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grandir" charset="1" panose="00000500000000000000"/>
      <p:regular r:id="rId20"/>
    </p:embeddedFont>
    <p:embeddedFont>
      <p:font typeface="Agrandir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gif" Type="http://schemas.openxmlformats.org/officeDocument/2006/relationships/image"/><Relationship Id="rId3" Target="../media/image1.gif" Type="http://schemas.openxmlformats.org/officeDocument/2006/relationships/image"/><Relationship Id="rId4" Target="../media/image32.gif" Type="http://schemas.openxmlformats.org/officeDocument/2006/relationships/image"/><Relationship Id="rId5" Target="../media/image33.gif" Type="http://schemas.openxmlformats.org/officeDocument/2006/relationships/image"/><Relationship Id="rId6" Target="../media/image3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gif" Type="http://schemas.openxmlformats.org/officeDocument/2006/relationships/image"/><Relationship Id="rId3" Target="../media/image8.gif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7.gif" Type="http://schemas.openxmlformats.org/officeDocument/2006/relationships/image"/><Relationship Id="rId8" Target="../media/image8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014785" y="3857392"/>
            <a:ext cx="14258429" cy="259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1"/>
              </a:lnSpc>
            </a:pPr>
            <a:r>
              <a:rPr lang="en-US" sz="8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Oficina de Pacote Web</a:t>
            </a:r>
          </a:p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(HTML + CSS + PHP + JSON)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53385" y="6811508"/>
            <a:ext cx="11581231" cy="106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Alunos: Luisa Stellet, João Lucas Pontes e Maria Eduarda de Oliveira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013472" y="1345628"/>
            <a:ext cx="1226105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XV Semana de Telecomunicações - Universidade Federal Fluminense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27504" y="8389860"/>
            <a:ext cx="8432991" cy="868440"/>
            <a:chOff x="0" y="0"/>
            <a:chExt cx="11243988" cy="115792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634311" y="147159"/>
              <a:ext cx="9609677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Vamos montar nosso banco de dados.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292792" y="776475"/>
            <a:ext cx="9702417" cy="7309839"/>
          </a:xfrm>
          <a:custGeom>
            <a:avLst/>
            <a:gdLst/>
            <a:ahLst/>
            <a:cxnLst/>
            <a:rect r="r" b="b" t="t" l="l"/>
            <a:pathLst>
              <a:path h="7309839" w="9702417">
                <a:moveTo>
                  <a:pt x="0" y="0"/>
                </a:moveTo>
                <a:lnTo>
                  <a:pt x="9702416" y="0"/>
                </a:lnTo>
                <a:lnTo>
                  <a:pt x="9702416" y="7309839"/>
                </a:lnTo>
                <a:lnTo>
                  <a:pt x="0" y="730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0445" y="4837723"/>
            <a:ext cx="5433549" cy="1756428"/>
            <a:chOff x="0" y="0"/>
            <a:chExt cx="7244733" cy="23419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0"/>
              <a:ext cx="7244733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3. PHP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52506"/>
              <a:ext cx="7244733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82048" y="531122"/>
            <a:ext cx="6907145" cy="868440"/>
            <a:chOff x="0" y="0"/>
            <a:chExt cx="9209527" cy="1157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Um pouco sobre o PHP</a:t>
              </a: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82048" y="5227732"/>
            <a:ext cx="10156568" cy="868440"/>
            <a:chOff x="0" y="0"/>
            <a:chExt cx="13542091" cy="115792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634311" y="147159"/>
              <a:ext cx="11907779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Como funciona a sua aplicação?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571887" y="6037509"/>
            <a:ext cx="5144226" cy="3705641"/>
          </a:xfrm>
          <a:custGeom>
            <a:avLst/>
            <a:gdLst/>
            <a:ahLst/>
            <a:cxnLst/>
            <a:rect r="r" b="b" t="t" l="l"/>
            <a:pathLst>
              <a:path h="3705641" w="5144226">
                <a:moveTo>
                  <a:pt x="0" y="0"/>
                </a:moveTo>
                <a:lnTo>
                  <a:pt x="5144226" y="0"/>
                </a:lnTo>
                <a:lnTo>
                  <a:pt x="5144226" y="3705641"/>
                </a:lnTo>
                <a:lnTo>
                  <a:pt x="0" y="37056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286546" y="6343821"/>
            <a:ext cx="5121520" cy="2046322"/>
          </a:xfrm>
          <a:custGeom>
            <a:avLst/>
            <a:gdLst/>
            <a:ahLst/>
            <a:cxnLst/>
            <a:rect r="r" b="b" t="t" l="l"/>
            <a:pathLst>
              <a:path h="2046322" w="5121520">
                <a:moveTo>
                  <a:pt x="0" y="0"/>
                </a:moveTo>
                <a:lnTo>
                  <a:pt x="5121520" y="0"/>
                </a:lnTo>
                <a:lnTo>
                  <a:pt x="5121520" y="2046322"/>
                </a:lnTo>
                <a:lnTo>
                  <a:pt x="0" y="204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505745" y="3897559"/>
            <a:ext cx="8341561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É necessário um servidor web local, pode-se usar servidores locais como XAMPP, WAMP, MAMP ou baixar separadamente o Apache e o PHP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05745" y="1428463"/>
            <a:ext cx="8341561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 PHP é uma linguagem de programação muito utilizada no front-end para produzir sites dinâmicos.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05745" y="2325934"/>
            <a:ext cx="8341561" cy="146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Seu aprendizado é fácil e possui uma ótima integração com páginas HTML. Sua estrutura é bem semelhante a da linguagem C, o que não a torna uma linguagem 100% nova para quem já estudou um pouco de C.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04480" y="8513968"/>
            <a:ext cx="4485653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Um exemplo de arquivo que contém tags html e a tag &lt;?php?&gt;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62034" y="8389860"/>
            <a:ext cx="9171690" cy="868440"/>
            <a:chOff x="0" y="0"/>
            <a:chExt cx="12228920" cy="115792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634311" y="147159"/>
              <a:ext cx="10594609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Vamos ajeitar a tabela para ficar dinâmica.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262886" y="1028700"/>
            <a:ext cx="11762228" cy="6895606"/>
          </a:xfrm>
          <a:custGeom>
            <a:avLst/>
            <a:gdLst/>
            <a:ahLst/>
            <a:cxnLst/>
            <a:rect r="r" b="b" t="t" l="l"/>
            <a:pathLst>
              <a:path h="6895606" w="11762228">
                <a:moveTo>
                  <a:pt x="0" y="0"/>
                </a:moveTo>
                <a:lnTo>
                  <a:pt x="11762228" y="0"/>
                </a:lnTo>
                <a:lnTo>
                  <a:pt x="11762228" y="6895606"/>
                </a:lnTo>
                <a:lnTo>
                  <a:pt x="0" y="6895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27022" y="8389860"/>
            <a:ext cx="11433957" cy="868440"/>
            <a:chOff x="0" y="0"/>
            <a:chExt cx="15245275" cy="115792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634311" y="147159"/>
              <a:ext cx="13610964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Vamos ordenar e exibir nossos dados em outra página.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5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27966" y="1028700"/>
            <a:ext cx="15032068" cy="6895961"/>
          </a:xfrm>
          <a:custGeom>
            <a:avLst/>
            <a:gdLst/>
            <a:ahLst/>
            <a:cxnLst/>
            <a:rect r="r" b="b" t="t" l="l"/>
            <a:pathLst>
              <a:path h="6895961" w="15032068">
                <a:moveTo>
                  <a:pt x="0" y="0"/>
                </a:moveTo>
                <a:lnTo>
                  <a:pt x="15032068" y="0"/>
                </a:lnTo>
                <a:lnTo>
                  <a:pt x="15032068" y="6895961"/>
                </a:lnTo>
                <a:lnTo>
                  <a:pt x="0" y="6895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679992" y="3739306"/>
            <a:ext cx="9663880" cy="2110345"/>
            <a:chOff x="0" y="0"/>
            <a:chExt cx="12885173" cy="281379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28600"/>
              <a:ext cx="12885173" cy="1837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589"/>
                </a:lnSpc>
                <a:spcBef>
                  <a:spcPct val="0"/>
                </a:spcBef>
              </a:pPr>
              <a:r>
                <a:rPr lang="en-US" sz="799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Obrigada!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85065"/>
              <a:ext cx="12885173" cy="728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55"/>
                </a:lnSpc>
              </a:pPr>
              <a:r>
                <a:rPr lang="en-US" sz="2968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@petteleuff  |  pet.tele@gmail.com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7267791"/>
            <a:ext cx="8674222" cy="76522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3010595" y="2980176"/>
            <a:ext cx="2869475" cy="2869475"/>
          </a:xfrm>
          <a:custGeom>
            <a:avLst/>
            <a:gdLst/>
            <a:ahLst/>
            <a:cxnLst/>
            <a:rect r="r" b="b" t="t" l="l"/>
            <a:pathLst>
              <a:path h="2869475" w="2869475">
                <a:moveTo>
                  <a:pt x="0" y="0"/>
                </a:moveTo>
                <a:lnTo>
                  <a:pt x="2869475" y="0"/>
                </a:lnTo>
                <a:lnTo>
                  <a:pt x="2869475" y="2869475"/>
                </a:lnTo>
                <a:lnTo>
                  <a:pt x="0" y="2869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5286" y="8299813"/>
            <a:ext cx="14817428" cy="104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XV Semana de Telecomunicações - Universidade Federal Fluminense</a:t>
            </a:r>
          </a:p>
          <a:p>
            <a:pPr algn="ctr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99434" y="6042485"/>
            <a:ext cx="5891796" cy="35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https://github.com/luisastellet/Oficina_Setel_2024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0445" y="4837723"/>
            <a:ext cx="6780460" cy="1756428"/>
            <a:chOff x="0" y="0"/>
            <a:chExt cx="9040614" cy="23419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0"/>
              <a:ext cx="9040614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511299" indent="-755650" lvl="1">
                <a:lnSpc>
                  <a:spcPts val="8399"/>
                </a:lnSpc>
                <a:spcBef>
                  <a:spcPct val="0"/>
                </a:spcBef>
                <a:buAutoNum type="arabicPeriod" startAt="1"/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 HTML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52506"/>
              <a:ext cx="9040614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82048" y="1028700"/>
            <a:ext cx="6907145" cy="868440"/>
            <a:chOff x="0" y="0"/>
            <a:chExt cx="9209527" cy="1157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O que é o HTML?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82048" y="5715937"/>
            <a:ext cx="6907145" cy="868440"/>
            <a:chOff x="0" y="0"/>
            <a:chExt cx="9209527" cy="115792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Estruturação da linguagem.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731632" y="1897140"/>
            <a:ext cx="3329018" cy="3033189"/>
          </a:xfrm>
          <a:custGeom>
            <a:avLst/>
            <a:gdLst/>
            <a:ahLst/>
            <a:cxnLst/>
            <a:rect r="r" b="b" t="t" l="l"/>
            <a:pathLst>
              <a:path h="3033189" w="3329018">
                <a:moveTo>
                  <a:pt x="0" y="0"/>
                </a:moveTo>
                <a:lnTo>
                  <a:pt x="3329017" y="0"/>
                </a:lnTo>
                <a:lnTo>
                  <a:pt x="3329017" y="3033188"/>
                </a:lnTo>
                <a:lnTo>
                  <a:pt x="0" y="3033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243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941466" y="1561678"/>
            <a:ext cx="5681412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Uma linguagem de marcação utilizada para estruturar e formatar sites.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31632" y="6684839"/>
            <a:ext cx="10411494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 texto é todo organizado em tags que são abertas com &lt;&gt; e fechadas com &lt;/&gt;, mas algumas não têm fechamento, como a tag &lt;img&gt;.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41466" y="2558628"/>
            <a:ext cx="5999623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Com o HTML é possível criar seções, parágrafos, títulos, inserir imagens, criar tabelas, formulários e muito mais.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41466" y="3908003"/>
            <a:ext cx="5999623" cy="146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 </a:t>
            </a: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página fica apenas em preto e branco, o que para o front-end não é desejável, mas essa parte é fundamental no desenvolvimento de sites.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31632" y="7548439"/>
            <a:ext cx="10411494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Deve-se seguir regras de identação durante o código e lembrar de fechar corretamente as tags, para que a página fique da forma como o desenvolvedor planejou.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31632" y="8764464"/>
            <a:ext cx="10411494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É interessante atribuir classes ou ids às tags html para auxiliar no processo de alicação do CSS, utilizado para estilizar o site.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8028794" y="5646704"/>
            <a:ext cx="8811625" cy="2986174"/>
          </a:xfrm>
          <a:custGeom>
            <a:avLst/>
            <a:gdLst/>
            <a:ahLst/>
            <a:cxnLst/>
            <a:rect r="r" b="b" t="t" l="l"/>
            <a:pathLst>
              <a:path h="2986174" w="8811625">
                <a:moveTo>
                  <a:pt x="0" y="0"/>
                </a:moveTo>
                <a:lnTo>
                  <a:pt x="8811625" y="0"/>
                </a:lnTo>
                <a:lnTo>
                  <a:pt x="8811625" y="2986174"/>
                </a:lnTo>
                <a:lnTo>
                  <a:pt x="0" y="2986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76" t="-3629" r="-76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2132" y="2092263"/>
            <a:ext cx="5413789" cy="6540615"/>
          </a:xfrm>
          <a:custGeom>
            <a:avLst/>
            <a:gdLst/>
            <a:ahLst/>
            <a:cxnLst/>
            <a:rect r="r" b="b" t="t" l="l"/>
            <a:pathLst>
              <a:path h="6540615" w="5413789">
                <a:moveTo>
                  <a:pt x="0" y="0"/>
                </a:moveTo>
                <a:lnTo>
                  <a:pt x="5413789" y="0"/>
                </a:lnTo>
                <a:lnTo>
                  <a:pt x="5413789" y="6540615"/>
                </a:lnTo>
                <a:lnTo>
                  <a:pt x="0" y="65406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148" t="-8400" r="-10148" b="-840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27683" y="2088646"/>
            <a:ext cx="7551273" cy="2143587"/>
          </a:xfrm>
          <a:custGeom>
            <a:avLst/>
            <a:gdLst/>
            <a:ahLst/>
            <a:cxnLst/>
            <a:rect r="r" b="b" t="t" l="l"/>
            <a:pathLst>
              <a:path h="2143587" w="7551273">
                <a:moveTo>
                  <a:pt x="0" y="0"/>
                </a:moveTo>
                <a:lnTo>
                  <a:pt x="7551272" y="0"/>
                </a:lnTo>
                <a:lnTo>
                  <a:pt x="7551272" y="2143587"/>
                </a:lnTo>
                <a:lnTo>
                  <a:pt x="0" y="21435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100487" y="791979"/>
            <a:ext cx="8087025" cy="742825"/>
            <a:chOff x="0" y="0"/>
            <a:chExt cx="10782700" cy="99043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0"/>
              <a:ext cx="10782700" cy="831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60"/>
                </a:lnSpc>
                <a:spcBef>
                  <a:spcPct val="0"/>
                </a:spcBef>
              </a:pPr>
              <a:r>
                <a:rPr lang="en-US" b="true" sz="3633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Estudando a estrutura de tabela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20769"/>
              <a:ext cx="10782700" cy="327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8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65133" y="8795618"/>
            <a:ext cx="3327788" cy="30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</a:pPr>
            <a:r>
              <a:rPr lang="en-US" sz="1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Estrutura de uma tabela no HTML.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4413208"/>
            <a:ext cx="6318638" cy="30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</a:pPr>
            <a:r>
              <a:rPr lang="en-US" sz="1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Mostrando visualmente como ficaria a tabela do código anterior.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92629" y="8795618"/>
            <a:ext cx="8132008" cy="30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</a:pPr>
            <a:r>
              <a:rPr lang="en-US" sz="1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Exemplo de tabela que está no site do PET-Tele na página de aniversários.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6505" y="1028700"/>
            <a:ext cx="11634990" cy="6693081"/>
          </a:xfrm>
          <a:custGeom>
            <a:avLst/>
            <a:gdLst/>
            <a:ahLst/>
            <a:cxnLst/>
            <a:rect r="r" b="b" t="t" l="l"/>
            <a:pathLst>
              <a:path h="6693081" w="11634990">
                <a:moveTo>
                  <a:pt x="0" y="0"/>
                </a:moveTo>
                <a:lnTo>
                  <a:pt x="11634990" y="0"/>
                </a:lnTo>
                <a:lnTo>
                  <a:pt x="11634990" y="6693081"/>
                </a:lnTo>
                <a:lnTo>
                  <a:pt x="0" y="6693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9945" b="-5448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24549" y="8217587"/>
            <a:ext cx="9638901" cy="868440"/>
            <a:chOff x="0" y="0"/>
            <a:chExt cx="12851868" cy="11579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634311" y="147159"/>
              <a:ext cx="11217557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Vamos montar a estruturação do nosso site.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2048" y="1028700"/>
            <a:ext cx="6907145" cy="868440"/>
            <a:chOff x="0" y="0"/>
            <a:chExt cx="9209527" cy="1157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O que é o CSS?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22690" y="5889212"/>
            <a:ext cx="5549583" cy="2230165"/>
          </a:xfrm>
          <a:custGeom>
            <a:avLst/>
            <a:gdLst/>
            <a:ahLst/>
            <a:cxnLst/>
            <a:rect r="r" b="b" t="t" l="l"/>
            <a:pathLst>
              <a:path h="2230165" w="5549583">
                <a:moveTo>
                  <a:pt x="0" y="0"/>
                </a:moveTo>
                <a:lnTo>
                  <a:pt x="5549583" y="0"/>
                </a:lnTo>
                <a:lnTo>
                  <a:pt x="5549583" y="2230165"/>
                </a:lnTo>
                <a:lnTo>
                  <a:pt x="0" y="2230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78950" y="4270167"/>
            <a:ext cx="4687554" cy="4109356"/>
          </a:xfrm>
          <a:custGeom>
            <a:avLst/>
            <a:gdLst/>
            <a:ahLst/>
            <a:cxnLst/>
            <a:rect r="r" b="b" t="t" l="l"/>
            <a:pathLst>
              <a:path h="4109356" w="4687554">
                <a:moveTo>
                  <a:pt x="0" y="0"/>
                </a:moveTo>
                <a:lnTo>
                  <a:pt x="4687554" y="0"/>
                </a:lnTo>
                <a:lnTo>
                  <a:pt x="4687554" y="4109355"/>
                </a:lnTo>
                <a:lnTo>
                  <a:pt x="0" y="41093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370" t="-24774" r="-23916" b="-24774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52665" y="4827949"/>
            <a:ext cx="3126964" cy="1756428"/>
            <a:chOff x="0" y="0"/>
            <a:chExt cx="4169286" cy="234190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0"/>
              <a:ext cx="4169286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2. CSS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652506"/>
              <a:ext cx="4169286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589927" y="1792365"/>
            <a:ext cx="9065526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Um conjunto de regras que definirá o estilo de uma página web.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9927" y="2466741"/>
            <a:ext cx="10484172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Como mencionado antes, as classes e ids atribuídas às tags no arquivo html podem facilitar a estilização, uma vez que é possível estilizar todos os elementos de uma mesma tag, de uma mesma classe, ou de um mesmo id.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65826" y="4165392"/>
            <a:ext cx="6908274" cy="146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Primeiro colocamos o seletor (elemento html, classe, id), depois dentro das chaves colocamos as propriedades e seus valores, todos separados por ponto e vírgula.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76495" y="8312847"/>
            <a:ext cx="5841973" cy="578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Exemplo de página web que segue as configurações de estilo propostas na imagem ao lado.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5588" y="779680"/>
            <a:ext cx="9264240" cy="868440"/>
            <a:chOff x="0" y="0"/>
            <a:chExt cx="12352319" cy="115792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634311" y="147159"/>
              <a:ext cx="10718008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 implementação do CSS no código: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533219" y="7429136"/>
            <a:ext cx="5269308" cy="853638"/>
          </a:xfrm>
          <a:custGeom>
            <a:avLst/>
            <a:gdLst/>
            <a:ahLst/>
            <a:cxnLst/>
            <a:rect r="r" b="b" t="t" l="l"/>
            <a:pathLst>
              <a:path h="853638" w="5269308">
                <a:moveTo>
                  <a:pt x="0" y="0"/>
                </a:moveTo>
                <a:lnTo>
                  <a:pt x="5269309" y="0"/>
                </a:lnTo>
                <a:lnTo>
                  <a:pt x="5269309" y="853638"/>
                </a:lnTo>
                <a:lnTo>
                  <a:pt x="0" y="853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840" t="-140458" r="-14573" b="-1251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86601" y="1822766"/>
            <a:ext cx="4362545" cy="4135398"/>
          </a:xfrm>
          <a:custGeom>
            <a:avLst/>
            <a:gdLst/>
            <a:ahLst/>
            <a:cxnLst/>
            <a:rect r="r" b="b" t="t" l="l"/>
            <a:pathLst>
              <a:path h="4135398" w="4362545">
                <a:moveTo>
                  <a:pt x="0" y="0"/>
                </a:moveTo>
                <a:lnTo>
                  <a:pt x="4362545" y="0"/>
                </a:lnTo>
                <a:lnTo>
                  <a:pt x="4362545" y="4135398"/>
                </a:lnTo>
                <a:lnTo>
                  <a:pt x="0" y="41353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988" t="-15226" r="-16098" b="-1874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00379" y="1822766"/>
            <a:ext cx="3967902" cy="5725743"/>
          </a:xfrm>
          <a:custGeom>
            <a:avLst/>
            <a:gdLst/>
            <a:ahLst/>
            <a:cxnLst/>
            <a:rect r="r" b="b" t="t" l="l"/>
            <a:pathLst>
              <a:path h="5725743" w="3967902">
                <a:moveTo>
                  <a:pt x="0" y="0"/>
                </a:moveTo>
                <a:lnTo>
                  <a:pt x="3967901" y="0"/>
                </a:lnTo>
                <a:lnTo>
                  <a:pt x="3967901" y="5725742"/>
                </a:lnTo>
                <a:lnTo>
                  <a:pt x="0" y="57257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055" t="-10910" r="-15137" b="-1190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42784" y="6101039"/>
            <a:ext cx="7650179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Estilo inline, declara as configurações de estilo dentro das próprias tags.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2784" y="8421605"/>
            <a:ext cx="7650179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Estilo externo, cria-se um documento style.css que une todas as configurações de estilo (recomendável).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39827" y="7872983"/>
            <a:ext cx="7464979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Estilo interno, dentro do &lt;head&gt; inclui-se a tag &lt;style&gt;, onde é possível fazer as configurações de estilo.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66841" y="3271637"/>
            <a:ext cx="5612061" cy="4596229"/>
          </a:xfrm>
          <a:custGeom>
            <a:avLst/>
            <a:gdLst/>
            <a:ahLst/>
            <a:cxnLst/>
            <a:rect r="r" b="b" t="t" l="l"/>
            <a:pathLst>
              <a:path h="4596229" w="5612061">
                <a:moveTo>
                  <a:pt x="0" y="0"/>
                </a:moveTo>
                <a:lnTo>
                  <a:pt x="5612061" y="0"/>
                </a:lnTo>
                <a:lnTo>
                  <a:pt x="5612061" y="4596229"/>
                </a:lnTo>
                <a:lnTo>
                  <a:pt x="0" y="459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02" t="-18035" r="-14302" b="-180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9664" y="2914449"/>
            <a:ext cx="5681412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Pra que serve?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54223" y="1291371"/>
            <a:ext cx="6473981" cy="1756428"/>
            <a:chOff x="0" y="0"/>
            <a:chExt cx="8631974" cy="234190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8631974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Media Queries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52506"/>
              <a:ext cx="8631974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40027" y="3870369"/>
            <a:ext cx="7856643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Serve para garantir responsividade para o site, que significa que o site funciona bem em vários tamanhos diferentes de tela.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40027" y="5235608"/>
            <a:ext cx="7856643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Pensando na responsividade, adicionamos algumas configurações a mais no arquivo de estilo especificando o que deve ocorrer em tamanhos específicos de tela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0027" y="6604033"/>
            <a:ext cx="7856643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Lembre-se que as configurações gerais ainda existirão, mas serão unidas às configurações adicionadas com o comando @media.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51885" y="8214406"/>
            <a:ext cx="5841973" cy="578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Exemplo de trecho de código que utiliza a tag @media para responsividade.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24226" y="8389860"/>
            <a:ext cx="6439547" cy="868440"/>
            <a:chOff x="0" y="0"/>
            <a:chExt cx="8586063" cy="115792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634311" y="147159"/>
              <a:ext cx="6951752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Vamos estilizar o nosso site.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265556" y="1028700"/>
            <a:ext cx="11756888" cy="6801180"/>
          </a:xfrm>
          <a:custGeom>
            <a:avLst/>
            <a:gdLst/>
            <a:ahLst/>
            <a:cxnLst/>
            <a:rect r="r" b="b" t="t" l="l"/>
            <a:pathLst>
              <a:path h="6801180" w="11756888">
                <a:moveTo>
                  <a:pt x="0" y="0"/>
                </a:moveTo>
                <a:lnTo>
                  <a:pt x="11756888" y="0"/>
                </a:lnTo>
                <a:lnTo>
                  <a:pt x="11756888" y="6801180"/>
                </a:lnTo>
                <a:lnTo>
                  <a:pt x="0" y="6801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614" r="-1549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98885" y="675136"/>
            <a:ext cx="6907145" cy="868440"/>
            <a:chOff x="0" y="0"/>
            <a:chExt cx="9209527" cy="1157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Entendendo sobre o JSON</a:t>
              </a: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98885" y="5398277"/>
            <a:ext cx="6907145" cy="868440"/>
            <a:chOff x="0" y="0"/>
            <a:chExt cx="9209527" cy="115792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Vantagens do JSON: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136245" y="2806406"/>
            <a:ext cx="4015510" cy="2381407"/>
          </a:xfrm>
          <a:custGeom>
            <a:avLst/>
            <a:gdLst/>
            <a:ahLst/>
            <a:cxnLst/>
            <a:rect r="r" b="b" t="t" l="l"/>
            <a:pathLst>
              <a:path h="2381407" w="4015510">
                <a:moveTo>
                  <a:pt x="0" y="0"/>
                </a:moveTo>
                <a:lnTo>
                  <a:pt x="4015510" y="0"/>
                </a:lnTo>
                <a:lnTo>
                  <a:pt x="4015510" y="2381406"/>
                </a:lnTo>
                <a:lnTo>
                  <a:pt x="0" y="23814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49248" y="7405652"/>
            <a:ext cx="7230804" cy="2432794"/>
          </a:xfrm>
          <a:custGeom>
            <a:avLst/>
            <a:gdLst/>
            <a:ahLst/>
            <a:cxnLst/>
            <a:rect r="r" b="b" t="t" l="l"/>
            <a:pathLst>
              <a:path h="2432794" w="7230804">
                <a:moveTo>
                  <a:pt x="0" y="0"/>
                </a:moveTo>
                <a:lnTo>
                  <a:pt x="7230804" y="0"/>
                </a:lnTo>
                <a:lnTo>
                  <a:pt x="7230804" y="2432794"/>
                </a:lnTo>
                <a:lnTo>
                  <a:pt x="0" y="24327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00119" y="4827949"/>
            <a:ext cx="3379510" cy="1756428"/>
            <a:chOff x="0" y="0"/>
            <a:chExt cx="4506014" cy="234190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0"/>
              <a:ext cx="4506014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4. JSON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652506"/>
              <a:ext cx="4506014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724618" y="1438801"/>
            <a:ext cx="1036631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Um formato de arquivo de armazenamento de dados de forma simples, organizada e seguindo regras específicas. É muito utilizado, já que independe de linguagem de programação.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14891" y="3061357"/>
            <a:ext cx="5895936" cy="146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Todo arquivo JSON começa e termina com { }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Temos uma sequência de pares chave-valor.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 valor da chave “aniversário” é um outro objeto, com seus pares chave-valor.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58438" y="6185501"/>
            <a:ext cx="10812425" cy="107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7482" indent="-213741" lvl="1">
              <a:lnSpc>
                <a:spcPts val="2771"/>
              </a:lnSpc>
              <a:buFont typeface="Arial"/>
              <a:buChar char="•"/>
            </a:pPr>
            <a:r>
              <a:rPr lang="en-US" sz="197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É simples identificar o que está ocorrendo dentro de um arquivo JSON, por conta da sua estrutura hierárquica e bem definida. A maior parte das linguagens já possuem funções que lidam bem com os arquivos JSON e isso ocorre no PHP, por exemplo.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DAFx5aRiWCk</dc:identifier>
  <dcterms:modified xsi:type="dcterms:W3CDTF">2011-08-01T06:04:30Z</dcterms:modified>
  <cp:revision>1</cp:revision>
  <dc:title>PET-Tele - Luisa Muniz Stellet - Slides</dc:title>
</cp:coreProperties>
</file>