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A5A-26C1-444E-A863-39073EEAA27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9FAE-2D24-5B46-A3BF-DDB92860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A5A-26C1-444E-A863-39073EEAA27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9FAE-2D24-5B46-A3BF-DDB92860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A5A-26C1-444E-A863-39073EEAA27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9FAE-2D24-5B46-A3BF-DDB92860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6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A5A-26C1-444E-A863-39073EEAA27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9FAE-2D24-5B46-A3BF-DDB92860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5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A5A-26C1-444E-A863-39073EEAA27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9FAE-2D24-5B46-A3BF-DDB92860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A5A-26C1-444E-A863-39073EEAA27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9FAE-2D24-5B46-A3BF-DDB92860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4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A5A-26C1-444E-A863-39073EEAA27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9FAE-2D24-5B46-A3BF-DDB92860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8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A5A-26C1-444E-A863-39073EEAA27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9FAE-2D24-5B46-A3BF-DDB92860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8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A5A-26C1-444E-A863-39073EEAA27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9FAE-2D24-5B46-A3BF-DDB92860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6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A5A-26C1-444E-A863-39073EEAA27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9FAE-2D24-5B46-A3BF-DDB92860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A5A-26C1-444E-A863-39073EEAA27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9FAE-2D24-5B46-A3BF-DDB92860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7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4A5A-26C1-444E-A863-39073EEAA27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9FAE-2D24-5B46-A3BF-DDB92860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5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182DF-E68D-654E-AE67-3DBFB2952A45}"/>
              </a:ext>
            </a:extLst>
          </p:cNvPr>
          <p:cNvSpPr txBox="1"/>
          <p:nvPr/>
        </p:nvSpPr>
        <p:spPr>
          <a:xfrm>
            <a:off x="800100" y="480060"/>
            <a:ext cx="641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Wireframes - Home</a:t>
            </a:r>
          </a:p>
        </p:txBody>
      </p:sp>
    </p:spTree>
    <p:extLst>
      <p:ext uri="{BB962C8B-B14F-4D97-AF65-F5344CB8AC3E}">
        <p14:creationId xmlns:p14="http://schemas.microsoft.com/office/powerpoint/2010/main" val="260200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182DF-E68D-654E-AE67-3DBFB2952A45}"/>
              </a:ext>
            </a:extLst>
          </p:cNvPr>
          <p:cNvSpPr txBox="1"/>
          <p:nvPr/>
        </p:nvSpPr>
        <p:spPr>
          <a:xfrm>
            <a:off x="800100" y="480060"/>
            <a:ext cx="641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Wireframes – </a:t>
            </a:r>
            <a:r>
              <a:rPr lang="en-US" dirty="0" err="1"/>
              <a:t>Sobre</a:t>
            </a:r>
            <a:r>
              <a:rPr lang="en-US" dirty="0"/>
              <a:t> mi</a:t>
            </a:r>
          </a:p>
        </p:txBody>
      </p:sp>
    </p:spTree>
    <p:extLst>
      <p:ext uri="{BB962C8B-B14F-4D97-AF65-F5344CB8AC3E}">
        <p14:creationId xmlns:p14="http://schemas.microsoft.com/office/powerpoint/2010/main" val="106376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182DF-E68D-654E-AE67-3DBFB2952A45}"/>
              </a:ext>
            </a:extLst>
          </p:cNvPr>
          <p:cNvSpPr txBox="1"/>
          <p:nvPr/>
        </p:nvSpPr>
        <p:spPr>
          <a:xfrm>
            <a:off x="800100" y="480060"/>
            <a:ext cx="641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Wireframes – </a:t>
            </a:r>
            <a:r>
              <a:rPr lang="en-US" dirty="0" err="1"/>
              <a:t>Detalle</a:t>
            </a:r>
            <a:r>
              <a:rPr lang="en-US" dirty="0"/>
              <a:t> </a:t>
            </a:r>
            <a:r>
              <a:rPr lang="en-US" dirty="0" err="1"/>
              <a:t>productos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4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182DF-E68D-654E-AE67-3DBFB2952A45}"/>
              </a:ext>
            </a:extLst>
          </p:cNvPr>
          <p:cNvSpPr txBox="1"/>
          <p:nvPr/>
        </p:nvSpPr>
        <p:spPr>
          <a:xfrm>
            <a:off x="800100" y="480060"/>
            <a:ext cx="641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Wireframes – </a:t>
            </a:r>
            <a:r>
              <a:rPr lang="en-US" dirty="0" err="1"/>
              <a:t>Carrito</a:t>
            </a:r>
            <a:r>
              <a:rPr lang="en-US" dirty="0"/>
              <a:t> de </a:t>
            </a:r>
            <a:r>
              <a:rPr lang="en-US" dirty="0" err="1"/>
              <a:t>compras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7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182DF-E68D-654E-AE67-3DBFB2952A45}"/>
              </a:ext>
            </a:extLst>
          </p:cNvPr>
          <p:cNvSpPr txBox="1"/>
          <p:nvPr/>
        </p:nvSpPr>
        <p:spPr>
          <a:xfrm>
            <a:off x="800100" y="480060"/>
            <a:ext cx="641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Wireframes –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registro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8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182DF-E68D-654E-AE67-3DBFB2952A45}"/>
              </a:ext>
            </a:extLst>
          </p:cNvPr>
          <p:cNvSpPr txBox="1"/>
          <p:nvPr/>
        </p:nvSpPr>
        <p:spPr>
          <a:xfrm>
            <a:off x="800100" y="480060"/>
            <a:ext cx="641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Wireframes – </a:t>
            </a:r>
            <a:r>
              <a:rPr lang="en-US" dirty="0" err="1"/>
              <a:t>Formulario</a:t>
            </a:r>
            <a:r>
              <a:rPr lang="en-US" dirty="0"/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238708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25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2020-09-14T13:38:46Z</dcterms:created>
  <dcterms:modified xsi:type="dcterms:W3CDTF">2020-09-14T13:41:44Z</dcterms:modified>
</cp:coreProperties>
</file>