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2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48AB-FCFB-1D46-A5D5-866A710062D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5D4-32C7-0042-8F29-1F2046CA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48AB-FCFB-1D46-A5D5-866A710062D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5D4-32C7-0042-8F29-1F2046CA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48AB-FCFB-1D46-A5D5-866A710062D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5D4-32C7-0042-8F29-1F2046CA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48AB-FCFB-1D46-A5D5-866A710062D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5D4-32C7-0042-8F29-1F2046CA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3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48AB-FCFB-1D46-A5D5-866A710062D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5D4-32C7-0042-8F29-1F2046CA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48AB-FCFB-1D46-A5D5-866A710062D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5D4-32C7-0042-8F29-1F2046CA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2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48AB-FCFB-1D46-A5D5-866A710062D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5D4-32C7-0042-8F29-1F2046CA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6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48AB-FCFB-1D46-A5D5-866A710062D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5D4-32C7-0042-8F29-1F2046CA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48AB-FCFB-1D46-A5D5-866A710062D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5D4-32C7-0042-8F29-1F2046CA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3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48AB-FCFB-1D46-A5D5-866A710062D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5D4-32C7-0042-8F29-1F2046CA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9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48AB-FCFB-1D46-A5D5-866A710062D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5D4-32C7-0042-8F29-1F2046CA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5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048AB-FCFB-1D46-A5D5-866A710062D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B5D4-32C7-0042-8F29-1F2046CA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20090-3F80-6B4B-9485-84B3D39DA064}"/>
              </a:ext>
            </a:extLst>
          </p:cNvPr>
          <p:cNvSpPr txBox="1"/>
          <p:nvPr/>
        </p:nvSpPr>
        <p:spPr>
          <a:xfrm>
            <a:off x="491490" y="285750"/>
            <a:ext cx="79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DISENIO GRAFICO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59230E-CE2D-F442-A2ED-13D73C0653F4}"/>
              </a:ext>
            </a:extLst>
          </p:cNvPr>
          <p:cNvCxnSpPr/>
          <p:nvPr/>
        </p:nvCxnSpPr>
        <p:spPr>
          <a:xfrm>
            <a:off x="491490" y="742950"/>
            <a:ext cx="808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6BC61AD-5BF9-6E4C-B788-B22A6D19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" y="1029970"/>
            <a:ext cx="3060700" cy="3060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C8BBAA-3869-1E40-BA99-26ACC1E9A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" y="4469130"/>
            <a:ext cx="6502400" cy="1358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637AAB-E136-7049-A358-FFC8EB76628E}"/>
              </a:ext>
            </a:extLst>
          </p:cNvPr>
          <p:cNvSpPr txBox="1"/>
          <p:nvPr/>
        </p:nvSpPr>
        <p:spPr>
          <a:xfrm>
            <a:off x="3742690" y="968772"/>
            <a:ext cx="24345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E793C9-205C-0548-8D33-73EEB63E4400}"/>
              </a:ext>
            </a:extLst>
          </p:cNvPr>
          <p:cNvSpPr txBox="1"/>
          <p:nvPr/>
        </p:nvSpPr>
        <p:spPr>
          <a:xfrm>
            <a:off x="5045710" y="4103370"/>
            <a:ext cx="24345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Colores</a:t>
            </a:r>
            <a:r>
              <a:rPr lang="en-US" dirty="0"/>
              <a:t> </a:t>
            </a:r>
            <a:r>
              <a:rPr lang="en-US" dirty="0" err="1"/>
              <a:t>utilizados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7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A7AEFE-F787-C640-8F6E-29E2B919B39B}"/>
              </a:ext>
            </a:extLst>
          </p:cNvPr>
          <p:cNvSpPr txBox="1"/>
          <p:nvPr/>
        </p:nvSpPr>
        <p:spPr>
          <a:xfrm>
            <a:off x="491490" y="285750"/>
            <a:ext cx="79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DISENIO GRAFICO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7EC6AA-0AFF-224A-AC8B-EA00CC8345C7}"/>
              </a:ext>
            </a:extLst>
          </p:cNvPr>
          <p:cNvCxnSpPr/>
          <p:nvPr/>
        </p:nvCxnSpPr>
        <p:spPr>
          <a:xfrm>
            <a:off x="491490" y="742950"/>
            <a:ext cx="808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9B262A-19DE-424B-8592-E83B27C5C8C1}"/>
              </a:ext>
            </a:extLst>
          </p:cNvPr>
          <p:cNvSpPr txBox="1"/>
          <p:nvPr/>
        </p:nvSpPr>
        <p:spPr>
          <a:xfrm>
            <a:off x="3742690" y="968772"/>
            <a:ext cx="24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Tipografias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4A31B0-AE7C-E44F-8077-DBD1FA0B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07" y="1576945"/>
            <a:ext cx="4624085" cy="18520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AEA81B-79D6-6F44-A6C9-C8B14AACAE27}"/>
              </a:ext>
            </a:extLst>
          </p:cNvPr>
          <p:cNvSpPr/>
          <p:nvPr/>
        </p:nvSpPr>
        <p:spPr>
          <a:xfrm>
            <a:off x="6177280" y="375269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 err="1">
                <a:solidFill>
                  <a:srgbClr val="3C4043"/>
                </a:solidFill>
                <a:latin typeface="inherit"/>
              </a:rPr>
              <a:t>Pacifico</a:t>
            </a:r>
            <a:endParaRPr lang="en-US" dirty="0">
              <a:solidFill>
                <a:srgbClr val="3C4043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1A73E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1A73E8"/>
              </a:solidFill>
              <a:latin typeface="inherit"/>
            </a:endParaRPr>
          </a:p>
          <a:p>
            <a:pPr fontAlgn="base"/>
            <a:r>
              <a:rPr lang="en-US" dirty="0">
                <a:solidFill>
                  <a:srgbClr val="3C4043"/>
                </a:solidFill>
                <a:latin typeface="inherit"/>
              </a:rPr>
              <a:t>Oswald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2F5A9B-8A25-A145-9D73-828222AF9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7" y="3667841"/>
            <a:ext cx="4906653" cy="188066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E3DDFB-F915-A94E-AD55-38C459507BF2}"/>
              </a:ext>
            </a:extLst>
          </p:cNvPr>
          <p:cNvSpPr/>
          <p:nvPr/>
        </p:nvSpPr>
        <p:spPr>
          <a:xfrm>
            <a:off x="6347460" y="190498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3C4043"/>
                </a:solidFill>
                <a:latin typeface="inherit"/>
              </a:rPr>
              <a:t>Grandstander</a:t>
            </a:r>
          </a:p>
          <a:p>
            <a:pPr fontAlgn="base"/>
            <a:endParaRPr lang="en-US" dirty="0">
              <a:solidFill>
                <a:srgbClr val="1A73E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1A73E8"/>
              </a:solidFill>
              <a:latin typeface="inherit"/>
            </a:endParaRPr>
          </a:p>
          <a:p>
            <a:pPr fontAlgn="base"/>
            <a:r>
              <a:rPr lang="en-US" dirty="0">
                <a:solidFill>
                  <a:srgbClr val="3C4043"/>
                </a:solidFill>
                <a:latin typeface="inherit"/>
              </a:rPr>
              <a:t>Montserrat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7301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A7AEFE-F787-C640-8F6E-29E2B919B39B}"/>
              </a:ext>
            </a:extLst>
          </p:cNvPr>
          <p:cNvSpPr txBox="1"/>
          <p:nvPr/>
        </p:nvSpPr>
        <p:spPr>
          <a:xfrm>
            <a:off x="491490" y="285750"/>
            <a:ext cx="79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DISENIO GRAFICO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7EC6AA-0AFF-224A-AC8B-EA00CC8345C7}"/>
              </a:ext>
            </a:extLst>
          </p:cNvPr>
          <p:cNvCxnSpPr/>
          <p:nvPr/>
        </p:nvCxnSpPr>
        <p:spPr>
          <a:xfrm>
            <a:off x="491490" y="742950"/>
            <a:ext cx="808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9B262A-19DE-424B-8592-E83B27C5C8C1}"/>
              </a:ext>
            </a:extLst>
          </p:cNvPr>
          <p:cNvSpPr txBox="1"/>
          <p:nvPr/>
        </p:nvSpPr>
        <p:spPr>
          <a:xfrm>
            <a:off x="3742690" y="968772"/>
            <a:ext cx="24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Tipografias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EA81B-79D6-6F44-A6C9-C8B14AACAE27}"/>
              </a:ext>
            </a:extLst>
          </p:cNvPr>
          <p:cNvSpPr/>
          <p:nvPr/>
        </p:nvSpPr>
        <p:spPr>
          <a:xfrm>
            <a:off x="6177280" y="375269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/>
              <a:t>Gloria Hallelujah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Source Sans Pro</a:t>
            </a:r>
          </a:p>
          <a:p>
            <a:pPr fontAlgn="base"/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3DDFB-F915-A94E-AD55-38C459507BF2}"/>
              </a:ext>
            </a:extLst>
          </p:cNvPr>
          <p:cNvSpPr/>
          <p:nvPr/>
        </p:nvSpPr>
        <p:spPr>
          <a:xfrm>
            <a:off x="5810250" y="166451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 err="1">
                <a:solidFill>
                  <a:srgbClr val="3C4043"/>
                </a:solidFill>
                <a:latin typeface="inherit"/>
              </a:rPr>
              <a:t>Fredoka</a:t>
            </a:r>
            <a:r>
              <a:rPr lang="en-US" dirty="0">
                <a:solidFill>
                  <a:srgbClr val="3C4043"/>
                </a:solidFill>
                <a:latin typeface="inherit"/>
              </a:rPr>
              <a:t> One</a:t>
            </a:r>
          </a:p>
          <a:p>
            <a:pPr fontAlgn="base"/>
            <a:endParaRPr lang="en-US" dirty="0">
              <a:solidFill>
                <a:srgbClr val="1A73E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1A73E8"/>
              </a:solidFill>
              <a:latin typeface="inherit"/>
            </a:endParaRPr>
          </a:p>
          <a:p>
            <a:pPr fontAlgn="base"/>
            <a:r>
              <a:rPr lang="en-US" dirty="0" err="1">
                <a:solidFill>
                  <a:srgbClr val="3C4043"/>
                </a:solidFill>
                <a:latin typeface="inherit"/>
              </a:rPr>
              <a:t>Raleway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94585-08E0-044F-9BF4-21B60F031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1647055"/>
            <a:ext cx="4701540" cy="1796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7ED88B-9521-6A4D-9DE8-9EA70F3B8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" y="3752690"/>
            <a:ext cx="5246370" cy="198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23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2020-09-14T21:52:41Z</dcterms:created>
  <dcterms:modified xsi:type="dcterms:W3CDTF">2020-09-14T22:10:18Z</dcterms:modified>
</cp:coreProperties>
</file>