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7"/>
  </p:notesMasterIdLst>
  <p:sldIdLst>
    <p:sldId id="264" r:id="rId2"/>
    <p:sldId id="257" r:id="rId3"/>
    <p:sldId id="308" r:id="rId4"/>
    <p:sldId id="289" r:id="rId5"/>
    <p:sldId id="309" r:id="rId6"/>
  </p:sldIdLst>
  <p:sldSz cx="9144000" cy="5143500" type="screen16x9"/>
  <p:notesSz cx="6858000" cy="9144000"/>
  <p:embeddedFontLst>
    <p:embeddedFont>
      <p:font typeface="ADLaM Display" panose="02010000000000000000" pitchFamily="2" charset="0"/>
      <p:regular r:id="rId8"/>
    </p:embeddedFont>
    <p:embeddedFont>
      <p:font typeface="Amasis MT Pro Black" panose="02040A04050005020304" pitchFamily="18" charset="0"/>
      <p:bold r:id="rId9"/>
      <p:boldItalic r:id="rId10"/>
    </p:embeddedFont>
    <p:embeddedFont>
      <p:font typeface="Josefin Sans" pitchFamily="2" charset="0"/>
      <p:regular r:id="rId11"/>
      <p:bold r:id="rId12"/>
      <p:italic r:id="rId13"/>
      <p:boldItalic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Questrial" pitchFamily="2" charset="0"/>
      <p:regular r:id="rId19"/>
    </p:embeddedFont>
    <p:embeddedFont>
      <p:font typeface="Roboto Condensed Light" panose="02000000000000000000" pitchFamily="2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5B5B"/>
    <a:srgbClr val="C9F1D4"/>
    <a:srgbClr val="92E3A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05EE33-433C-4EF1-B81E-A5961B308D90}" v="2" dt="2025-01-26T23:37:53.627"/>
  </p1510:revLst>
</p1510:revInfo>
</file>

<file path=ppt/tableStyles.xml><?xml version="1.0" encoding="utf-8"?>
<a:tblStyleLst xmlns:a="http://schemas.openxmlformats.org/drawingml/2006/main" def="{22F9BD8F-CB86-48C1-B1C3-FFFA24F80A00}">
  <a:tblStyle styleId="{22F9BD8F-CB86-48C1-B1C3-FFFA24F80A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Davila" userId="6724e12a7f5c6ec9" providerId="LiveId" clId="{3305EE33-433C-4EF1-B81E-A5961B308D90}"/>
    <pc:docChg chg="modSld">
      <pc:chgData name="Luis Davila" userId="6724e12a7f5c6ec9" providerId="LiveId" clId="{3305EE33-433C-4EF1-B81E-A5961B308D90}" dt="2025-01-26T23:37:53.627" v="1" actId="478"/>
      <pc:docMkLst>
        <pc:docMk/>
      </pc:docMkLst>
      <pc:sldChg chg="delSp modAnim">
        <pc:chgData name="Luis Davila" userId="6724e12a7f5c6ec9" providerId="LiveId" clId="{3305EE33-433C-4EF1-B81E-A5961B308D90}" dt="2025-01-26T23:37:53.627" v="1" actId="478"/>
        <pc:sldMkLst>
          <pc:docMk/>
          <pc:sldMk cId="0" sldId="257"/>
        </pc:sldMkLst>
        <pc:picChg chg="del">
          <ac:chgData name="Luis Davila" userId="6724e12a7f5c6ec9" providerId="LiveId" clId="{3305EE33-433C-4EF1-B81E-A5961B308D90}" dt="2025-01-26T23:37:53.136" v="0" actId="478"/>
          <ac:picMkLst>
            <pc:docMk/>
            <pc:sldMk cId="0" sldId="257"/>
            <ac:picMk id="1036" creationId="{13E39FA3-7B6D-D83F-DD7A-2566B0CCDE8F}"/>
          </ac:picMkLst>
        </pc:picChg>
        <pc:picChg chg="del">
          <ac:chgData name="Luis Davila" userId="6724e12a7f5c6ec9" providerId="LiveId" clId="{3305EE33-433C-4EF1-B81E-A5961B308D90}" dt="2025-01-26T23:37:53.627" v="1" actId="478"/>
          <ac:picMkLst>
            <pc:docMk/>
            <pc:sldMk cId="0" sldId="257"/>
            <ac:picMk id="1042" creationId="{2A7A231D-1A78-7FAB-F9D8-084CAB8713E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9238a1e824_0_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9238a1e824_0_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9238a1e824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9238a1e824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6">
          <a:extLst>
            <a:ext uri="{FF2B5EF4-FFF2-40B4-BE49-F238E27FC236}">
              <a16:creationId xmlns:a16="http://schemas.microsoft.com/office/drawing/2014/main" id="{5EC7C0BC-3478-D6AD-32F6-209A343EE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7" name="Google Shape;2647;g9238a1e824_2_390:notes">
            <a:extLst>
              <a:ext uri="{FF2B5EF4-FFF2-40B4-BE49-F238E27FC236}">
                <a16:creationId xmlns:a16="http://schemas.microsoft.com/office/drawing/2014/main" id="{E7CCCFC3-F40A-4EF3-57C8-0CE1C006AF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8" name="Google Shape;2648;g9238a1e824_2_390:notes">
            <a:extLst>
              <a:ext uri="{FF2B5EF4-FFF2-40B4-BE49-F238E27FC236}">
                <a16:creationId xmlns:a16="http://schemas.microsoft.com/office/drawing/2014/main" id="{03672611-8A3F-7403-EECE-4166A3B88E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7677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7" name="Google Shape;2647;g9238a1e824_2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8" name="Google Shape;2648;g9238a1e824_2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>
          <a:extLst>
            <a:ext uri="{FF2B5EF4-FFF2-40B4-BE49-F238E27FC236}">
              <a16:creationId xmlns:a16="http://schemas.microsoft.com/office/drawing/2014/main" id="{B8F06907-D439-6487-BE9F-8DC2830C8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9238a1e824_0_766:notes">
            <a:extLst>
              <a:ext uri="{FF2B5EF4-FFF2-40B4-BE49-F238E27FC236}">
                <a16:creationId xmlns:a16="http://schemas.microsoft.com/office/drawing/2014/main" id="{EE02B7FE-8C35-3923-2888-874E3E0D4A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9238a1e824_0_766:notes">
            <a:extLst>
              <a:ext uri="{FF2B5EF4-FFF2-40B4-BE49-F238E27FC236}">
                <a16:creationId xmlns:a16="http://schemas.microsoft.com/office/drawing/2014/main" id="{EECBF06F-60FB-7857-C739-A7DA39D891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0857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813700" y="2057400"/>
            <a:ext cx="4610400" cy="18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813475" y="3865050"/>
            <a:ext cx="4610400" cy="7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6640800" y="540000"/>
            <a:ext cx="1783200" cy="8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20050" y="1399025"/>
            <a:ext cx="7704000" cy="31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27316F"/>
              </a:buClr>
              <a:buSzPts val="1200"/>
              <a:buFont typeface="Montserrat"/>
              <a:buAutoNum type="arabicPeriod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/>
          <p:nvPr/>
        </p:nvSpPr>
        <p:spPr>
          <a:xfrm rot="-10409129">
            <a:off x="7108158" y="-2454296"/>
            <a:ext cx="4243583" cy="3666818"/>
          </a:xfrm>
          <a:custGeom>
            <a:avLst/>
            <a:gdLst/>
            <a:ahLst/>
            <a:cxnLst/>
            <a:rect l="l" t="t" r="r" b="b"/>
            <a:pathLst>
              <a:path w="3079" h="2573" extrusionOk="0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rgbClr val="C9F1D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4"/>
          <p:cNvSpPr/>
          <p:nvPr/>
        </p:nvSpPr>
        <p:spPr>
          <a:xfrm rot="7321209">
            <a:off x="-2487489" y="4555316"/>
            <a:ext cx="3400072" cy="2841725"/>
          </a:xfrm>
          <a:custGeom>
            <a:avLst/>
            <a:gdLst/>
            <a:ahLst/>
            <a:cxnLst/>
            <a:rect l="l" t="t" r="r" b="b"/>
            <a:pathLst>
              <a:path w="3079" h="2573" extrusionOk="0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rgbClr val="C9F1D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4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bg>
      <p:bgPr>
        <a:solidFill>
          <a:schemeClr val="accent3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/>
          <p:nvPr/>
        </p:nvSpPr>
        <p:spPr>
          <a:xfrm rot="-2000229">
            <a:off x="-417950" y="-446825"/>
            <a:ext cx="9678870" cy="9567553"/>
          </a:xfrm>
          <a:custGeom>
            <a:avLst/>
            <a:gdLst/>
            <a:ahLst/>
            <a:cxnLst/>
            <a:rect l="l" t="t" r="r" b="b"/>
            <a:pathLst>
              <a:path w="3079" h="2573" extrusionOk="0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">
    <p:bg>
      <p:bgPr>
        <a:solidFill>
          <a:schemeClr val="accent3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/>
          <p:nvPr/>
        </p:nvSpPr>
        <p:spPr>
          <a:xfrm rot="-9229807">
            <a:off x="7352567" y="-1785247"/>
            <a:ext cx="6097344" cy="5096017"/>
          </a:xfrm>
          <a:custGeom>
            <a:avLst/>
            <a:gdLst/>
            <a:ahLst/>
            <a:cxnLst/>
            <a:rect l="l" t="t" r="r" b="b"/>
            <a:pathLst>
              <a:path w="3079" h="2573" extrusionOk="0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8"/>
          <p:cNvSpPr/>
          <p:nvPr/>
        </p:nvSpPr>
        <p:spPr>
          <a:xfrm rot="2700011">
            <a:off x="-2836920" y="1231459"/>
            <a:ext cx="8789495" cy="6681085"/>
          </a:xfrm>
          <a:custGeom>
            <a:avLst/>
            <a:gdLst/>
            <a:ahLst/>
            <a:cxnLst/>
            <a:rect l="l" t="t" r="r" b="b"/>
            <a:pathLst>
              <a:path w="3079" h="2573" extrusionOk="0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8"/>
          <p:cNvSpPr/>
          <p:nvPr/>
        </p:nvSpPr>
        <p:spPr>
          <a:xfrm rot="-9899966">
            <a:off x="2387706" y="-427394"/>
            <a:ext cx="1855285" cy="1550638"/>
          </a:xfrm>
          <a:custGeom>
            <a:avLst/>
            <a:gdLst/>
            <a:ahLst/>
            <a:cxnLst/>
            <a:rect l="l" t="t" r="r" b="b"/>
            <a:pathLst>
              <a:path w="3079" h="2573" extrusionOk="0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_1">
    <p:bg>
      <p:bgPr>
        <a:solidFill>
          <a:schemeClr val="accent3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/>
          <p:nvPr/>
        </p:nvSpPr>
        <p:spPr>
          <a:xfrm rot="-8539386">
            <a:off x="6440168" y="-2411423"/>
            <a:ext cx="6097342" cy="5096018"/>
          </a:xfrm>
          <a:custGeom>
            <a:avLst/>
            <a:gdLst/>
            <a:ahLst/>
            <a:cxnLst/>
            <a:rect l="l" t="t" r="r" b="b"/>
            <a:pathLst>
              <a:path w="3079" h="2573" extrusionOk="0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9"/>
          <p:cNvSpPr/>
          <p:nvPr/>
        </p:nvSpPr>
        <p:spPr>
          <a:xfrm rot="-4967427">
            <a:off x="1188248" y="-884570"/>
            <a:ext cx="6767503" cy="6912643"/>
          </a:xfrm>
          <a:custGeom>
            <a:avLst/>
            <a:gdLst/>
            <a:ahLst/>
            <a:cxnLst/>
            <a:rect l="l" t="t" r="r" b="b"/>
            <a:pathLst>
              <a:path w="3079" h="2573" extrusionOk="0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9"/>
          <p:cNvSpPr/>
          <p:nvPr/>
        </p:nvSpPr>
        <p:spPr>
          <a:xfrm rot="-8539386">
            <a:off x="-4579982" y="-3940723"/>
            <a:ext cx="6097342" cy="5096018"/>
          </a:xfrm>
          <a:custGeom>
            <a:avLst/>
            <a:gdLst/>
            <a:ahLst/>
            <a:cxnLst/>
            <a:rect l="l" t="t" r="r" b="b"/>
            <a:pathLst>
              <a:path w="3079" h="2573" extrusionOk="0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>
            <a:spLocks noGrp="1"/>
          </p:cNvSpPr>
          <p:nvPr>
            <p:ph type="subTitle" idx="1"/>
          </p:nvPr>
        </p:nvSpPr>
        <p:spPr>
          <a:xfrm>
            <a:off x="720000" y="1112700"/>
            <a:ext cx="7416000" cy="34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 b="1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 b="1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 b="1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 b="1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 b="1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 b="1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 b="1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 b="1"/>
            </a:lvl9pPr>
          </a:lstStyle>
          <a:p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4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30"/>
          <p:cNvSpPr/>
          <p:nvPr/>
        </p:nvSpPr>
        <p:spPr>
          <a:xfrm rot="-10409129">
            <a:off x="7108158" y="-2454296"/>
            <a:ext cx="4243583" cy="3666818"/>
          </a:xfrm>
          <a:custGeom>
            <a:avLst/>
            <a:gdLst/>
            <a:ahLst/>
            <a:cxnLst/>
            <a:rect l="l" t="t" r="r" b="b"/>
            <a:pathLst>
              <a:path w="3079" h="2573" extrusionOk="0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0"/>
          <p:cNvSpPr/>
          <p:nvPr/>
        </p:nvSpPr>
        <p:spPr>
          <a:xfrm rot="7321209">
            <a:off x="-2487489" y="4555316"/>
            <a:ext cx="3400072" cy="2841725"/>
          </a:xfrm>
          <a:custGeom>
            <a:avLst/>
            <a:gdLst/>
            <a:ahLst/>
            <a:cxnLst/>
            <a:rect l="l" t="t" r="r" b="b"/>
            <a:pathLst>
              <a:path w="3079" h="2573" extrusionOk="0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16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Char char="●"/>
              <a:defRPr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Char char="○"/>
              <a:defRPr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Char char="■"/>
              <a:defRPr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Char char="●"/>
              <a:defRPr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Char char="○"/>
              <a:defRPr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Char char="●"/>
              <a:defRPr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Char char="○"/>
              <a:defRPr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Questrial"/>
              <a:buChar char="■"/>
              <a:defRPr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8" r:id="rId4"/>
    <p:sldLayoutId id="2147483673" r:id="rId5"/>
    <p:sldLayoutId id="2147483674" r:id="rId6"/>
    <p:sldLayoutId id="2147483675" r:id="rId7"/>
    <p:sldLayoutId id="214748367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1"/>
          <p:cNvSpPr/>
          <p:nvPr/>
        </p:nvSpPr>
        <p:spPr>
          <a:xfrm rot="5934109" flipH="1">
            <a:off x="-168000" y="756007"/>
            <a:ext cx="4541646" cy="3699831"/>
          </a:xfrm>
          <a:custGeom>
            <a:avLst/>
            <a:gdLst/>
            <a:ahLst/>
            <a:cxnLst/>
            <a:rect l="l" t="t" r="r" b="b"/>
            <a:pathLst>
              <a:path w="3079" h="2573" extrusionOk="0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rgbClr val="E9F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41"/>
          <p:cNvSpPr txBox="1">
            <a:spLocks noGrp="1"/>
          </p:cNvSpPr>
          <p:nvPr>
            <p:ph type="title"/>
          </p:nvPr>
        </p:nvSpPr>
        <p:spPr>
          <a:xfrm>
            <a:off x="4281848" y="979942"/>
            <a:ext cx="4610400" cy="18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5"/>
                </a:solidFill>
              </a:rPr>
              <a:t>BeAlive </a:t>
            </a:r>
            <a:br>
              <a:rPr lang="en" sz="6000" dirty="0">
                <a:solidFill>
                  <a:schemeClr val="accent5"/>
                </a:solidFill>
              </a:rPr>
            </a:br>
            <a:r>
              <a:rPr lang="en" sz="2800" dirty="0">
                <a:solidFill>
                  <a:schemeClr val="accent5"/>
                </a:solidFill>
              </a:rPr>
              <a:t>Final Pitch</a:t>
            </a:r>
            <a:endParaRPr dirty="0"/>
          </a:p>
        </p:txBody>
      </p:sp>
      <p:grpSp>
        <p:nvGrpSpPr>
          <p:cNvPr id="627" name="Google Shape;627;p41"/>
          <p:cNvGrpSpPr/>
          <p:nvPr/>
        </p:nvGrpSpPr>
        <p:grpSpPr>
          <a:xfrm flipH="1">
            <a:off x="401587" y="1194030"/>
            <a:ext cx="3368498" cy="2944698"/>
            <a:chOff x="982663" y="2254339"/>
            <a:chExt cx="2411409" cy="2108024"/>
          </a:xfrm>
        </p:grpSpPr>
        <p:sp>
          <p:nvSpPr>
            <p:cNvPr id="628" name="Google Shape;628;p41"/>
            <p:cNvSpPr/>
            <p:nvPr/>
          </p:nvSpPr>
          <p:spPr>
            <a:xfrm>
              <a:off x="1795463" y="2998789"/>
              <a:ext cx="425450" cy="411163"/>
            </a:xfrm>
            <a:custGeom>
              <a:avLst/>
              <a:gdLst/>
              <a:ahLst/>
              <a:cxnLst/>
              <a:rect l="l" t="t" r="r" b="b"/>
              <a:pathLst>
                <a:path w="552" h="532" extrusionOk="0">
                  <a:moveTo>
                    <a:pt x="76" y="440"/>
                  </a:moveTo>
                  <a:cubicBezTo>
                    <a:pt x="76" y="440"/>
                    <a:pt x="205" y="452"/>
                    <a:pt x="270" y="532"/>
                  </a:cubicBezTo>
                  <a:cubicBezTo>
                    <a:pt x="270" y="532"/>
                    <a:pt x="339" y="440"/>
                    <a:pt x="464" y="442"/>
                  </a:cubicBezTo>
                  <a:cubicBezTo>
                    <a:pt x="552" y="335"/>
                    <a:pt x="537" y="177"/>
                    <a:pt x="430" y="89"/>
                  </a:cubicBezTo>
                  <a:cubicBezTo>
                    <a:pt x="324" y="0"/>
                    <a:pt x="166" y="15"/>
                    <a:pt x="77" y="122"/>
                  </a:cubicBezTo>
                  <a:cubicBezTo>
                    <a:pt x="1" y="214"/>
                    <a:pt x="0" y="347"/>
                    <a:pt x="76" y="440"/>
                  </a:cubicBezTo>
                  <a:cubicBezTo>
                    <a:pt x="76" y="440"/>
                    <a:pt x="76" y="440"/>
                    <a:pt x="76" y="440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2003426" y="3311526"/>
              <a:ext cx="96838" cy="79375"/>
            </a:xfrm>
            <a:custGeom>
              <a:avLst/>
              <a:gdLst/>
              <a:ahLst/>
              <a:cxnLst/>
              <a:rect l="l" t="t" r="r" b="b"/>
              <a:pathLst>
                <a:path w="125" h="102" extrusionOk="0">
                  <a:moveTo>
                    <a:pt x="3" y="102"/>
                  </a:moveTo>
                  <a:cubicBezTo>
                    <a:pt x="3" y="102"/>
                    <a:pt x="46" y="24"/>
                    <a:pt x="125" y="0"/>
                  </a:cubicBezTo>
                  <a:cubicBezTo>
                    <a:pt x="125" y="0"/>
                    <a:pt x="42" y="19"/>
                    <a:pt x="0" y="87"/>
                  </a:cubicBezTo>
                  <a:lnTo>
                    <a:pt x="3" y="102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2001838" y="3140076"/>
              <a:ext cx="98425" cy="80963"/>
            </a:xfrm>
            <a:custGeom>
              <a:avLst/>
              <a:gdLst/>
              <a:ahLst/>
              <a:cxnLst/>
              <a:rect l="l" t="t" r="r" b="b"/>
              <a:pathLst>
                <a:path w="127" h="105" extrusionOk="0">
                  <a:moveTo>
                    <a:pt x="0" y="105"/>
                  </a:moveTo>
                  <a:cubicBezTo>
                    <a:pt x="0" y="105"/>
                    <a:pt x="48" y="24"/>
                    <a:pt x="127" y="0"/>
                  </a:cubicBezTo>
                  <a:cubicBezTo>
                    <a:pt x="127" y="0"/>
                    <a:pt x="41" y="25"/>
                    <a:pt x="0" y="93"/>
                  </a:cubicBezTo>
                  <a:lnTo>
                    <a:pt x="0" y="105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2001838" y="3225801"/>
              <a:ext cx="98425" cy="82550"/>
            </a:xfrm>
            <a:custGeom>
              <a:avLst/>
              <a:gdLst/>
              <a:ahLst/>
              <a:cxnLst/>
              <a:rect l="l" t="t" r="r" b="b"/>
              <a:pathLst>
                <a:path w="127" h="107" extrusionOk="0">
                  <a:moveTo>
                    <a:pt x="2" y="107"/>
                  </a:moveTo>
                  <a:cubicBezTo>
                    <a:pt x="2" y="107"/>
                    <a:pt x="48" y="23"/>
                    <a:pt x="127" y="0"/>
                  </a:cubicBezTo>
                  <a:cubicBezTo>
                    <a:pt x="127" y="0"/>
                    <a:pt x="42" y="23"/>
                    <a:pt x="0" y="91"/>
                  </a:cubicBezTo>
                  <a:lnTo>
                    <a:pt x="2" y="107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1909763" y="3184526"/>
              <a:ext cx="92075" cy="79375"/>
            </a:xfrm>
            <a:custGeom>
              <a:avLst/>
              <a:gdLst/>
              <a:ahLst/>
              <a:cxnLst/>
              <a:rect l="l" t="t" r="r" b="b"/>
              <a:pathLst>
                <a:path w="120" h="103" extrusionOk="0">
                  <a:moveTo>
                    <a:pt x="118" y="103"/>
                  </a:moveTo>
                  <a:cubicBezTo>
                    <a:pt x="118" y="103"/>
                    <a:pt x="76" y="24"/>
                    <a:pt x="0" y="0"/>
                  </a:cubicBezTo>
                  <a:cubicBezTo>
                    <a:pt x="0" y="0"/>
                    <a:pt x="80" y="20"/>
                    <a:pt x="120" y="87"/>
                  </a:cubicBezTo>
                  <a:lnTo>
                    <a:pt x="118" y="103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41"/>
            <p:cNvSpPr/>
            <p:nvPr/>
          </p:nvSpPr>
          <p:spPr>
            <a:xfrm>
              <a:off x="1909763" y="3268664"/>
              <a:ext cx="92075" cy="77788"/>
            </a:xfrm>
            <a:custGeom>
              <a:avLst/>
              <a:gdLst/>
              <a:ahLst/>
              <a:cxnLst/>
              <a:rect l="l" t="t" r="r" b="b"/>
              <a:pathLst>
                <a:path w="120" h="102" extrusionOk="0">
                  <a:moveTo>
                    <a:pt x="118" y="102"/>
                  </a:moveTo>
                  <a:cubicBezTo>
                    <a:pt x="118" y="102"/>
                    <a:pt x="76" y="24"/>
                    <a:pt x="0" y="0"/>
                  </a:cubicBezTo>
                  <a:cubicBezTo>
                    <a:pt x="0" y="0"/>
                    <a:pt x="80" y="20"/>
                    <a:pt x="120" y="87"/>
                  </a:cubicBezTo>
                  <a:lnTo>
                    <a:pt x="118" y="102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41"/>
            <p:cNvSpPr/>
            <p:nvPr/>
          </p:nvSpPr>
          <p:spPr>
            <a:xfrm>
              <a:off x="1181101" y="2598739"/>
              <a:ext cx="741363" cy="717550"/>
            </a:xfrm>
            <a:custGeom>
              <a:avLst/>
              <a:gdLst/>
              <a:ahLst/>
              <a:cxnLst/>
              <a:rect l="l" t="t" r="r" b="b"/>
              <a:pathLst>
                <a:path w="962" h="929" extrusionOk="0">
                  <a:moveTo>
                    <a:pt x="131" y="767"/>
                  </a:moveTo>
                  <a:cubicBezTo>
                    <a:pt x="131" y="767"/>
                    <a:pt x="357" y="789"/>
                    <a:pt x="471" y="929"/>
                  </a:cubicBezTo>
                  <a:cubicBezTo>
                    <a:pt x="471" y="929"/>
                    <a:pt x="592" y="767"/>
                    <a:pt x="808" y="770"/>
                  </a:cubicBezTo>
                  <a:cubicBezTo>
                    <a:pt x="962" y="584"/>
                    <a:pt x="936" y="308"/>
                    <a:pt x="750" y="154"/>
                  </a:cubicBezTo>
                  <a:cubicBezTo>
                    <a:pt x="564" y="0"/>
                    <a:pt x="288" y="26"/>
                    <a:pt x="134" y="212"/>
                  </a:cubicBezTo>
                  <a:cubicBezTo>
                    <a:pt x="1" y="373"/>
                    <a:pt x="0" y="605"/>
                    <a:pt x="131" y="767"/>
                  </a:cubicBezTo>
                  <a:cubicBezTo>
                    <a:pt x="131" y="767"/>
                    <a:pt x="131" y="767"/>
                    <a:pt x="131" y="767"/>
                  </a:cubicBezTo>
                </a:path>
              </a:pathLst>
            </a:custGeom>
            <a:solidFill>
              <a:srgbClr val="DFF7E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41"/>
            <p:cNvSpPr/>
            <p:nvPr/>
          </p:nvSpPr>
          <p:spPr>
            <a:xfrm>
              <a:off x="1544638" y="3144839"/>
              <a:ext cx="166688" cy="138113"/>
            </a:xfrm>
            <a:custGeom>
              <a:avLst/>
              <a:gdLst/>
              <a:ahLst/>
              <a:cxnLst/>
              <a:rect l="l" t="t" r="r" b="b"/>
              <a:pathLst>
                <a:path w="217" h="179" extrusionOk="0">
                  <a:moveTo>
                    <a:pt x="4" y="179"/>
                  </a:moveTo>
                  <a:cubicBezTo>
                    <a:pt x="4" y="179"/>
                    <a:pt x="80" y="42"/>
                    <a:pt x="217" y="0"/>
                  </a:cubicBezTo>
                  <a:cubicBezTo>
                    <a:pt x="217" y="0"/>
                    <a:pt x="72" y="35"/>
                    <a:pt x="0" y="153"/>
                  </a:cubicBezTo>
                  <a:lnTo>
                    <a:pt x="4" y="179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1543051" y="2844801"/>
              <a:ext cx="168275" cy="144463"/>
            </a:xfrm>
            <a:custGeom>
              <a:avLst/>
              <a:gdLst/>
              <a:ahLst/>
              <a:cxnLst/>
              <a:rect l="l" t="t" r="r" b="b"/>
              <a:pathLst>
                <a:path w="219" h="187" extrusionOk="0">
                  <a:moveTo>
                    <a:pt x="0" y="187"/>
                  </a:moveTo>
                  <a:cubicBezTo>
                    <a:pt x="0" y="187"/>
                    <a:pt x="82" y="42"/>
                    <a:pt x="219" y="0"/>
                  </a:cubicBezTo>
                  <a:cubicBezTo>
                    <a:pt x="219" y="0"/>
                    <a:pt x="73" y="40"/>
                    <a:pt x="1" y="158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41"/>
            <p:cNvSpPr/>
            <p:nvPr/>
          </p:nvSpPr>
          <p:spPr>
            <a:xfrm>
              <a:off x="1544638" y="2994026"/>
              <a:ext cx="166688" cy="142875"/>
            </a:xfrm>
            <a:custGeom>
              <a:avLst/>
              <a:gdLst/>
              <a:ahLst/>
              <a:cxnLst/>
              <a:rect l="l" t="t" r="r" b="b"/>
              <a:pathLst>
                <a:path w="217" h="184" extrusionOk="0">
                  <a:moveTo>
                    <a:pt x="0" y="184"/>
                  </a:moveTo>
                  <a:cubicBezTo>
                    <a:pt x="0" y="184"/>
                    <a:pt x="80" y="42"/>
                    <a:pt x="217" y="0"/>
                  </a:cubicBezTo>
                  <a:cubicBezTo>
                    <a:pt x="217" y="0"/>
                    <a:pt x="72" y="35"/>
                    <a:pt x="0" y="153"/>
                  </a:cubicBezTo>
                  <a:lnTo>
                    <a:pt x="0" y="184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41"/>
            <p:cNvSpPr/>
            <p:nvPr/>
          </p:nvSpPr>
          <p:spPr>
            <a:xfrm>
              <a:off x="1379538" y="2921001"/>
              <a:ext cx="161925" cy="138113"/>
            </a:xfrm>
            <a:custGeom>
              <a:avLst/>
              <a:gdLst/>
              <a:ahLst/>
              <a:cxnLst/>
              <a:rect l="l" t="t" r="r" b="b"/>
              <a:pathLst>
                <a:path w="209" h="179" extrusionOk="0">
                  <a:moveTo>
                    <a:pt x="206" y="179"/>
                  </a:moveTo>
                  <a:cubicBezTo>
                    <a:pt x="206" y="179"/>
                    <a:pt x="132" y="42"/>
                    <a:pt x="0" y="0"/>
                  </a:cubicBezTo>
                  <a:cubicBezTo>
                    <a:pt x="0" y="0"/>
                    <a:pt x="139" y="35"/>
                    <a:pt x="209" y="152"/>
                  </a:cubicBezTo>
                  <a:lnTo>
                    <a:pt x="206" y="179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1379538" y="3068639"/>
              <a:ext cx="161925" cy="138113"/>
            </a:xfrm>
            <a:custGeom>
              <a:avLst/>
              <a:gdLst/>
              <a:ahLst/>
              <a:cxnLst/>
              <a:rect l="l" t="t" r="r" b="b"/>
              <a:pathLst>
                <a:path w="209" h="179" extrusionOk="0">
                  <a:moveTo>
                    <a:pt x="206" y="179"/>
                  </a:moveTo>
                  <a:cubicBezTo>
                    <a:pt x="206" y="179"/>
                    <a:pt x="132" y="42"/>
                    <a:pt x="0" y="0"/>
                  </a:cubicBezTo>
                  <a:cubicBezTo>
                    <a:pt x="0" y="0"/>
                    <a:pt x="139" y="35"/>
                    <a:pt x="209" y="153"/>
                  </a:cubicBezTo>
                  <a:lnTo>
                    <a:pt x="206" y="179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41"/>
            <p:cNvSpPr/>
            <p:nvPr/>
          </p:nvSpPr>
          <p:spPr>
            <a:xfrm>
              <a:off x="2724151" y="2790826"/>
              <a:ext cx="511174" cy="492125"/>
            </a:xfrm>
            <a:custGeom>
              <a:avLst/>
              <a:gdLst/>
              <a:ahLst/>
              <a:cxnLst/>
              <a:rect l="l" t="t" r="r" b="b"/>
              <a:pathLst>
                <a:path w="661" h="637" extrusionOk="0">
                  <a:moveTo>
                    <a:pt x="91" y="526"/>
                  </a:moveTo>
                  <a:cubicBezTo>
                    <a:pt x="91" y="526"/>
                    <a:pt x="245" y="542"/>
                    <a:pt x="324" y="637"/>
                  </a:cubicBezTo>
                  <a:cubicBezTo>
                    <a:pt x="324" y="637"/>
                    <a:pt x="406" y="526"/>
                    <a:pt x="555" y="529"/>
                  </a:cubicBezTo>
                  <a:cubicBezTo>
                    <a:pt x="661" y="401"/>
                    <a:pt x="643" y="212"/>
                    <a:pt x="515" y="106"/>
                  </a:cubicBezTo>
                  <a:cubicBezTo>
                    <a:pt x="388" y="0"/>
                    <a:pt x="198" y="18"/>
                    <a:pt x="93" y="145"/>
                  </a:cubicBezTo>
                  <a:cubicBezTo>
                    <a:pt x="1" y="256"/>
                    <a:pt x="0" y="415"/>
                    <a:pt x="91" y="527"/>
                  </a:cubicBezTo>
                  <a:cubicBezTo>
                    <a:pt x="91" y="526"/>
                    <a:pt x="91" y="526"/>
                    <a:pt x="91" y="526"/>
                  </a:cubicBezTo>
                </a:path>
              </a:pathLst>
            </a:custGeom>
            <a:solidFill>
              <a:srgbClr val="DFF7E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41"/>
            <p:cNvSpPr/>
            <p:nvPr/>
          </p:nvSpPr>
          <p:spPr>
            <a:xfrm>
              <a:off x="2967038" y="2836864"/>
              <a:ext cx="19050" cy="1209675"/>
            </a:xfrm>
            <a:custGeom>
              <a:avLst/>
              <a:gdLst/>
              <a:ahLst/>
              <a:cxnLst/>
              <a:rect l="l" t="t" r="r" b="b"/>
              <a:pathLst>
                <a:path w="12" h="762" extrusionOk="0">
                  <a:moveTo>
                    <a:pt x="3" y="0"/>
                  </a:moveTo>
                  <a:lnTo>
                    <a:pt x="0" y="762"/>
                  </a:lnTo>
                  <a:lnTo>
                    <a:pt x="12" y="76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41"/>
            <p:cNvSpPr/>
            <p:nvPr/>
          </p:nvSpPr>
          <p:spPr>
            <a:xfrm>
              <a:off x="2974976" y="3167064"/>
              <a:ext cx="114300" cy="93663"/>
            </a:xfrm>
            <a:custGeom>
              <a:avLst/>
              <a:gdLst/>
              <a:ahLst/>
              <a:cxnLst/>
              <a:rect l="l" t="t" r="r" b="b"/>
              <a:pathLst>
                <a:path w="148" h="122" extrusionOk="0">
                  <a:moveTo>
                    <a:pt x="2" y="122"/>
                  </a:moveTo>
                  <a:cubicBezTo>
                    <a:pt x="2" y="122"/>
                    <a:pt x="54" y="28"/>
                    <a:pt x="148" y="0"/>
                  </a:cubicBezTo>
                  <a:cubicBezTo>
                    <a:pt x="148" y="0"/>
                    <a:pt x="49" y="23"/>
                    <a:pt x="0" y="104"/>
                  </a:cubicBezTo>
                  <a:lnTo>
                    <a:pt x="2" y="122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41"/>
            <p:cNvSpPr/>
            <p:nvPr/>
          </p:nvSpPr>
          <p:spPr>
            <a:xfrm>
              <a:off x="2973388" y="2960689"/>
              <a:ext cx="115888" cy="96838"/>
            </a:xfrm>
            <a:custGeom>
              <a:avLst/>
              <a:gdLst/>
              <a:ahLst/>
              <a:cxnLst/>
              <a:rect l="l" t="t" r="r" b="b"/>
              <a:pathLst>
                <a:path w="151" h="125" extrusionOk="0">
                  <a:moveTo>
                    <a:pt x="0" y="125"/>
                  </a:moveTo>
                  <a:cubicBezTo>
                    <a:pt x="0" y="125"/>
                    <a:pt x="57" y="28"/>
                    <a:pt x="151" y="0"/>
                  </a:cubicBezTo>
                  <a:cubicBezTo>
                    <a:pt x="151" y="0"/>
                    <a:pt x="49" y="29"/>
                    <a:pt x="0" y="110"/>
                  </a:cubicBezTo>
                  <a:lnTo>
                    <a:pt x="0" y="125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41"/>
            <p:cNvSpPr/>
            <p:nvPr/>
          </p:nvSpPr>
          <p:spPr>
            <a:xfrm>
              <a:off x="2973388" y="3063876"/>
              <a:ext cx="115888" cy="100013"/>
            </a:xfrm>
            <a:custGeom>
              <a:avLst/>
              <a:gdLst/>
              <a:ahLst/>
              <a:cxnLst/>
              <a:rect l="l" t="t" r="r" b="b"/>
              <a:pathLst>
                <a:path w="151" h="129" extrusionOk="0">
                  <a:moveTo>
                    <a:pt x="2" y="129"/>
                  </a:moveTo>
                  <a:cubicBezTo>
                    <a:pt x="2" y="129"/>
                    <a:pt x="57" y="28"/>
                    <a:pt x="151" y="0"/>
                  </a:cubicBezTo>
                  <a:cubicBezTo>
                    <a:pt x="151" y="0"/>
                    <a:pt x="50" y="28"/>
                    <a:pt x="0" y="109"/>
                  </a:cubicBezTo>
                  <a:lnTo>
                    <a:pt x="2" y="129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41"/>
            <p:cNvSpPr/>
            <p:nvPr/>
          </p:nvSpPr>
          <p:spPr>
            <a:xfrm>
              <a:off x="2862263" y="3013076"/>
              <a:ext cx="111125" cy="95250"/>
            </a:xfrm>
            <a:custGeom>
              <a:avLst/>
              <a:gdLst/>
              <a:ahLst/>
              <a:cxnLst/>
              <a:rect l="l" t="t" r="r" b="b"/>
              <a:pathLst>
                <a:path w="143" h="123" extrusionOk="0">
                  <a:moveTo>
                    <a:pt x="141" y="123"/>
                  </a:moveTo>
                  <a:cubicBezTo>
                    <a:pt x="141" y="123"/>
                    <a:pt x="90" y="29"/>
                    <a:pt x="0" y="0"/>
                  </a:cubicBezTo>
                  <a:cubicBezTo>
                    <a:pt x="0" y="0"/>
                    <a:pt x="96" y="24"/>
                    <a:pt x="143" y="105"/>
                  </a:cubicBezTo>
                  <a:lnTo>
                    <a:pt x="141" y="123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41"/>
            <p:cNvSpPr/>
            <p:nvPr/>
          </p:nvSpPr>
          <p:spPr>
            <a:xfrm>
              <a:off x="2862263" y="3114676"/>
              <a:ext cx="111125" cy="93663"/>
            </a:xfrm>
            <a:custGeom>
              <a:avLst/>
              <a:gdLst/>
              <a:ahLst/>
              <a:cxnLst/>
              <a:rect l="l" t="t" r="r" b="b"/>
              <a:pathLst>
                <a:path w="143" h="122" extrusionOk="0">
                  <a:moveTo>
                    <a:pt x="141" y="122"/>
                  </a:moveTo>
                  <a:cubicBezTo>
                    <a:pt x="141" y="122"/>
                    <a:pt x="90" y="29"/>
                    <a:pt x="0" y="0"/>
                  </a:cubicBezTo>
                  <a:cubicBezTo>
                    <a:pt x="0" y="0"/>
                    <a:pt x="96" y="23"/>
                    <a:pt x="143" y="104"/>
                  </a:cubicBezTo>
                  <a:lnTo>
                    <a:pt x="141" y="122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1987551" y="2311401"/>
              <a:ext cx="892175" cy="860424"/>
            </a:xfrm>
            <a:custGeom>
              <a:avLst/>
              <a:gdLst/>
              <a:ahLst/>
              <a:cxnLst/>
              <a:rect l="l" t="t" r="r" b="b"/>
              <a:pathLst>
                <a:path w="1154" h="1113" extrusionOk="0">
                  <a:moveTo>
                    <a:pt x="158" y="919"/>
                  </a:moveTo>
                  <a:cubicBezTo>
                    <a:pt x="158" y="919"/>
                    <a:pt x="428" y="946"/>
                    <a:pt x="565" y="1113"/>
                  </a:cubicBezTo>
                  <a:cubicBezTo>
                    <a:pt x="565" y="1113"/>
                    <a:pt x="709" y="919"/>
                    <a:pt x="969" y="923"/>
                  </a:cubicBezTo>
                  <a:cubicBezTo>
                    <a:pt x="1154" y="700"/>
                    <a:pt x="1123" y="369"/>
                    <a:pt x="900" y="184"/>
                  </a:cubicBezTo>
                  <a:cubicBezTo>
                    <a:pt x="676" y="0"/>
                    <a:pt x="346" y="31"/>
                    <a:pt x="161" y="254"/>
                  </a:cubicBezTo>
                  <a:cubicBezTo>
                    <a:pt x="1" y="446"/>
                    <a:pt x="0" y="725"/>
                    <a:pt x="158" y="919"/>
                  </a:cubicBezTo>
                  <a:cubicBezTo>
                    <a:pt x="158" y="919"/>
                    <a:pt x="158" y="919"/>
                    <a:pt x="158" y="919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9F9E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41"/>
            <p:cNvSpPr/>
            <p:nvPr/>
          </p:nvSpPr>
          <p:spPr>
            <a:xfrm>
              <a:off x="2409826" y="2389189"/>
              <a:ext cx="34925" cy="1657350"/>
            </a:xfrm>
            <a:custGeom>
              <a:avLst/>
              <a:gdLst/>
              <a:ahLst/>
              <a:cxnLst/>
              <a:rect l="l" t="t" r="r" b="b"/>
              <a:pathLst>
                <a:path w="22" h="1044" extrusionOk="0">
                  <a:moveTo>
                    <a:pt x="5" y="0"/>
                  </a:moveTo>
                  <a:lnTo>
                    <a:pt x="0" y="1044"/>
                  </a:lnTo>
                  <a:lnTo>
                    <a:pt x="22" y="104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41"/>
            <p:cNvSpPr/>
            <p:nvPr/>
          </p:nvSpPr>
          <p:spPr>
            <a:xfrm>
              <a:off x="2424113" y="2967039"/>
              <a:ext cx="200025" cy="165100"/>
            </a:xfrm>
            <a:custGeom>
              <a:avLst/>
              <a:gdLst/>
              <a:ahLst/>
              <a:cxnLst/>
              <a:rect l="l" t="t" r="r" b="b"/>
              <a:pathLst>
                <a:path w="259" h="214" extrusionOk="0">
                  <a:moveTo>
                    <a:pt x="4" y="214"/>
                  </a:moveTo>
                  <a:cubicBezTo>
                    <a:pt x="4" y="214"/>
                    <a:pt x="95" y="50"/>
                    <a:pt x="259" y="0"/>
                  </a:cubicBezTo>
                  <a:cubicBezTo>
                    <a:pt x="259" y="0"/>
                    <a:pt x="86" y="41"/>
                    <a:pt x="0" y="182"/>
                  </a:cubicBezTo>
                  <a:lnTo>
                    <a:pt x="4" y="214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41"/>
            <p:cNvSpPr/>
            <p:nvPr/>
          </p:nvSpPr>
          <p:spPr>
            <a:xfrm>
              <a:off x="2422526" y="2606676"/>
              <a:ext cx="201613" cy="173038"/>
            </a:xfrm>
            <a:custGeom>
              <a:avLst/>
              <a:gdLst/>
              <a:ahLst/>
              <a:cxnLst/>
              <a:rect l="l" t="t" r="r" b="b"/>
              <a:pathLst>
                <a:path w="261" h="223" extrusionOk="0">
                  <a:moveTo>
                    <a:pt x="0" y="223"/>
                  </a:moveTo>
                  <a:cubicBezTo>
                    <a:pt x="0" y="223"/>
                    <a:pt x="97" y="50"/>
                    <a:pt x="261" y="0"/>
                  </a:cubicBezTo>
                  <a:cubicBezTo>
                    <a:pt x="261" y="0"/>
                    <a:pt x="87" y="48"/>
                    <a:pt x="0" y="189"/>
                  </a:cubicBezTo>
                  <a:lnTo>
                    <a:pt x="0" y="223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41"/>
            <p:cNvSpPr/>
            <p:nvPr/>
          </p:nvSpPr>
          <p:spPr>
            <a:xfrm>
              <a:off x="2424113" y="2786064"/>
              <a:ext cx="200025" cy="169863"/>
            </a:xfrm>
            <a:custGeom>
              <a:avLst/>
              <a:gdLst/>
              <a:ahLst/>
              <a:cxnLst/>
              <a:rect l="l" t="t" r="r" b="b"/>
              <a:pathLst>
                <a:path w="259" h="220" extrusionOk="0">
                  <a:moveTo>
                    <a:pt x="0" y="220"/>
                  </a:moveTo>
                  <a:cubicBezTo>
                    <a:pt x="0" y="220"/>
                    <a:pt x="95" y="51"/>
                    <a:pt x="259" y="0"/>
                  </a:cubicBezTo>
                  <a:cubicBezTo>
                    <a:pt x="259" y="0"/>
                    <a:pt x="86" y="41"/>
                    <a:pt x="0" y="183"/>
                  </a:cubicBezTo>
                  <a:lnTo>
                    <a:pt x="0" y="220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41"/>
            <p:cNvSpPr/>
            <p:nvPr/>
          </p:nvSpPr>
          <p:spPr>
            <a:xfrm>
              <a:off x="2227263" y="2874964"/>
              <a:ext cx="193675" cy="165100"/>
            </a:xfrm>
            <a:custGeom>
              <a:avLst/>
              <a:gdLst/>
              <a:ahLst/>
              <a:cxnLst/>
              <a:rect l="l" t="t" r="r" b="b"/>
              <a:pathLst>
                <a:path w="250" h="214" extrusionOk="0">
                  <a:moveTo>
                    <a:pt x="246" y="214"/>
                  </a:moveTo>
                  <a:cubicBezTo>
                    <a:pt x="246" y="214"/>
                    <a:pt x="158" y="50"/>
                    <a:pt x="0" y="0"/>
                  </a:cubicBezTo>
                  <a:cubicBezTo>
                    <a:pt x="0" y="0"/>
                    <a:pt x="167" y="41"/>
                    <a:pt x="250" y="183"/>
                  </a:cubicBezTo>
                  <a:lnTo>
                    <a:pt x="246" y="214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41"/>
            <p:cNvSpPr/>
            <p:nvPr/>
          </p:nvSpPr>
          <p:spPr>
            <a:xfrm>
              <a:off x="1211263" y="3660776"/>
              <a:ext cx="498475" cy="385763"/>
            </a:xfrm>
            <a:custGeom>
              <a:avLst/>
              <a:gdLst/>
              <a:ahLst/>
              <a:cxnLst/>
              <a:rect l="l" t="t" r="r" b="b"/>
              <a:pathLst>
                <a:path w="314" h="243" extrusionOk="0">
                  <a:moveTo>
                    <a:pt x="314" y="243"/>
                  </a:moveTo>
                  <a:lnTo>
                    <a:pt x="0" y="243"/>
                  </a:lnTo>
                  <a:lnTo>
                    <a:pt x="0" y="49"/>
                  </a:lnTo>
                  <a:lnTo>
                    <a:pt x="157" y="0"/>
                  </a:lnTo>
                  <a:lnTo>
                    <a:pt x="314" y="49"/>
                  </a:lnTo>
                  <a:lnTo>
                    <a:pt x="314" y="24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41"/>
            <p:cNvSpPr/>
            <p:nvPr/>
          </p:nvSpPr>
          <p:spPr>
            <a:xfrm>
              <a:off x="1211263" y="3660776"/>
              <a:ext cx="498475" cy="385763"/>
            </a:xfrm>
            <a:custGeom>
              <a:avLst/>
              <a:gdLst/>
              <a:ahLst/>
              <a:cxnLst/>
              <a:rect l="l" t="t" r="r" b="b"/>
              <a:pathLst>
                <a:path w="314" h="243" extrusionOk="0">
                  <a:moveTo>
                    <a:pt x="314" y="243"/>
                  </a:moveTo>
                  <a:lnTo>
                    <a:pt x="0" y="243"/>
                  </a:lnTo>
                  <a:lnTo>
                    <a:pt x="0" y="49"/>
                  </a:lnTo>
                  <a:lnTo>
                    <a:pt x="157" y="0"/>
                  </a:lnTo>
                  <a:lnTo>
                    <a:pt x="314" y="49"/>
                  </a:lnTo>
                  <a:lnTo>
                    <a:pt x="314" y="243"/>
                  </a:ln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5" name="Google Shape;655;p41"/>
            <p:cNvCxnSpPr/>
            <p:nvPr/>
          </p:nvCxnSpPr>
          <p:spPr>
            <a:xfrm>
              <a:off x="1244601" y="3725864"/>
              <a:ext cx="0" cy="3207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6" name="Google Shape;656;p41"/>
            <p:cNvCxnSpPr/>
            <p:nvPr/>
          </p:nvCxnSpPr>
          <p:spPr>
            <a:xfrm>
              <a:off x="1284288" y="3716339"/>
              <a:ext cx="0" cy="3303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7" name="Google Shape;657;p41"/>
            <p:cNvCxnSpPr/>
            <p:nvPr/>
          </p:nvCxnSpPr>
          <p:spPr>
            <a:xfrm>
              <a:off x="1323976" y="3698876"/>
              <a:ext cx="0" cy="3477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8" name="Google Shape;658;p41"/>
            <p:cNvCxnSpPr/>
            <p:nvPr/>
          </p:nvCxnSpPr>
          <p:spPr>
            <a:xfrm>
              <a:off x="1363663" y="3687764"/>
              <a:ext cx="0" cy="3588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9" name="Google Shape;659;p41"/>
            <p:cNvCxnSpPr/>
            <p:nvPr/>
          </p:nvCxnSpPr>
          <p:spPr>
            <a:xfrm>
              <a:off x="1403351" y="3671889"/>
              <a:ext cx="0" cy="3747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0" name="Google Shape;660;p41"/>
            <p:cNvCxnSpPr/>
            <p:nvPr/>
          </p:nvCxnSpPr>
          <p:spPr>
            <a:xfrm>
              <a:off x="1441451" y="3659189"/>
              <a:ext cx="0" cy="3873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1" name="Google Shape;661;p41"/>
            <p:cNvCxnSpPr/>
            <p:nvPr/>
          </p:nvCxnSpPr>
          <p:spPr>
            <a:xfrm>
              <a:off x="1481138" y="3656014"/>
              <a:ext cx="0" cy="3906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2" name="Google Shape;662;p41"/>
            <p:cNvCxnSpPr/>
            <p:nvPr/>
          </p:nvCxnSpPr>
          <p:spPr>
            <a:xfrm>
              <a:off x="1520826" y="3665539"/>
              <a:ext cx="0" cy="3810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3" name="Google Shape;663;p41"/>
            <p:cNvCxnSpPr/>
            <p:nvPr/>
          </p:nvCxnSpPr>
          <p:spPr>
            <a:xfrm>
              <a:off x="1560513" y="3686176"/>
              <a:ext cx="0" cy="3603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4" name="Google Shape;664;p41"/>
            <p:cNvCxnSpPr/>
            <p:nvPr/>
          </p:nvCxnSpPr>
          <p:spPr>
            <a:xfrm>
              <a:off x="1600201" y="3697289"/>
              <a:ext cx="0" cy="3492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5" name="Google Shape;665;p41"/>
            <p:cNvCxnSpPr/>
            <p:nvPr/>
          </p:nvCxnSpPr>
          <p:spPr>
            <a:xfrm>
              <a:off x="1639888" y="3716339"/>
              <a:ext cx="0" cy="3303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6" name="Google Shape;666;p41"/>
            <p:cNvCxnSpPr/>
            <p:nvPr/>
          </p:nvCxnSpPr>
          <p:spPr>
            <a:xfrm>
              <a:off x="1679576" y="3727451"/>
              <a:ext cx="0" cy="3192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67" name="Google Shape;667;p41"/>
            <p:cNvSpPr/>
            <p:nvPr/>
          </p:nvSpPr>
          <p:spPr>
            <a:xfrm>
              <a:off x="1238251" y="3756026"/>
              <a:ext cx="123900" cy="268200"/>
            </a:xfrm>
            <a:prstGeom prst="rect">
              <a:avLst/>
            </a:pr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41"/>
            <p:cNvSpPr/>
            <p:nvPr/>
          </p:nvSpPr>
          <p:spPr>
            <a:xfrm>
              <a:off x="1238251" y="3756026"/>
              <a:ext cx="123900" cy="2682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41"/>
            <p:cNvSpPr/>
            <p:nvPr/>
          </p:nvSpPr>
          <p:spPr>
            <a:xfrm>
              <a:off x="1252538" y="3767139"/>
              <a:ext cx="41400" cy="36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41"/>
            <p:cNvSpPr/>
            <p:nvPr/>
          </p:nvSpPr>
          <p:spPr>
            <a:xfrm>
              <a:off x="1252538" y="3767139"/>
              <a:ext cx="41400" cy="366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41"/>
            <p:cNvSpPr/>
            <p:nvPr/>
          </p:nvSpPr>
          <p:spPr>
            <a:xfrm>
              <a:off x="1301751" y="3813176"/>
              <a:ext cx="45900" cy="3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41"/>
            <p:cNvSpPr/>
            <p:nvPr/>
          </p:nvSpPr>
          <p:spPr>
            <a:xfrm>
              <a:off x="1301751" y="3813176"/>
              <a:ext cx="45900" cy="318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1301751" y="3767139"/>
              <a:ext cx="45900" cy="36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41"/>
            <p:cNvSpPr/>
            <p:nvPr/>
          </p:nvSpPr>
          <p:spPr>
            <a:xfrm>
              <a:off x="1301751" y="3767139"/>
              <a:ext cx="45900" cy="366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41"/>
            <p:cNvSpPr/>
            <p:nvPr/>
          </p:nvSpPr>
          <p:spPr>
            <a:xfrm>
              <a:off x="1301751" y="3894139"/>
              <a:ext cx="459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41"/>
            <p:cNvSpPr/>
            <p:nvPr/>
          </p:nvSpPr>
          <p:spPr>
            <a:xfrm>
              <a:off x="1301751" y="3894139"/>
              <a:ext cx="45900" cy="333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41"/>
            <p:cNvSpPr/>
            <p:nvPr/>
          </p:nvSpPr>
          <p:spPr>
            <a:xfrm>
              <a:off x="1301751" y="3852864"/>
              <a:ext cx="459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41"/>
            <p:cNvSpPr/>
            <p:nvPr/>
          </p:nvSpPr>
          <p:spPr>
            <a:xfrm>
              <a:off x="1301751" y="3852864"/>
              <a:ext cx="45900" cy="333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41"/>
            <p:cNvSpPr/>
            <p:nvPr/>
          </p:nvSpPr>
          <p:spPr>
            <a:xfrm>
              <a:off x="1252538" y="3933826"/>
              <a:ext cx="414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41"/>
            <p:cNvSpPr/>
            <p:nvPr/>
          </p:nvSpPr>
          <p:spPr>
            <a:xfrm>
              <a:off x="1252538" y="3933826"/>
              <a:ext cx="41400" cy="333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1301751" y="3933826"/>
              <a:ext cx="459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41"/>
            <p:cNvSpPr/>
            <p:nvPr/>
          </p:nvSpPr>
          <p:spPr>
            <a:xfrm>
              <a:off x="1301751" y="3933826"/>
              <a:ext cx="45900" cy="333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41"/>
            <p:cNvSpPr/>
            <p:nvPr/>
          </p:nvSpPr>
          <p:spPr>
            <a:xfrm>
              <a:off x="1252538" y="3975101"/>
              <a:ext cx="414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1252538" y="3975101"/>
              <a:ext cx="41400" cy="333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1301751" y="3975101"/>
              <a:ext cx="459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1301751" y="3975101"/>
              <a:ext cx="45900" cy="333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41"/>
            <p:cNvSpPr/>
            <p:nvPr/>
          </p:nvSpPr>
          <p:spPr>
            <a:xfrm>
              <a:off x="1252538" y="3852864"/>
              <a:ext cx="414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41"/>
            <p:cNvSpPr/>
            <p:nvPr/>
          </p:nvSpPr>
          <p:spPr>
            <a:xfrm>
              <a:off x="1252538" y="3852864"/>
              <a:ext cx="41400" cy="333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1252538" y="3813176"/>
              <a:ext cx="41400" cy="3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41"/>
            <p:cNvSpPr/>
            <p:nvPr/>
          </p:nvSpPr>
          <p:spPr>
            <a:xfrm>
              <a:off x="1252538" y="3813176"/>
              <a:ext cx="41400" cy="318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41"/>
            <p:cNvSpPr/>
            <p:nvPr/>
          </p:nvSpPr>
          <p:spPr>
            <a:xfrm>
              <a:off x="1252538" y="3894139"/>
              <a:ext cx="414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41"/>
            <p:cNvSpPr/>
            <p:nvPr/>
          </p:nvSpPr>
          <p:spPr>
            <a:xfrm>
              <a:off x="1252538" y="3894139"/>
              <a:ext cx="41400" cy="333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41"/>
            <p:cNvSpPr/>
            <p:nvPr/>
          </p:nvSpPr>
          <p:spPr>
            <a:xfrm>
              <a:off x="1708151" y="3740151"/>
              <a:ext cx="15900" cy="2286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41"/>
            <p:cNvSpPr/>
            <p:nvPr/>
          </p:nvSpPr>
          <p:spPr>
            <a:xfrm>
              <a:off x="1708151" y="3740151"/>
              <a:ext cx="15900" cy="2286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41"/>
            <p:cNvSpPr/>
            <p:nvPr/>
          </p:nvSpPr>
          <p:spPr>
            <a:xfrm>
              <a:off x="1198563" y="3740151"/>
              <a:ext cx="15900" cy="2286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1198563" y="3740151"/>
              <a:ext cx="15900" cy="2286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41"/>
            <p:cNvSpPr/>
            <p:nvPr/>
          </p:nvSpPr>
          <p:spPr>
            <a:xfrm>
              <a:off x="1189038" y="3925889"/>
              <a:ext cx="192000" cy="1206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41"/>
            <p:cNvSpPr/>
            <p:nvPr/>
          </p:nvSpPr>
          <p:spPr>
            <a:xfrm>
              <a:off x="1189038" y="3925889"/>
              <a:ext cx="192000" cy="12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41"/>
            <p:cNvSpPr/>
            <p:nvPr/>
          </p:nvSpPr>
          <p:spPr>
            <a:xfrm>
              <a:off x="1187451" y="3924301"/>
              <a:ext cx="195263" cy="123825"/>
            </a:xfrm>
            <a:custGeom>
              <a:avLst/>
              <a:gdLst/>
              <a:ahLst/>
              <a:cxnLst/>
              <a:rect l="l" t="t" r="r" b="b"/>
              <a:pathLst>
                <a:path w="251" h="161" extrusionOk="0">
                  <a:moveTo>
                    <a:pt x="249" y="159"/>
                  </a:moveTo>
                  <a:cubicBezTo>
                    <a:pt x="249" y="157"/>
                    <a:pt x="249" y="157"/>
                    <a:pt x="249" y="157"/>
                  </a:cubicBezTo>
                  <a:cubicBezTo>
                    <a:pt x="4" y="157"/>
                    <a:pt x="4" y="157"/>
                    <a:pt x="4" y="15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47" y="4"/>
                    <a:pt x="247" y="4"/>
                    <a:pt x="247" y="4"/>
                  </a:cubicBezTo>
                  <a:cubicBezTo>
                    <a:pt x="247" y="159"/>
                    <a:pt x="247" y="159"/>
                    <a:pt x="247" y="159"/>
                  </a:cubicBezTo>
                  <a:cubicBezTo>
                    <a:pt x="249" y="159"/>
                    <a:pt x="249" y="159"/>
                    <a:pt x="249" y="159"/>
                  </a:cubicBezTo>
                  <a:cubicBezTo>
                    <a:pt x="249" y="157"/>
                    <a:pt x="249" y="157"/>
                    <a:pt x="249" y="157"/>
                  </a:cubicBezTo>
                  <a:cubicBezTo>
                    <a:pt x="249" y="159"/>
                    <a:pt x="249" y="159"/>
                    <a:pt x="249" y="159"/>
                  </a:cubicBezTo>
                  <a:cubicBezTo>
                    <a:pt x="251" y="159"/>
                    <a:pt x="251" y="159"/>
                    <a:pt x="251" y="159"/>
                  </a:cubicBezTo>
                  <a:cubicBezTo>
                    <a:pt x="251" y="2"/>
                    <a:pt x="251" y="2"/>
                    <a:pt x="251" y="2"/>
                  </a:cubicBezTo>
                  <a:cubicBezTo>
                    <a:pt x="251" y="2"/>
                    <a:pt x="251" y="1"/>
                    <a:pt x="251" y="1"/>
                  </a:cubicBezTo>
                  <a:cubicBezTo>
                    <a:pt x="250" y="1"/>
                    <a:pt x="250" y="0"/>
                    <a:pt x="24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0"/>
                    <a:pt x="0" y="160"/>
                    <a:pt x="1" y="161"/>
                  </a:cubicBezTo>
                  <a:cubicBezTo>
                    <a:pt x="1" y="161"/>
                    <a:pt x="2" y="161"/>
                    <a:pt x="2" y="161"/>
                  </a:cubicBezTo>
                  <a:cubicBezTo>
                    <a:pt x="249" y="161"/>
                    <a:pt x="249" y="161"/>
                    <a:pt x="249" y="161"/>
                  </a:cubicBezTo>
                  <a:cubicBezTo>
                    <a:pt x="250" y="161"/>
                    <a:pt x="250" y="161"/>
                    <a:pt x="251" y="161"/>
                  </a:cubicBezTo>
                  <a:cubicBezTo>
                    <a:pt x="251" y="160"/>
                    <a:pt x="251" y="160"/>
                    <a:pt x="251" y="159"/>
                  </a:cubicBezTo>
                  <a:cubicBezTo>
                    <a:pt x="249" y="159"/>
                    <a:pt x="249" y="159"/>
                    <a:pt x="249" y="159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1216026" y="3940176"/>
              <a:ext cx="136500" cy="348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1216026" y="3940176"/>
              <a:ext cx="136500" cy="348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1216026" y="3992564"/>
              <a:ext cx="136500" cy="348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1216026" y="3992564"/>
              <a:ext cx="136500" cy="348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41"/>
            <p:cNvSpPr/>
            <p:nvPr/>
          </p:nvSpPr>
          <p:spPr>
            <a:xfrm>
              <a:off x="1557338" y="3756026"/>
              <a:ext cx="123900" cy="268200"/>
            </a:xfrm>
            <a:prstGeom prst="rect">
              <a:avLst/>
            </a:pr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41"/>
            <p:cNvSpPr/>
            <p:nvPr/>
          </p:nvSpPr>
          <p:spPr>
            <a:xfrm>
              <a:off x="1557338" y="3756026"/>
              <a:ext cx="123900" cy="2682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41"/>
            <p:cNvSpPr/>
            <p:nvPr/>
          </p:nvSpPr>
          <p:spPr>
            <a:xfrm>
              <a:off x="1571626" y="3767139"/>
              <a:ext cx="41400" cy="36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1571626" y="3767139"/>
              <a:ext cx="41400" cy="366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41"/>
            <p:cNvSpPr/>
            <p:nvPr/>
          </p:nvSpPr>
          <p:spPr>
            <a:xfrm>
              <a:off x="1620838" y="3813176"/>
              <a:ext cx="45900" cy="3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41"/>
            <p:cNvSpPr/>
            <p:nvPr/>
          </p:nvSpPr>
          <p:spPr>
            <a:xfrm>
              <a:off x="1620838" y="3813176"/>
              <a:ext cx="45900" cy="318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1620838" y="3767139"/>
              <a:ext cx="45900" cy="36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41"/>
            <p:cNvSpPr/>
            <p:nvPr/>
          </p:nvSpPr>
          <p:spPr>
            <a:xfrm>
              <a:off x="1620838" y="3767139"/>
              <a:ext cx="45900" cy="366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41"/>
            <p:cNvSpPr/>
            <p:nvPr/>
          </p:nvSpPr>
          <p:spPr>
            <a:xfrm>
              <a:off x="1620838" y="3894139"/>
              <a:ext cx="459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41"/>
            <p:cNvSpPr/>
            <p:nvPr/>
          </p:nvSpPr>
          <p:spPr>
            <a:xfrm>
              <a:off x="1620838" y="3894139"/>
              <a:ext cx="45900" cy="333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1620838" y="3852864"/>
              <a:ext cx="459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41"/>
            <p:cNvSpPr/>
            <p:nvPr/>
          </p:nvSpPr>
          <p:spPr>
            <a:xfrm>
              <a:off x="1620838" y="3852864"/>
              <a:ext cx="45900" cy="333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41"/>
            <p:cNvSpPr/>
            <p:nvPr/>
          </p:nvSpPr>
          <p:spPr>
            <a:xfrm>
              <a:off x="1571626" y="3933826"/>
              <a:ext cx="414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41"/>
            <p:cNvSpPr/>
            <p:nvPr/>
          </p:nvSpPr>
          <p:spPr>
            <a:xfrm>
              <a:off x="1571626" y="3933826"/>
              <a:ext cx="41400" cy="333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1620838" y="3933826"/>
              <a:ext cx="459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41"/>
            <p:cNvSpPr/>
            <p:nvPr/>
          </p:nvSpPr>
          <p:spPr>
            <a:xfrm>
              <a:off x="1620838" y="3933826"/>
              <a:ext cx="45900" cy="333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41"/>
            <p:cNvSpPr/>
            <p:nvPr/>
          </p:nvSpPr>
          <p:spPr>
            <a:xfrm>
              <a:off x="1571626" y="3975101"/>
              <a:ext cx="414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1571626" y="3975101"/>
              <a:ext cx="41400" cy="333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1620838" y="3975101"/>
              <a:ext cx="459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41"/>
            <p:cNvSpPr/>
            <p:nvPr/>
          </p:nvSpPr>
          <p:spPr>
            <a:xfrm>
              <a:off x="1620838" y="3975101"/>
              <a:ext cx="45900" cy="333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41"/>
            <p:cNvSpPr/>
            <p:nvPr/>
          </p:nvSpPr>
          <p:spPr>
            <a:xfrm>
              <a:off x="1571626" y="3852864"/>
              <a:ext cx="414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1571626" y="3852864"/>
              <a:ext cx="41400" cy="333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1571626" y="3813176"/>
              <a:ext cx="41400" cy="3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1571626" y="3813176"/>
              <a:ext cx="41400" cy="318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1571626" y="3894139"/>
              <a:ext cx="414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41"/>
            <p:cNvSpPr/>
            <p:nvPr/>
          </p:nvSpPr>
          <p:spPr>
            <a:xfrm>
              <a:off x="1571626" y="3894139"/>
              <a:ext cx="41400" cy="333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41"/>
            <p:cNvSpPr/>
            <p:nvPr/>
          </p:nvSpPr>
          <p:spPr>
            <a:xfrm>
              <a:off x="1398588" y="3754439"/>
              <a:ext cx="123900" cy="292200"/>
            </a:xfrm>
            <a:prstGeom prst="rect">
              <a:avLst/>
            </a:pr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41"/>
            <p:cNvSpPr/>
            <p:nvPr/>
          </p:nvSpPr>
          <p:spPr>
            <a:xfrm>
              <a:off x="1398588" y="3754439"/>
              <a:ext cx="123900" cy="2922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1411288" y="3765551"/>
              <a:ext cx="42900" cy="36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41"/>
            <p:cNvSpPr/>
            <p:nvPr/>
          </p:nvSpPr>
          <p:spPr>
            <a:xfrm>
              <a:off x="1411288" y="3765551"/>
              <a:ext cx="42900" cy="366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41"/>
            <p:cNvSpPr/>
            <p:nvPr/>
          </p:nvSpPr>
          <p:spPr>
            <a:xfrm>
              <a:off x="1462088" y="3811589"/>
              <a:ext cx="45900" cy="3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41"/>
            <p:cNvSpPr/>
            <p:nvPr/>
          </p:nvSpPr>
          <p:spPr>
            <a:xfrm>
              <a:off x="1462088" y="3811589"/>
              <a:ext cx="45900" cy="318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1462088" y="3765551"/>
              <a:ext cx="45900" cy="36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1462088" y="3765551"/>
              <a:ext cx="45900" cy="366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1462088" y="3892551"/>
              <a:ext cx="459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1462088" y="3892551"/>
              <a:ext cx="45900" cy="333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1462088" y="3851276"/>
              <a:ext cx="459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1462088" y="3851276"/>
              <a:ext cx="45900" cy="333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1411288" y="3933826"/>
              <a:ext cx="42900" cy="3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1411288" y="3933826"/>
              <a:ext cx="42900" cy="318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41"/>
            <p:cNvSpPr/>
            <p:nvPr/>
          </p:nvSpPr>
          <p:spPr>
            <a:xfrm>
              <a:off x="1462088" y="3933826"/>
              <a:ext cx="45900" cy="3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41"/>
            <p:cNvSpPr/>
            <p:nvPr/>
          </p:nvSpPr>
          <p:spPr>
            <a:xfrm>
              <a:off x="1462088" y="3933826"/>
              <a:ext cx="45900" cy="318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1411288" y="3851276"/>
              <a:ext cx="429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41"/>
            <p:cNvSpPr/>
            <p:nvPr/>
          </p:nvSpPr>
          <p:spPr>
            <a:xfrm>
              <a:off x="1411288" y="3851276"/>
              <a:ext cx="42900" cy="333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1411288" y="3811589"/>
              <a:ext cx="42900" cy="3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41"/>
            <p:cNvSpPr/>
            <p:nvPr/>
          </p:nvSpPr>
          <p:spPr>
            <a:xfrm>
              <a:off x="1411288" y="3811589"/>
              <a:ext cx="42900" cy="318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41"/>
            <p:cNvSpPr/>
            <p:nvPr/>
          </p:nvSpPr>
          <p:spPr>
            <a:xfrm>
              <a:off x="1411288" y="3892551"/>
              <a:ext cx="429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1411288" y="3892551"/>
              <a:ext cx="42900" cy="333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41"/>
            <p:cNvSpPr/>
            <p:nvPr/>
          </p:nvSpPr>
          <p:spPr>
            <a:xfrm>
              <a:off x="1401763" y="3875089"/>
              <a:ext cx="6300" cy="39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41"/>
            <p:cNvSpPr/>
            <p:nvPr/>
          </p:nvSpPr>
          <p:spPr>
            <a:xfrm>
              <a:off x="1401763" y="3875089"/>
              <a:ext cx="6300" cy="396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1541463" y="3925889"/>
              <a:ext cx="192000" cy="1206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41"/>
            <p:cNvSpPr/>
            <p:nvPr/>
          </p:nvSpPr>
          <p:spPr>
            <a:xfrm>
              <a:off x="1541463" y="3925889"/>
              <a:ext cx="192000" cy="1206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41"/>
            <p:cNvSpPr/>
            <p:nvPr/>
          </p:nvSpPr>
          <p:spPr>
            <a:xfrm>
              <a:off x="1570038" y="3940176"/>
              <a:ext cx="135000" cy="348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41"/>
            <p:cNvSpPr/>
            <p:nvPr/>
          </p:nvSpPr>
          <p:spPr>
            <a:xfrm>
              <a:off x="1570038" y="3940176"/>
              <a:ext cx="135000" cy="348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41"/>
            <p:cNvSpPr/>
            <p:nvPr/>
          </p:nvSpPr>
          <p:spPr>
            <a:xfrm>
              <a:off x="1570038" y="3992564"/>
              <a:ext cx="135000" cy="348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41"/>
            <p:cNvSpPr/>
            <p:nvPr/>
          </p:nvSpPr>
          <p:spPr>
            <a:xfrm>
              <a:off x="1570038" y="3992564"/>
              <a:ext cx="135000" cy="348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41"/>
            <p:cNvSpPr/>
            <p:nvPr/>
          </p:nvSpPr>
          <p:spPr>
            <a:xfrm>
              <a:off x="1835151" y="3721101"/>
              <a:ext cx="419100" cy="325438"/>
            </a:xfrm>
            <a:custGeom>
              <a:avLst/>
              <a:gdLst/>
              <a:ahLst/>
              <a:cxnLst/>
              <a:rect l="l" t="t" r="r" b="b"/>
              <a:pathLst>
                <a:path w="264" h="205" extrusionOk="0">
                  <a:moveTo>
                    <a:pt x="264" y="205"/>
                  </a:moveTo>
                  <a:lnTo>
                    <a:pt x="0" y="205"/>
                  </a:lnTo>
                  <a:lnTo>
                    <a:pt x="0" y="42"/>
                  </a:lnTo>
                  <a:lnTo>
                    <a:pt x="132" y="0"/>
                  </a:lnTo>
                  <a:lnTo>
                    <a:pt x="264" y="42"/>
                  </a:lnTo>
                  <a:lnTo>
                    <a:pt x="264" y="20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1835151" y="3721101"/>
              <a:ext cx="419100" cy="325438"/>
            </a:xfrm>
            <a:custGeom>
              <a:avLst/>
              <a:gdLst/>
              <a:ahLst/>
              <a:cxnLst/>
              <a:rect l="l" t="t" r="r" b="b"/>
              <a:pathLst>
                <a:path w="264" h="205" extrusionOk="0">
                  <a:moveTo>
                    <a:pt x="264" y="205"/>
                  </a:moveTo>
                  <a:lnTo>
                    <a:pt x="0" y="205"/>
                  </a:lnTo>
                  <a:lnTo>
                    <a:pt x="0" y="42"/>
                  </a:lnTo>
                  <a:lnTo>
                    <a:pt x="132" y="0"/>
                  </a:lnTo>
                  <a:lnTo>
                    <a:pt x="264" y="42"/>
                  </a:lnTo>
                  <a:lnTo>
                    <a:pt x="264" y="2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41"/>
            <p:cNvSpPr/>
            <p:nvPr/>
          </p:nvSpPr>
          <p:spPr>
            <a:xfrm>
              <a:off x="1833563" y="3719514"/>
              <a:ext cx="422275" cy="328613"/>
            </a:xfrm>
            <a:custGeom>
              <a:avLst/>
              <a:gdLst/>
              <a:ahLst/>
              <a:cxnLst/>
              <a:rect l="l" t="t" r="r" b="b"/>
              <a:pathLst>
                <a:path w="546" h="424" extrusionOk="0">
                  <a:moveTo>
                    <a:pt x="544" y="422"/>
                  </a:moveTo>
                  <a:cubicBezTo>
                    <a:pt x="544" y="420"/>
                    <a:pt x="544" y="420"/>
                    <a:pt x="544" y="420"/>
                  </a:cubicBezTo>
                  <a:cubicBezTo>
                    <a:pt x="4" y="420"/>
                    <a:pt x="4" y="420"/>
                    <a:pt x="4" y="420"/>
                  </a:cubicBezTo>
                  <a:cubicBezTo>
                    <a:pt x="4" y="89"/>
                    <a:pt x="4" y="89"/>
                    <a:pt x="4" y="89"/>
                  </a:cubicBezTo>
                  <a:cubicBezTo>
                    <a:pt x="273" y="4"/>
                    <a:pt x="273" y="4"/>
                    <a:pt x="273" y="4"/>
                  </a:cubicBezTo>
                  <a:cubicBezTo>
                    <a:pt x="542" y="89"/>
                    <a:pt x="542" y="89"/>
                    <a:pt x="542" y="89"/>
                  </a:cubicBezTo>
                  <a:cubicBezTo>
                    <a:pt x="542" y="422"/>
                    <a:pt x="542" y="422"/>
                    <a:pt x="542" y="422"/>
                  </a:cubicBezTo>
                  <a:cubicBezTo>
                    <a:pt x="544" y="422"/>
                    <a:pt x="544" y="422"/>
                    <a:pt x="544" y="422"/>
                  </a:cubicBezTo>
                  <a:cubicBezTo>
                    <a:pt x="544" y="420"/>
                    <a:pt x="544" y="420"/>
                    <a:pt x="544" y="420"/>
                  </a:cubicBezTo>
                  <a:cubicBezTo>
                    <a:pt x="544" y="422"/>
                    <a:pt x="544" y="422"/>
                    <a:pt x="544" y="422"/>
                  </a:cubicBezTo>
                  <a:cubicBezTo>
                    <a:pt x="546" y="422"/>
                    <a:pt x="546" y="422"/>
                    <a:pt x="546" y="422"/>
                  </a:cubicBezTo>
                  <a:cubicBezTo>
                    <a:pt x="546" y="88"/>
                    <a:pt x="546" y="88"/>
                    <a:pt x="546" y="88"/>
                  </a:cubicBezTo>
                  <a:cubicBezTo>
                    <a:pt x="546" y="87"/>
                    <a:pt x="545" y="86"/>
                    <a:pt x="545" y="86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4" y="0"/>
                    <a:pt x="273" y="0"/>
                    <a:pt x="273" y="0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1" y="86"/>
                    <a:pt x="0" y="87"/>
                    <a:pt x="0" y="88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23"/>
                    <a:pt x="1" y="423"/>
                    <a:pt x="1" y="424"/>
                  </a:cubicBezTo>
                  <a:cubicBezTo>
                    <a:pt x="1" y="424"/>
                    <a:pt x="2" y="424"/>
                    <a:pt x="2" y="424"/>
                  </a:cubicBezTo>
                  <a:cubicBezTo>
                    <a:pt x="544" y="424"/>
                    <a:pt x="544" y="424"/>
                    <a:pt x="544" y="424"/>
                  </a:cubicBezTo>
                  <a:cubicBezTo>
                    <a:pt x="545" y="424"/>
                    <a:pt x="545" y="424"/>
                    <a:pt x="545" y="424"/>
                  </a:cubicBezTo>
                  <a:cubicBezTo>
                    <a:pt x="546" y="423"/>
                    <a:pt x="546" y="423"/>
                    <a:pt x="546" y="422"/>
                  </a:cubicBezTo>
                  <a:cubicBezTo>
                    <a:pt x="544" y="422"/>
                    <a:pt x="544" y="422"/>
                    <a:pt x="544" y="422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63" name="Google Shape;763;p41"/>
            <p:cNvCxnSpPr/>
            <p:nvPr/>
          </p:nvCxnSpPr>
          <p:spPr>
            <a:xfrm>
              <a:off x="1863726" y="3778251"/>
              <a:ext cx="0" cy="2682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4" name="Google Shape;764;p41"/>
            <p:cNvCxnSpPr/>
            <p:nvPr/>
          </p:nvCxnSpPr>
          <p:spPr>
            <a:xfrm>
              <a:off x="1897063" y="3768726"/>
              <a:ext cx="0" cy="2778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5" name="Google Shape;765;p41"/>
            <p:cNvCxnSpPr/>
            <p:nvPr/>
          </p:nvCxnSpPr>
          <p:spPr>
            <a:xfrm>
              <a:off x="1930401" y="3754439"/>
              <a:ext cx="0" cy="2922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6" name="Google Shape;766;p41"/>
            <p:cNvCxnSpPr/>
            <p:nvPr/>
          </p:nvCxnSpPr>
          <p:spPr>
            <a:xfrm>
              <a:off x="1963738" y="3744914"/>
              <a:ext cx="0" cy="3015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7" name="Google Shape;767;p41"/>
            <p:cNvCxnSpPr/>
            <p:nvPr/>
          </p:nvCxnSpPr>
          <p:spPr>
            <a:xfrm>
              <a:off x="1997076" y="3732214"/>
              <a:ext cx="0" cy="3144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8" name="Google Shape;768;p41"/>
            <p:cNvCxnSpPr/>
            <p:nvPr/>
          </p:nvCxnSpPr>
          <p:spPr>
            <a:xfrm>
              <a:off x="2030413" y="3721101"/>
              <a:ext cx="0" cy="3255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9" name="Google Shape;769;p41"/>
            <p:cNvCxnSpPr/>
            <p:nvPr/>
          </p:nvCxnSpPr>
          <p:spPr>
            <a:xfrm>
              <a:off x="2063751" y="3719514"/>
              <a:ext cx="0" cy="3270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0" name="Google Shape;770;p41"/>
            <p:cNvCxnSpPr/>
            <p:nvPr/>
          </p:nvCxnSpPr>
          <p:spPr>
            <a:xfrm>
              <a:off x="2095501" y="3727451"/>
              <a:ext cx="0" cy="3192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1" name="Google Shape;771;p41"/>
            <p:cNvCxnSpPr/>
            <p:nvPr/>
          </p:nvCxnSpPr>
          <p:spPr>
            <a:xfrm>
              <a:off x="2128838" y="3743326"/>
              <a:ext cx="0" cy="3033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2" name="Google Shape;772;p41"/>
            <p:cNvCxnSpPr/>
            <p:nvPr/>
          </p:nvCxnSpPr>
          <p:spPr>
            <a:xfrm>
              <a:off x="2162176" y="3752851"/>
              <a:ext cx="0" cy="2937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73" name="Google Shape;773;p41"/>
            <p:cNvSpPr/>
            <p:nvPr/>
          </p:nvSpPr>
          <p:spPr>
            <a:xfrm>
              <a:off x="2193926" y="3767139"/>
              <a:ext cx="1588" cy="280988"/>
            </a:xfrm>
            <a:custGeom>
              <a:avLst/>
              <a:gdLst/>
              <a:ahLst/>
              <a:cxnLst/>
              <a:rect l="l" t="t" r="r" b="b"/>
              <a:pathLst>
                <a:path w="2" h="362" extrusionOk="0">
                  <a:moveTo>
                    <a:pt x="0" y="1"/>
                  </a:moveTo>
                  <a:cubicBezTo>
                    <a:pt x="0" y="361"/>
                    <a:pt x="0" y="361"/>
                    <a:pt x="0" y="361"/>
                  </a:cubicBezTo>
                  <a:cubicBezTo>
                    <a:pt x="0" y="362"/>
                    <a:pt x="1" y="362"/>
                    <a:pt x="1" y="362"/>
                  </a:cubicBezTo>
                  <a:cubicBezTo>
                    <a:pt x="2" y="362"/>
                    <a:pt x="2" y="362"/>
                    <a:pt x="2" y="36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41"/>
            <p:cNvSpPr/>
            <p:nvPr/>
          </p:nvSpPr>
          <p:spPr>
            <a:xfrm>
              <a:off x="2227263" y="3778251"/>
              <a:ext cx="1588" cy="269875"/>
            </a:xfrm>
            <a:custGeom>
              <a:avLst/>
              <a:gdLst/>
              <a:ahLst/>
              <a:cxnLst/>
              <a:rect l="l" t="t" r="r" b="b"/>
              <a:pathLst>
                <a:path w="2" h="349" extrusionOk="0">
                  <a:moveTo>
                    <a:pt x="0" y="1"/>
                  </a:moveTo>
                  <a:cubicBezTo>
                    <a:pt x="0" y="348"/>
                    <a:pt x="0" y="348"/>
                    <a:pt x="0" y="348"/>
                  </a:cubicBezTo>
                  <a:cubicBezTo>
                    <a:pt x="0" y="349"/>
                    <a:pt x="1" y="349"/>
                    <a:pt x="1" y="349"/>
                  </a:cubicBezTo>
                  <a:cubicBezTo>
                    <a:pt x="2" y="349"/>
                    <a:pt x="2" y="349"/>
                    <a:pt x="2" y="34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1857376" y="3802064"/>
              <a:ext cx="104700" cy="225300"/>
            </a:xfrm>
            <a:prstGeom prst="rect">
              <a:avLst/>
            </a:pr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1857376" y="3802064"/>
              <a:ext cx="104700" cy="2253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1870076" y="3811589"/>
              <a:ext cx="34800" cy="3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41"/>
            <p:cNvSpPr/>
            <p:nvPr/>
          </p:nvSpPr>
          <p:spPr>
            <a:xfrm>
              <a:off x="1870076" y="3811589"/>
              <a:ext cx="34800" cy="318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1911351" y="3849689"/>
              <a:ext cx="396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41"/>
            <p:cNvSpPr/>
            <p:nvPr/>
          </p:nvSpPr>
          <p:spPr>
            <a:xfrm>
              <a:off x="1911351" y="3849689"/>
              <a:ext cx="39600" cy="270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1911351" y="3811589"/>
              <a:ext cx="39600" cy="3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1911351" y="3811589"/>
              <a:ext cx="39600" cy="318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1911351" y="3917951"/>
              <a:ext cx="396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1911351" y="3917951"/>
              <a:ext cx="39600" cy="270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1911351" y="3884614"/>
              <a:ext cx="396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41"/>
            <p:cNvSpPr/>
            <p:nvPr/>
          </p:nvSpPr>
          <p:spPr>
            <a:xfrm>
              <a:off x="1911351" y="3884614"/>
              <a:ext cx="39600" cy="270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41"/>
            <p:cNvSpPr/>
            <p:nvPr/>
          </p:nvSpPr>
          <p:spPr>
            <a:xfrm>
              <a:off x="1870076" y="3952876"/>
              <a:ext cx="348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1870076" y="3952876"/>
              <a:ext cx="34800" cy="270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41"/>
            <p:cNvSpPr/>
            <p:nvPr/>
          </p:nvSpPr>
          <p:spPr>
            <a:xfrm>
              <a:off x="1911351" y="3952876"/>
              <a:ext cx="396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41"/>
            <p:cNvSpPr/>
            <p:nvPr/>
          </p:nvSpPr>
          <p:spPr>
            <a:xfrm>
              <a:off x="1911351" y="3952876"/>
              <a:ext cx="39600" cy="270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41"/>
            <p:cNvSpPr/>
            <p:nvPr/>
          </p:nvSpPr>
          <p:spPr>
            <a:xfrm>
              <a:off x="1870076" y="3987801"/>
              <a:ext cx="348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41"/>
            <p:cNvSpPr/>
            <p:nvPr/>
          </p:nvSpPr>
          <p:spPr>
            <a:xfrm>
              <a:off x="1870076" y="3987801"/>
              <a:ext cx="34800" cy="270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41"/>
            <p:cNvSpPr/>
            <p:nvPr/>
          </p:nvSpPr>
          <p:spPr>
            <a:xfrm>
              <a:off x="1911351" y="3987801"/>
              <a:ext cx="396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41"/>
            <p:cNvSpPr/>
            <p:nvPr/>
          </p:nvSpPr>
          <p:spPr>
            <a:xfrm>
              <a:off x="1911351" y="3987801"/>
              <a:ext cx="39600" cy="270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41"/>
            <p:cNvSpPr/>
            <p:nvPr/>
          </p:nvSpPr>
          <p:spPr>
            <a:xfrm>
              <a:off x="1870076" y="3884614"/>
              <a:ext cx="348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41"/>
            <p:cNvSpPr/>
            <p:nvPr/>
          </p:nvSpPr>
          <p:spPr>
            <a:xfrm>
              <a:off x="1870076" y="3884614"/>
              <a:ext cx="34800" cy="270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41"/>
            <p:cNvSpPr/>
            <p:nvPr/>
          </p:nvSpPr>
          <p:spPr>
            <a:xfrm>
              <a:off x="1870076" y="3849689"/>
              <a:ext cx="348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41"/>
            <p:cNvSpPr/>
            <p:nvPr/>
          </p:nvSpPr>
          <p:spPr>
            <a:xfrm>
              <a:off x="1870076" y="3849689"/>
              <a:ext cx="34800" cy="270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41"/>
            <p:cNvSpPr/>
            <p:nvPr/>
          </p:nvSpPr>
          <p:spPr>
            <a:xfrm>
              <a:off x="1870076" y="3917951"/>
              <a:ext cx="348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1870076" y="3917951"/>
              <a:ext cx="34800" cy="270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2252663" y="3789364"/>
              <a:ext cx="12600" cy="1920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41"/>
            <p:cNvSpPr/>
            <p:nvPr/>
          </p:nvSpPr>
          <p:spPr>
            <a:xfrm>
              <a:off x="2252663" y="3789364"/>
              <a:ext cx="12600" cy="19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41"/>
            <p:cNvSpPr/>
            <p:nvPr/>
          </p:nvSpPr>
          <p:spPr>
            <a:xfrm>
              <a:off x="2251076" y="3787776"/>
              <a:ext cx="15875" cy="195263"/>
            </a:xfrm>
            <a:custGeom>
              <a:avLst/>
              <a:gdLst/>
              <a:ahLst/>
              <a:cxnLst/>
              <a:rect l="l" t="t" r="r" b="b"/>
              <a:pathLst>
                <a:path w="21" h="252" extrusionOk="0">
                  <a:moveTo>
                    <a:pt x="2" y="2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248"/>
                    <a:pt x="17" y="248"/>
                    <a:pt x="17" y="248"/>
                  </a:cubicBezTo>
                  <a:cubicBezTo>
                    <a:pt x="4" y="248"/>
                    <a:pt x="4" y="248"/>
                    <a:pt x="4" y="248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0" y="251"/>
                    <a:pt x="0" y="251"/>
                    <a:pt x="0" y="252"/>
                  </a:cubicBezTo>
                  <a:cubicBezTo>
                    <a:pt x="1" y="252"/>
                    <a:pt x="1" y="252"/>
                    <a:pt x="2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19" y="252"/>
                    <a:pt x="20" y="252"/>
                    <a:pt x="20" y="252"/>
                  </a:cubicBezTo>
                  <a:cubicBezTo>
                    <a:pt x="21" y="251"/>
                    <a:pt x="21" y="251"/>
                    <a:pt x="21" y="250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1"/>
                    <a:pt x="20" y="1"/>
                  </a:cubicBezTo>
                  <a:cubicBezTo>
                    <a:pt x="20" y="1"/>
                    <a:pt x="19" y="0"/>
                    <a:pt x="1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1825626" y="3789364"/>
              <a:ext cx="12600" cy="1920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1825626" y="3789364"/>
              <a:ext cx="12600" cy="1920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1817688" y="3944939"/>
              <a:ext cx="160200" cy="1017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41"/>
            <p:cNvSpPr/>
            <p:nvPr/>
          </p:nvSpPr>
          <p:spPr>
            <a:xfrm>
              <a:off x="1817688" y="3944939"/>
              <a:ext cx="160200" cy="1017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41"/>
            <p:cNvSpPr/>
            <p:nvPr/>
          </p:nvSpPr>
          <p:spPr>
            <a:xfrm>
              <a:off x="1839913" y="3957639"/>
              <a:ext cx="112800" cy="303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1839913" y="3957639"/>
              <a:ext cx="112800" cy="303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41"/>
            <p:cNvSpPr/>
            <p:nvPr/>
          </p:nvSpPr>
          <p:spPr>
            <a:xfrm>
              <a:off x="1839913" y="4000501"/>
              <a:ext cx="112800" cy="303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41"/>
            <p:cNvSpPr/>
            <p:nvPr/>
          </p:nvSpPr>
          <p:spPr>
            <a:xfrm>
              <a:off x="1839913" y="4000501"/>
              <a:ext cx="112800" cy="303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41"/>
            <p:cNvSpPr/>
            <p:nvPr/>
          </p:nvSpPr>
          <p:spPr>
            <a:xfrm>
              <a:off x="1795463" y="3706814"/>
              <a:ext cx="496888" cy="103188"/>
            </a:xfrm>
            <a:custGeom>
              <a:avLst/>
              <a:gdLst/>
              <a:ahLst/>
              <a:cxnLst/>
              <a:rect l="l" t="t" r="r" b="b"/>
              <a:pathLst>
                <a:path w="313" h="65" extrusionOk="0">
                  <a:moveTo>
                    <a:pt x="310" y="65"/>
                  </a:moveTo>
                  <a:lnTo>
                    <a:pt x="159" y="12"/>
                  </a:lnTo>
                  <a:lnTo>
                    <a:pt x="3" y="65"/>
                  </a:lnTo>
                  <a:lnTo>
                    <a:pt x="0" y="54"/>
                  </a:lnTo>
                  <a:lnTo>
                    <a:pt x="159" y="0"/>
                  </a:lnTo>
                  <a:lnTo>
                    <a:pt x="313" y="55"/>
                  </a:lnTo>
                  <a:lnTo>
                    <a:pt x="310" y="6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41"/>
            <p:cNvSpPr/>
            <p:nvPr/>
          </p:nvSpPr>
          <p:spPr>
            <a:xfrm>
              <a:off x="1795463" y="3706814"/>
              <a:ext cx="496888" cy="103188"/>
            </a:xfrm>
            <a:custGeom>
              <a:avLst/>
              <a:gdLst/>
              <a:ahLst/>
              <a:cxnLst/>
              <a:rect l="l" t="t" r="r" b="b"/>
              <a:pathLst>
                <a:path w="313" h="65" extrusionOk="0">
                  <a:moveTo>
                    <a:pt x="310" y="65"/>
                  </a:moveTo>
                  <a:lnTo>
                    <a:pt x="159" y="12"/>
                  </a:lnTo>
                  <a:lnTo>
                    <a:pt x="3" y="65"/>
                  </a:lnTo>
                  <a:lnTo>
                    <a:pt x="0" y="54"/>
                  </a:lnTo>
                  <a:lnTo>
                    <a:pt x="159" y="0"/>
                  </a:lnTo>
                  <a:lnTo>
                    <a:pt x="313" y="55"/>
                  </a:lnTo>
                  <a:lnTo>
                    <a:pt x="310" y="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41"/>
            <p:cNvSpPr/>
            <p:nvPr/>
          </p:nvSpPr>
          <p:spPr>
            <a:xfrm>
              <a:off x="2125663" y="3802064"/>
              <a:ext cx="104700" cy="225300"/>
            </a:xfrm>
            <a:prstGeom prst="rect">
              <a:avLst/>
            </a:pr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41"/>
            <p:cNvSpPr/>
            <p:nvPr/>
          </p:nvSpPr>
          <p:spPr>
            <a:xfrm>
              <a:off x="2125663" y="3802064"/>
              <a:ext cx="104700" cy="22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41"/>
            <p:cNvSpPr/>
            <p:nvPr/>
          </p:nvSpPr>
          <p:spPr>
            <a:xfrm>
              <a:off x="2124076" y="3800476"/>
              <a:ext cx="107950" cy="228600"/>
            </a:xfrm>
            <a:custGeom>
              <a:avLst/>
              <a:gdLst/>
              <a:ahLst/>
              <a:cxnLst/>
              <a:rect l="l" t="t" r="r" b="b"/>
              <a:pathLst>
                <a:path w="139" h="296" extrusionOk="0">
                  <a:moveTo>
                    <a:pt x="2" y="2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35" y="4"/>
                    <a:pt x="135" y="4"/>
                    <a:pt x="135" y="4"/>
                  </a:cubicBezTo>
                  <a:cubicBezTo>
                    <a:pt x="135" y="292"/>
                    <a:pt x="135" y="292"/>
                    <a:pt x="135" y="292"/>
                  </a:cubicBezTo>
                  <a:cubicBezTo>
                    <a:pt x="4" y="292"/>
                    <a:pt x="4" y="292"/>
                    <a:pt x="4" y="29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1" y="295"/>
                    <a:pt x="1" y="295"/>
                  </a:cubicBezTo>
                  <a:cubicBezTo>
                    <a:pt x="1" y="295"/>
                    <a:pt x="2" y="296"/>
                    <a:pt x="2" y="296"/>
                  </a:cubicBezTo>
                  <a:cubicBezTo>
                    <a:pt x="137" y="296"/>
                    <a:pt x="137" y="296"/>
                    <a:pt x="137" y="296"/>
                  </a:cubicBezTo>
                  <a:cubicBezTo>
                    <a:pt x="138" y="296"/>
                    <a:pt x="138" y="295"/>
                    <a:pt x="138" y="295"/>
                  </a:cubicBezTo>
                  <a:cubicBezTo>
                    <a:pt x="139" y="295"/>
                    <a:pt x="139" y="294"/>
                    <a:pt x="139" y="294"/>
                  </a:cubicBezTo>
                  <a:cubicBezTo>
                    <a:pt x="139" y="2"/>
                    <a:pt x="139" y="2"/>
                    <a:pt x="139" y="2"/>
                  </a:cubicBezTo>
                  <a:cubicBezTo>
                    <a:pt x="139" y="1"/>
                    <a:pt x="139" y="1"/>
                    <a:pt x="138" y="0"/>
                  </a:cubicBezTo>
                  <a:cubicBezTo>
                    <a:pt x="138" y="0"/>
                    <a:pt x="138" y="0"/>
                    <a:pt x="13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41"/>
            <p:cNvSpPr/>
            <p:nvPr/>
          </p:nvSpPr>
          <p:spPr>
            <a:xfrm>
              <a:off x="2138363" y="3811588"/>
              <a:ext cx="34800" cy="3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41"/>
            <p:cNvSpPr/>
            <p:nvPr/>
          </p:nvSpPr>
          <p:spPr>
            <a:xfrm>
              <a:off x="2138363" y="3811588"/>
              <a:ext cx="34800" cy="318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41"/>
            <p:cNvSpPr/>
            <p:nvPr/>
          </p:nvSpPr>
          <p:spPr>
            <a:xfrm>
              <a:off x="2179638" y="3849688"/>
              <a:ext cx="381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2179638" y="3849688"/>
              <a:ext cx="38100" cy="270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41"/>
            <p:cNvSpPr/>
            <p:nvPr/>
          </p:nvSpPr>
          <p:spPr>
            <a:xfrm>
              <a:off x="2179638" y="3811588"/>
              <a:ext cx="38100" cy="3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41"/>
            <p:cNvSpPr/>
            <p:nvPr/>
          </p:nvSpPr>
          <p:spPr>
            <a:xfrm>
              <a:off x="2179638" y="3811588"/>
              <a:ext cx="38100" cy="318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2179638" y="3917951"/>
              <a:ext cx="381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41"/>
            <p:cNvSpPr/>
            <p:nvPr/>
          </p:nvSpPr>
          <p:spPr>
            <a:xfrm>
              <a:off x="2179638" y="3917951"/>
              <a:ext cx="38100" cy="2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41"/>
            <p:cNvSpPr/>
            <p:nvPr/>
          </p:nvSpPr>
          <p:spPr>
            <a:xfrm>
              <a:off x="2178051" y="3916363"/>
              <a:ext cx="41275" cy="30163"/>
            </a:xfrm>
            <a:custGeom>
              <a:avLst/>
              <a:gdLst/>
              <a:ahLst/>
              <a:cxnLst/>
              <a:rect l="l" t="t" r="r" b="b"/>
              <a:pathLst>
                <a:path w="54" h="39" extrusionOk="0">
                  <a:moveTo>
                    <a:pt x="2" y="2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8"/>
                    <a:pt x="1" y="38"/>
                    <a:pt x="1" y="39"/>
                  </a:cubicBezTo>
                  <a:cubicBezTo>
                    <a:pt x="1" y="39"/>
                    <a:pt x="2" y="39"/>
                    <a:pt x="2" y="39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2" y="39"/>
                    <a:pt x="53" y="39"/>
                    <a:pt x="53" y="39"/>
                  </a:cubicBezTo>
                  <a:cubicBezTo>
                    <a:pt x="54" y="38"/>
                    <a:pt x="54" y="38"/>
                    <a:pt x="54" y="37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2"/>
                    <a:pt x="54" y="1"/>
                    <a:pt x="53" y="1"/>
                  </a:cubicBezTo>
                  <a:cubicBezTo>
                    <a:pt x="53" y="0"/>
                    <a:pt x="52" y="0"/>
                    <a:pt x="5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2179638" y="3884613"/>
              <a:ext cx="381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41"/>
            <p:cNvSpPr/>
            <p:nvPr/>
          </p:nvSpPr>
          <p:spPr>
            <a:xfrm>
              <a:off x="2179638" y="3884613"/>
              <a:ext cx="38100" cy="270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41"/>
            <p:cNvSpPr/>
            <p:nvPr/>
          </p:nvSpPr>
          <p:spPr>
            <a:xfrm>
              <a:off x="2138363" y="3952876"/>
              <a:ext cx="348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41"/>
            <p:cNvSpPr/>
            <p:nvPr/>
          </p:nvSpPr>
          <p:spPr>
            <a:xfrm>
              <a:off x="2138363" y="3952876"/>
              <a:ext cx="34800" cy="270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2179638" y="3952876"/>
              <a:ext cx="381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2179638" y="3952876"/>
              <a:ext cx="38100" cy="2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41"/>
            <p:cNvSpPr/>
            <p:nvPr/>
          </p:nvSpPr>
          <p:spPr>
            <a:xfrm>
              <a:off x="2178051" y="3951288"/>
              <a:ext cx="41275" cy="30163"/>
            </a:xfrm>
            <a:custGeom>
              <a:avLst/>
              <a:gdLst/>
              <a:ahLst/>
              <a:cxnLst/>
              <a:rect l="l" t="t" r="r" b="b"/>
              <a:pathLst>
                <a:path w="54" h="39" extrusionOk="0">
                  <a:moveTo>
                    <a:pt x="2" y="2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8"/>
                    <a:pt x="1" y="38"/>
                    <a:pt x="1" y="39"/>
                  </a:cubicBezTo>
                  <a:cubicBezTo>
                    <a:pt x="1" y="39"/>
                    <a:pt x="2" y="39"/>
                    <a:pt x="2" y="39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2" y="39"/>
                    <a:pt x="53" y="39"/>
                    <a:pt x="53" y="39"/>
                  </a:cubicBezTo>
                  <a:cubicBezTo>
                    <a:pt x="54" y="38"/>
                    <a:pt x="54" y="38"/>
                    <a:pt x="54" y="37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"/>
                    <a:pt x="54" y="1"/>
                    <a:pt x="53" y="0"/>
                  </a:cubicBezTo>
                  <a:cubicBezTo>
                    <a:pt x="53" y="0"/>
                    <a:pt x="52" y="0"/>
                    <a:pt x="5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41"/>
            <p:cNvSpPr/>
            <p:nvPr/>
          </p:nvSpPr>
          <p:spPr>
            <a:xfrm>
              <a:off x="2138363" y="3987801"/>
              <a:ext cx="348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2138363" y="3987801"/>
              <a:ext cx="34800" cy="270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2179638" y="3987801"/>
              <a:ext cx="381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2179638" y="3987801"/>
              <a:ext cx="38100" cy="270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2138363" y="3884613"/>
              <a:ext cx="348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2138363" y="3884613"/>
              <a:ext cx="34800" cy="270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2138363" y="3849688"/>
              <a:ext cx="348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2138363" y="3849688"/>
              <a:ext cx="34800" cy="270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2138363" y="3917951"/>
              <a:ext cx="348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1"/>
            <p:cNvSpPr/>
            <p:nvPr/>
          </p:nvSpPr>
          <p:spPr>
            <a:xfrm>
              <a:off x="2138363" y="3917951"/>
              <a:ext cx="34800" cy="270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1"/>
            <p:cNvSpPr/>
            <p:nvPr/>
          </p:nvSpPr>
          <p:spPr>
            <a:xfrm>
              <a:off x="1992313" y="3800476"/>
              <a:ext cx="103200" cy="246000"/>
            </a:xfrm>
            <a:prstGeom prst="rect">
              <a:avLst/>
            </a:pr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1992313" y="3800476"/>
              <a:ext cx="103200" cy="2460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2005013" y="3811588"/>
              <a:ext cx="34800" cy="30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2005013" y="3811588"/>
              <a:ext cx="34800" cy="303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2046288" y="3848101"/>
              <a:ext cx="38100" cy="2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1"/>
            <p:cNvSpPr/>
            <p:nvPr/>
          </p:nvSpPr>
          <p:spPr>
            <a:xfrm>
              <a:off x="2046288" y="3848101"/>
              <a:ext cx="38100" cy="285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1"/>
            <p:cNvSpPr/>
            <p:nvPr/>
          </p:nvSpPr>
          <p:spPr>
            <a:xfrm>
              <a:off x="2046288" y="3811588"/>
              <a:ext cx="38100" cy="30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41"/>
            <p:cNvSpPr/>
            <p:nvPr/>
          </p:nvSpPr>
          <p:spPr>
            <a:xfrm>
              <a:off x="2046288" y="3811588"/>
              <a:ext cx="38100" cy="303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41"/>
            <p:cNvSpPr/>
            <p:nvPr/>
          </p:nvSpPr>
          <p:spPr>
            <a:xfrm>
              <a:off x="2046288" y="3917951"/>
              <a:ext cx="381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41"/>
            <p:cNvSpPr/>
            <p:nvPr/>
          </p:nvSpPr>
          <p:spPr>
            <a:xfrm>
              <a:off x="2046288" y="3917951"/>
              <a:ext cx="38100" cy="270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41"/>
            <p:cNvSpPr/>
            <p:nvPr/>
          </p:nvSpPr>
          <p:spPr>
            <a:xfrm>
              <a:off x="2046288" y="3883026"/>
              <a:ext cx="381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41"/>
            <p:cNvSpPr/>
            <p:nvPr/>
          </p:nvSpPr>
          <p:spPr>
            <a:xfrm>
              <a:off x="2046288" y="3883026"/>
              <a:ext cx="38100" cy="270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41"/>
            <p:cNvSpPr/>
            <p:nvPr/>
          </p:nvSpPr>
          <p:spPr>
            <a:xfrm>
              <a:off x="2005013" y="3951288"/>
              <a:ext cx="34800" cy="2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1"/>
            <p:cNvSpPr/>
            <p:nvPr/>
          </p:nvSpPr>
          <p:spPr>
            <a:xfrm>
              <a:off x="2005013" y="3951288"/>
              <a:ext cx="34800" cy="285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41"/>
            <p:cNvSpPr/>
            <p:nvPr/>
          </p:nvSpPr>
          <p:spPr>
            <a:xfrm>
              <a:off x="2046288" y="3951288"/>
              <a:ext cx="38100" cy="2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41"/>
            <p:cNvSpPr/>
            <p:nvPr/>
          </p:nvSpPr>
          <p:spPr>
            <a:xfrm>
              <a:off x="2046288" y="3951288"/>
              <a:ext cx="38100" cy="285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41"/>
            <p:cNvSpPr/>
            <p:nvPr/>
          </p:nvSpPr>
          <p:spPr>
            <a:xfrm>
              <a:off x="2005013" y="3883026"/>
              <a:ext cx="348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41"/>
            <p:cNvSpPr/>
            <p:nvPr/>
          </p:nvSpPr>
          <p:spPr>
            <a:xfrm>
              <a:off x="2005013" y="3883026"/>
              <a:ext cx="34800" cy="270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41"/>
            <p:cNvSpPr/>
            <p:nvPr/>
          </p:nvSpPr>
          <p:spPr>
            <a:xfrm>
              <a:off x="2005013" y="3848101"/>
              <a:ext cx="34800" cy="2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41"/>
            <p:cNvSpPr/>
            <p:nvPr/>
          </p:nvSpPr>
          <p:spPr>
            <a:xfrm>
              <a:off x="2005013" y="3848101"/>
              <a:ext cx="34800" cy="285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41"/>
            <p:cNvSpPr/>
            <p:nvPr/>
          </p:nvSpPr>
          <p:spPr>
            <a:xfrm>
              <a:off x="2005013" y="3917951"/>
              <a:ext cx="348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41"/>
            <p:cNvSpPr/>
            <p:nvPr/>
          </p:nvSpPr>
          <p:spPr>
            <a:xfrm>
              <a:off x="2005013" y="3917951"/>
              <a:ext cx="34800" cy="270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41"/>
            <p:cNvSpPr/>
            <p:nvPr/>
          </p:nvSpPr>
          <p:spPr>
            <a:xfrm>
              <a:off x="1995488" y="3902076"/>
              <a:ext cx="48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41"/>
            <p:cNvSpPr/>
            <p:nvPr/>
          </p:nvSpPr>
          <p:spPr>
            <a:xfrm>
              <a:off x="1995488" y="3902076"/>
              <a:ext cx="4800" cy="333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41"/>
            <p:cNvSpPr/>
            <p:nvPr/>
          </p:nvSpPr>
          <p:spPr>
            <a:xfrm>
              <a:off x="2112963" y="3944938"/>
              <a:ext cx="160200" cy="1017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41"/>
            <p:cNvSpPr/>
            <p:nvPr/>
          </p:nvSpPr>
          <p:spPr>
            <a:xfrm>
              <a:off x="2112963" y="3944938"/>
              <a:ext cx="160200" cy="10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41"/>
            <p:cNvSpPr/>
            <p:nvPr/>
          </p:nvSpPr>
          <p:spPr>
            <a:xfrm>
              <a:off x="2111376" y="3943351"/>
              <a:ext cx="163513" cy="104775"/>
            </a:xfrm>
            <a:custGeom>
              <a:avLst/>
              <a:gdLst/>
              <a:ahLst/>
              <a:cxnLst/>
              <a:rect l="l" t="t" r="r" b="b"/>
              <a:pathLst>
                <a:path w="212" h="136" extrusionOk="0">
                  <a:moveTo>
                    <a:pt x="2" y="2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132"/>
                    <a:pt x="208" y="132"/>
                    <a:pt x="208" y="132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5"/>
                    <a:pt x="0" y="135"/>
                    <a:pt x="1" y="136"/>
                  </a:cubicBezTo>
                  <a:cubicBezTo>
                    <a:pt x="1" y="136"/>
                    <a:pt x="2" y="136"/>
                    <a:pt x="2" y="136"/>
                  </a:cubicBezTo>
                  <a:cubicBezTo>
                    <a:pt x="210" y="136"/>
                    <a:pt x="210" y="136"/>
                    <a:pt x="210" y="136"/>
                  </a:cubicBezTo>
                  <a:cubicBezTo>
                    <a:pt x="211" y="136"/>
                    <a:pt x="211" y="136"/>
                    <a:pt x="212" y="136"/>
                  </a:cubicBezTo>
                  <a:cubicBezTo>
                    <a:pt x="212" y="135"/>
                    <a:pt x="212" y="135"/>
                    <a:pt x="212" y="134"/>
                  </a:cubicBezTo>
                  <a:cubicBezTo>
                    <a:pt x="212" y="2"/>
                    <a:pt x="212" y="2"/>
                    <a:pt x="212" y="2"/>
                  </a:cubicBezTo>
                  <a:cubicBezTo>
                    <a:pt x="212" y="2"/>
                    <a:pt x="212" y="1"/>
                    <a:pt x="212" y="1"/>
                  </a:cubicBezTo>
                  <a:cubicBezTo>
                    <a:pt x="211" y="1"/>
                    <a:pt x="211" y="0"/>
                    <a:pt x="21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41"/>
            <p:cNvSpPr/>
            <p:nvPr/>
          </p:nvSpPr>
          <p:spPr>
            <a:xfrm>
              <a:off x="2136776" y="3957638"/>
              <a:ext cx="114300" cy="303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41"/>
            <p:cNvSpPr/>
            <p:nvPr/>
          </p:nvSpPr>
          <p:spPr>
            <a:xfrm>
              <a:off x="2136776" y="3957638"/>
              <a:ext cx="114300" cy="3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1"/>
            <p:cNvSpPr/>
            <p:nvPr/>
          </p:nvSpPr>
          <p:spPr>
            <a:xfrm>
              <a:off x="2136776" y="3957638"/>
              <a:ext cx="114300" cy="30163"/>
            </a:xfrm>
            <a:custGeom>
              <a:avLst/>
              <a:gdLst/>
              <a:ahLst/>
              <a:cxnLst/>
              <a:rect l="l" t="t" r="r" b="b"/>
              <a:pathLst>
                <a:path w="72" h="19" extrusionOk="0">
                  <a:moveTo>
                    <a:pt x="0" y="0"/>
                  </a:moveTo>
                  <a:lnTo>
                    <a:pt x="0" y="1"/>
                  </a:lnTo>
                  <a:lnTo>
                    <a:pt x="71" y="1"/>
                  </a:lnTo>
                  <a:lnTo>
                    <a:pt x="71" y="18"/>
                  </a:lnTo>
                  <a:lnTo>
                    <a:pt x="1" y="18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1"/>
            <p:cNvSpPr/>
            <p:nvPr/>
          </p:nvSpPr>
          <p:spPr>
            <a:xfrm>
              <a:off x="2136776" y="3957638"/>
              <a:ext cx="114300" cy="30163"/>
            </a:xfrm>
            <a:custGeom>
              <a:avLst/>
              <a:gdLst/>
              <a:ahLst/>
              <a:cxnLst/>
              <a:rect l="l" t="t" r="r" b="b"/>
              <a:pathLst>
                <a:path w="72" h="19" extrusionOk="0">
                  <a:moveTo>
                    <a:pt x="0" y="0"/>
                  </a:moveTo>
                  <a:lnTo>
                    <a:pt x="0" y="1"/>
                  </a:lnTo>
                  <a:lnTo>
                    <a:pt x="71" y="1"/>
                  </a:lnTo>
                  <a:lnTo>
                    <a:pt x="71" y="18"/>
                  </a:lnTo>
                  <a:lnTo>
                    <a:pt x="1" y="18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41"/>
            <p:cNvSpPr/>
            <p:nvPr/>
          </p:nvSpPr>
          <p:spPr>
            <a:xfrm>
              <a:off x="2136776" y="4000501"/>
              <a:ext cx="114300" cy="303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41"/>
            <p:cNvSpPr/>
            <p:nvPr/>
          </p:nvSpPr>
          <p:spPr>
            <a:xfrm>
              <a:off x="2136776" y="4000501"/>
              <a:ext cx="114300" cy="3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41"/>
            <p:cNvSpPr/>
            <p:nvPr/>
          </p:nvSpPr>
          <p:spPr>
            <a:xfrm>
              <a:off x="2136776" y="4000501"/>
              <a:ext cx="114300" cy="30163"/>
            </a:xfrm>
            <a:custGeom>
              <a:avLst/>
              <a:gdLst/>
              <a:ahLst/>
              <a:cxnLst/>
              <a:rect l="l" t="t" r="r" b="b"/>
              <a:pathLst>
                <a:path w="72" h="19" extrusionOk="0">
                  <a:moveTo>
                    <a:pt x="0" y="0"/>
                  </a:moveTo>
                  <a:lnTo>
                    <a:pt x="0" y="1"/>
                  </a:lnTo>
                  <a:lnTo>
                    <a:pt x="71" y="1"/>
                  </a:lnTo>
                  <a:lnTo>
                    <a:pt x="71" y="18"/>
                  </a:lnTo>
                  <a:lnTo>
                    <a:pt x="1" y="18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2136776" y="4000501"/>
              <a:ext cx="114300" cy="30163"/>
            </a:xfrm>
            <a:custGeom>
              <a:avLst/>
              <a:gdLst/>
              <a:ahLst/>
              <a:cxnLst/>
              <a:rect l="l" t="t" r="r" b="b"/>
              <a:pathLst>
                <a:path w="72" h="19" extrusionOk="0">
                  <a:moveTo>
                    <a:pt x="0" y="0"/>
                  </a:moveTo>
                  <a:lnTo>
                    <a:pt x="0" y="1"/>
                  </a:lnTo>
                  <a:lnTo>
                    <a:pt x="71" y="1"/>
                  </a:lnTo>
                  <a:lnTo>
                    <a:pt x="71" y="18"/>
                  </a:lnTo>
                  <a:lnTo>
                    <a:pt x="1" y="18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1"/>
            <p:cNvSpPr/>
            <p:nvPr/>
          </p:nvSpPr>
          <p:spPr>
            <a:xfrm>
              <a:off x="2324101" y="3733801"/>
              <a:ext cx="20638" cy="20638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0" y="27"/>
                  </a:moveTo>
                  <a:cubicBezTo>
                    <a:pt x="0" y="27"/>
                    <a:pt x="1" y="18"/>
                    <a:pt x="1" y="18"/>
                  </a:cubicBezTo>
                  <a:cubicBezTo>
                    <a:pt x="3" y="11"/>
                    <a:pt x="11" y="0"/>
                    <a:pt x="19" y="0"/>
                  </a:cubicBezTo>
                  <a:cubicBezTo>
                    <a:pt x="24" y="0"/>
                    <a:pt x="27" y="4"/>
                    <a:pt x="27" y="9"/>
                  </a:cubicBezTo>
                  <a:cubicBezTo>
                    <a:pt x="27" y="9"/>
                    <a:pt x="27" y="10"/>
                    <a:pt x="27" y="10"/>
                  </a:cubicBezTo>
                  <a:cubicBezTo>
                    <a:pt x="26" y="16"/>
                    <a:pt x="23" y="20"/>
                    <a:pt x="18" y="23"/>
                  </a:cubicBezTo>
                  <a:cubicBezTo>
                    <a:pt x="12" y="25"/>
                    <a:pt x="6" y="27"/>
                    <a:pt x="0" y="27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41"/>
            <p:cNvSpPr/>
            <p:nvPr/>
          </p:nvSpPr>
          <p:spPr>
            <a:xfrm>
              <a:off x="2281238" y="3706813"/>
              <a:ext cx="142875" cy="193675"/>
            </a:xfrm>
            <a:custGeom>
              <a:avLst/>
              <a:gdLst/>
              <a:ahLst/>
              <a:cxnLst/>
              <a:rect l="l" t="t" r="r" b="b"/>
              <a:pathLst>
                <a:path w="186" h="250" extrusionOk="0">
                  <a:moveTo>
                    <a:pt x="41" y="1"/>
                  </a:moveTo>
                  <a:cubicBezTo>
                    <a:pt x="48" y="3"/>
                    <a:pt x="52" y="17"/>
                    <a:pt x="51" y="23"/>
                  </a:cubicBezTo>
                  <a:cubicBezTo>
                    <a:pt x="51" y="24"/>
                    <a:pt x="50" y="33"/>
                    <a:pt x="50" y="33"/>
                  </a:cubicBezTo>
                  <a:cubicBezTo>
                    <a:pt x="50" y="35"/>
                    <a:pt x="51" y="37"/>
                    <a:pt x="52" y="39"/>
                  </a:cubicBezTo>
                  <a:cubicBezTo>
                    <a:pt x="53" y="44"/>
                    <a:pt x="54" y="49"/>
                    <a:pt x="55" y="55"/>
                  </a:cubicBezTo>
                  <a:cubicBezTo>
                    <a:pt x="56" y="61"/>
                    <a:pt x="56" y="67"/>
                    <a:pt x="57" y="73"/>
                  </a:cubicBezTo>
                  <a:cubicBezTo>
                    <a:pt x="57" y="80"/>
                    <a:pt x="57" y="87"/>
                    <a:pt x="56" y="94"/>
                  </a:cubicBezTo>
                  <a:cubicBezTo>
                    <a:pt x="57" y="92"/>
                    <a:pt x="60" y="86"/>
                    <a:pt x="60" y="86"/>
                  </a:cubicBezTo>
                  <a:cubicBezTo>
                    <a:pt x="64" y="80"/>
                    <a:pt x="74" y="72"/>
                    <a:pt x="81" y="74"/>
                  </a:cubicBezTo>
                  <a:cubicBezTo>
                    <a:pt x="86" y="75"/>
                    <a:pt x="89" y="80"/>
                    <a:pt x="87" y="85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84" y="90"/>
                    <a:pt x="80" y="94"/>
                    <a:pt x="74" y="95"/>
                  </a:cubicBezTo>
                  <a:cubicBezTo>
                    <a:pt x="68" y="96"/>
                    <a:pt x="62" y="96"/>
                    <a:pt x="56" y="95"/>
                  </a:cubicBezTo>
                  <a:cubicBezTo>
                    <a:pt x="55" y="101"/>
                    <a:pt x="53" y="108"/>
                    <a:pt x="51" y="115"/>
                  </a:cubicBezTo>
                  <a:cubicBezTo>
                    <a:pt x="50" y="119"/>
                    <a:pt x="49" y="123"/>
                    <a:pt x="48" y="127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3" y="117"/>
                    <a:pt x="64" y="109"/>
                    <a:pt x="71" y="111"/>
                  </a:cubicBezTo>
                  <a:cubicBezTo>
                    <a:pt x="76" y="112"/>
                    <a:pt x="78" y="117"/>
                    <a:pt x="77" y="122"/>
                  </a:cubicBezTo>
                  <a:cubicBezTo>
                    <a:pt x="76" y="123"/>
                    <a:pt x="76" y="123"/>
                    <a:pt x="76" y="123"/>
                  </a:cubicBezTo>
                  <a:cubicBezTo>
                    <a:pt x="74" y="128"/>
                    <a:pt x="69" y="131"/>
                    <a:pt x="64" y="132"/>
                  </a:cubicBezTo>
                  <a:cubicBezTo>
                    <a:pt x="58" y="133"/>
                    <a:pt x="52" y="133"/>
                    <a:pt x="46" y="132"/>
                  </a:cubicBezTo>
                  <a:cubicBezTo>
                    <a:pt x="46" y="133"/>
                    <a:pt x="45" y="135"/>
                    <a:pt x="45" y="136"/>
                  </a:cubicBezTo>
                  <a:cubicBezTo>
                    <a:pt x="42" y="144"/>
                    <a:pt x="40" y="151"/>
                    <a:pt x="37" y="158"/>
                  </a:cubicBezTo>
                  <a:cubicBezTo>
                    <a:pt x="36" y="160"/>
                    <a:pt x="36" y="163"/>
                    <a:pt x="35" y="165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40" y="157"/>
                    <a:pt x="51" y="148"/>
                    <a:pt x="58" y="150"/>
                  </a:cubicBezTo>
                  <a:cubicBezTo>
                    <a:pt x="63" y="151"/>
                    <a:pt x="65" y="156"/>
                    <a:pt x="64" y="161"/>
                  </a:cubicBezTo>
                  <a:cubicBezTo>
                    <a:pt x="64" y="162"/>
                    <a:pt x="64" y="162"/>
                    <a:pt x="64" y="162"/>
                  </a:cubicBezTo>
                  <a:cubicBezTo>
                    <a:pt x="61" y="167"/>
                    <a:pt x="56" y="170"/>
                    <a:pt x="51" y="171"/>
                  </a:cubicBezTo>
                  <a:cubicBezTo>
                    <a:pt x="45" y="172"/>
                    <a:pt x="39" y="172"/>
                    <a:pt x="34" y="171"/>
                  </a:cubicBezTo>
                  <a:cubicBezTo>
                    <a:pt x="33" y="174"/>
                    <a:pt x="32" y="177"/>
                    <a:pt x="32" y="179"/>
                  </a:cubicBezTo>
                  <a:cubicBezTo>
                    <a:pt x="31" y="182"/>
                    <a:pt x="31" y="182"/>
                    <a:pt x="31" y="184"/>
                  </a:cubicBezTo>
                  <a:cubicBezTo>
                    <a:pt x="31" y="186"/>
                    <a:pt x="30" y="188"/>
                    <a:pt x="30" y="189"/>
                  </a:cubicBezTo>
                  <a:cubicBezTo>
                    <a:pt x="30" y="193"/>
                    <a:pt x="29" y="196"/>
                    <a:pt x="29" y="199"/>
                  </a:cubicBezTo>
                  <a:cubicBezTo>
                    <a:pt x="29" y="201"/>
                    <a:pt x="29" y="204"/>
                    <a:pt x="29" y="206"/>
                  </a:cubicBezTo>
                  <a:cubicBezTo>
                    <a:pt x="29" y="203"/>
                    <a:pt x="31" y="199"/>
                    <a:pt x="31" y="198"/>
                  </a:cubicBezTo>
                  <a:cubicBezTo>
                    <a:pt x="34" y="193"/>
                    <a:pt x="38" y="188"/>
                    <a:pt x="43" y="185"/>
                  </a:cubicBezTo>
                  <a:cubicBezTo>
                    <a:pt x="43" y="185"/>
                    <a:pt x="43" y="184"/>
                    <a:pt x="44" y="183"/>
                  </a:cubicBezTo>
                  <a:cubicBezTo>
                    <a:pt x="46" y="179"/>
                    <a:pt x="52" y="178"/>
                    <a:pt x="56" y="181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62" y="186"/>
                    <a:pt x="61" y="200"/>
                    <a:pt x="58" y="206"/>
                  </a:cubicBezTo>
                  <a:cubicBezTo>
                    <a:pt x="58" y="206"/>
                    <a:pt x="56" y="210"/>
                    <a:pt x="55" y="213"/>
                  </a:cubicBezTo>
                  <a:cubicBezTo>
                    <a:pt x="58" y="209"/>
                    <a:pt x="58" y="209"/>
                    <a:pt x="58" y="209"/>
                  </a:cubicBezTo>
                  <a:cubicBezTo>
                    <a:pt x="60" y="206"/>
                    <a:pt x="62" y="204"/>
                    <a:pt x="65" y="201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9" y="196"/>
                    <a:pt x="71" y="195"/>
                    <a:pt x="72" y="194"/>
                  </a:cubicBezTo>
                  <a:cubicBezTo>
                    <a:pt x="75" y="191"/>
                    <a:pt x="78" y="188"/>
                    <a:pt x="81" y="185"/>
                  </a:cubicBezTo>
                  <a:cubicBezTo>
                    <a:pt x="77" y="181"/>
                    <a:pt x="72" y="177"/>
                    <a:pt x="69" y="172"/>
                  </a:cubicBezTo>
                  <a:cubicBezTo>
                    <a:pt x="66" y="167"/>
                    <a:pt x="66" y="162"/>
                    <a:pt x="67" y="157"/>
                  </a:cubicBezTo>
                  <a:cubicBezTo>
                    <a:pt x="69" y="152"/>
                    <a:pt x="75" y="150"/>
                    <a:pt x="79" y="152"/>
                  </a:cubicBezTo>
                  <a:cubicBezTo>
                    <a:pt x="80" y="153"/>
                    <a:pt x="80" y="153"/>
                    <a:pt x="80" y="153"/>
                  </a:cubicBezTo>
                  <a:cubicBezTo>
                    <a:pt x="86" y="157"/>
                    <a:pt x="87" y="170"/>
                    <a:pt x="85" y="177"/>
                  </a:cubicBezTo>
                  <a:cubicBezTo>
                    <a:pt x="85" y="177"/>
                    <a:pt x="84" y="182"/>
                    <a:pt x="83" y="184"/>
                  </a:cubicBezTo>
                  <a:cubicBezTo>
                    <a:pt x="85" y="182"/>
                    <a:pt x="87" y="181"/>
                    <a:pt x="89" y="179"/>
                  </a:cubicBezTo>
                  <a:cubicBezTo>
                    <a:pt x="95" y="175"/>
                    <a:pt x="101" y="170"/>
                    <a:pt x="107" y="166"/>
                  </a:cubicBezTo>
                  <a:cubicBezTo>
                    <a:pt x="112" y="162"/>
                    <a:pt x="112" y="162"/>
                    <a:pt x="112" y="162"/>
                  </a:cubicBezTo>
                  <a:cubicBezTo>
                    <a:pt x="108" y="158"/>
                    <a:pt x="103" y="153"/>
                    <a:pt x="100" y="148"/>
                  </a:cubicBezTo>
                  <a:cubicBezTo>
                    <a:pt x="97" y="143"/>
                    <a:pt x="96" y="138"/>
                    <a:pt x="98" y="133"/>
                  </a:cubicBezTo>
                  <a:cubicBezTo>
                    <a:pt x="100" y="128"/>
                    <a:pt x="105" y="126"/>
                    <a:pt x="110" y="128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7" y="133"/>
                    <a:pt x="117" y="146"/>
                    <a:pt x="116" y="153"/>
                  </a:cubicBezTo>
                  <a:cubicBezTo>
                    <a:pt x="116" y="153"/>
                    <a:pt x="113" y="159"/>
                    <a:pt x="113" y="161"/>
                  </a:cubicBezTo>
                  <a:cubicBezTo>
                    <a:pt x="117" y="158"/>
                    <a:pt x="121" y="155"/>
                    <a:pt x="125" y="152"/>
                  </a:cubicBezTo>
                  <a:cubicBezTo>
                    <a:pt x="130" y="148"/>
                    <a:pt x="135" y="143"/>
                    <a:pt x="140" y="138"/>
                  </a:cubicBezTo>
                  <a:cubicBezTo>
                    <a:pt x="135" y="134"/>
                    <a:pt x="130" y="130"/>
                    <a:pt x="127" y="125"/>
                  </a:cubicBezTo>
                  <a:cubicBezTo>
                    <a:pt x="124" y="120"/>
                    <a:pt x="123" y="114"/>
                    <a:pt x="125" y="109"/>
                  </a:cubicBezTo>
                  <a:cubicBezTo>
                    <a:pt x="127" y="104"/>
                    <a:pt x="133" y="102"/>
                    <a:pt x="137" y="104"/>
                  </a:cubicBezTo>
                  <a:cubicBezTo>
                    <a:pt x="138" y="105"/>
                    <a:pt x="138" y="105"/>
                    <a:pt x="138" y="105"/>
                  </a:cubicBezTo>
                  <a:cubicBezTo>
                    <a:pt x="144" y="109"/>
                    <a:pt x="145" y="122"/>
                    <a:pt x="143" y="129"/>
                  </a:cubicBezTo>
                  <a:cubicBezTo>
                    <a:pt x="143" y="129"/>
                    <a:pt x="141" y="134"/>
                    <a:pt x="140" y="137"/>
                  </a:cubicBezTo>
                  <a:cubicBezTo>
                    <a:pt x="141" y="137"/>
                    <a:pt x="141" y="137"/>
                    <a:pt x="141" y="137"/>
                  </a:cubicBezTo>
                  <a:cubicBezTo>
                    <a:pt x="145" y="132"/>
                    <a:pt x="149" y="126"/>
                    <a:pt x="153" y="120"/>
                  </a:cubicBezTo>
                  <a:cubicBezTo>
                    <a:pt x="155" y="117"/>
                    <a:pt x="157" y="114"/>
                    <a:pt x="158" y="111"/>
                  </a:cubicBezTo>
                  <a:cubicBezTo>
                    <a:pt x="153" y="108"/>
                    <a:pt x="148" y="104"/>
                    <a:pt x="144" y="99"/>
                  </a:cubicBezTo>
                  <a:cubicBezTo>
                    <a:pt x="141" y="95"/>
                    <a:pt x="140" y="89"/>
                    <a:pt x="141" y="84"/>
                  </a:cubicBezTo>
                  <a:cubicBezTo>
                    <a:pt x="143" y="79"/>
                    <a:pt x="148" y="77"/>
                    <a:pt x="152" y="78"/>
                  </a:cubicBezTo>
                  <a:cubicBezTo>
                    <a:pt x="153" y="79"/>
                    <a:pt x="153" y="79"/>
                    <a:pt x="153" y="79"/>
                  </a:cubicBezTo>
                  <a:cubicBezTo>
                    <a:pt x="160" y="82"/>
                    <a:pt x="162" y="95"/>
                    <a:pt x="161" y="102"/>
                  </a:cubicBezTo>
                  <a:cubicBezTo>
                    <a:pt x="161" y="102"/>
                    <a:pt x="160" y="106"/>
                    <a:pt x="159" y="109"/>
                  </a:cubicBezTo>
                  <a:cubicBezTo>
                    <a:pt x="160" y="107"/>
                    <a:pt x="161" y="106"/>
                    <a:pt x="162" y="104"/>
                  </a:cubicBezTo>
                  <a:cubicBezTo>
                    <a:pt x="164" y="99"/>
                    <a:pt x="166" y="94"/>
                    <a:pt x="168" y="90"/>
                  </a:cubicBezTo>
                  <a:cubicBezTo>
                    <a:pt x="169" y="88"/>
                    <a:pt x="170" y="85"/>
                    <a:pt x="170" y="83"/>
                  </a:cubicBezTo>
                  <a:cubicBezTo>
                    <a:pt x="167" y="78"/>
                    <a:pt x="165" y="73"/>
                    <a:pt x="164" y="67"/>
                  </a:cubicBezTo>
                  <a:cubicBezTo>
                    <a:pt x="163" y="61"/>
                    <a:pt x="164" y="56"/>
                    <a:pt x="168" y="52"/>
                  </a:cubicBezTo>
                  <a:cubicBezTo>
                    <a:pt x="171" y="48"/>
                    <a:pt x="177" y="48"/>
                    <a:pt x="180" y="51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86" y="58"/>
                    <a:pt x="181" y="71"/>
                    <a:pt x="178" y="77"/>
                  </a:cubicBezTo>
                  <a:cubicBezTo>
                    <a:pt x="178" y="77"/>
                    <a:pt x="171" y="84"/>
                    <a:pt x="171" y="84"/>
                  </a:cubicBezTo>
                  <a:cubicBezTo>
                    <a:pt x="169" y="91"/>
                    <a:pt x="169" y="91"/>
                    <a:pt x="169" y="91"/>
                  </a:cubicBezTo>
                  <a:cubicBezTo>
                    <a:pt x="167" y="95"/>
                    <a:pt x="165" y="100"/>
                    <a:pt x="163" y="105"/>
                  </a:cubicBezTo>
                  <a:cubicBezTo>
                    <a:pt x="160" y="111"/>
                    <a:pt x="157" y="116"/>
                    <a:pt x="154" y="121"/>
                  </a:cubicBezTo>
                  <a:cubicBezTo>
                    <a:pt x="151" y="127"/>
                    <a:pt x="147" y="133"/>
                    <a:pt x="142" y="138"/>
                  </a:cubicBezTo>
                  <a:cubicBezTo>
                    <a:pt x="144" y="137"/>
                    <a:pt x="150" y="134"/>
                    <a:pt x="150" y="134"/>
                  </a:cubicBezTo>
                  <a:cubicBezTo>
                    <a:pt x="156" y="131"/>
                    <a:pt x="170" y="130"/>
                    <a:pt x="175" y="135"/>
                  </a:cubicBezTo>
                  <a:cubicBezTo>
                    <a:pt x="178" y="139"/>
                    <a:pt x="177" y="145"/>
                    <a:pt x="173" y="148"/>
                  </a:cubicBezTo>
                  <a:cubicBezTo>
                    <a:pt x="173" y="148"/>
                    <a:pt x="173" y="148"/>
                    <a:pt x="173" y="148"/>
                  </a:cubicBezTo>
                  <a:cubicBezTo>
                    <a:pt x="168" y="151"/>
                    <a:pt x="162" y="151"/>
                    <a:pt x="157" y="149"/>
                  </a:cubicBezTo>
                  <a:cubicBezTo>
                    <a:pt x="151" y="147"/>
                    <a:pt x="146" y="143"/>
                    <a:pt x="142" y="139"/>
                  </a:cubicBezTo>
                  <a:cubicBezTo>
                    <a:pt x="137" y="144"/>
                    <a:pt x="132" y="149"/>
                    <a:pt x="127" y="154"/>
                  </a:cubicBezTo>
                  <a:cubicBezTo>
                    <a:pt x="124" y="156"/>
                    <a:pt x="120" y="159"/>
                    <a:pt x="117" y="161"/>
                  </a:cubicBezTo>
                  <a:cubicBezTo>
                    <a:pt x="120" y="159"/>
                    <a:pt x="120" y="159"/>
                    <a:pt x="120" y="159"/>
                  </a:cubicBezTo>
                  <a:cubicBezTo>
                    <a:pt x="127" y="157"/>
                    <a:pt x="140" y="155"/>
                    <a:pt x="145" y="161"/>
                  </a:cubicBezTo>
                  <a:cubicBezTo>
                    <a:pt x="148" y="165"/>
                    <a:pt x="148" y="170"/>
                    <a:pt x="144" y="173"/>
                  </a:cubicBezTo>
                  <a:cubicBezTo>
                    <a:pt x="143" y="174"/>
                    <a:pt x="143" y="174"/>
                    <a:pt x="143" y="174"/>
                  </a:cubicBezTo>
                  <a:cubicBezTo>
                    <a:pt x="138" y="177"/>
                    <a:pt x="133" y="177"/>
                    <a:pt x="127" y="175"/>
                  </a:cubicBezTo>
                  <a:cubicBezTo>
                    <a:pt x="122" y="172"/>
                    <a:pt x="117" y="169"/>
                    <a:pt x="113" y="165"/>
                  </a:cubicBezTo>
                  <a:cubicBezTo>
                    <a:pt x="109" y="168"/>
                    <a:pt x="109" y="168"/>
                    <a:pt x="109" y="168"/>
                  </a:cubicBezTo>
                  <a:cubicBezTo>
                    <a:pt x="103" y="172"/>
                    <a:pt x="97" y="177"/>
                    <a:pt x="91" y="182"/>
                  </a:cubicBezTo>
                  <a:cubicBezTo>
                    <a:pt x="89" y="183"/>
                    <a:pt x="87" y="185"/>
                    <a:pt x="85" y="187"/>
                  </a:cubicBezTo>
                  <a:cubicBezTo>
                    <a:pt x="88" y="185"/>
                    <a:pt x="88" y="185"/>
                    <a:pt x="88" y="185"/>
                  </a:cubicBezTo>
                  <a:cubicBezTo>
                    <a:pt x="94" y="182"/>
                    <a:pt x="108" y="181"/>
                    <a:pt x="113" y="187"/>
                  </a:cubicBezTo>
                  <a:cubicBezTo>
                    <a:pt x="116" y="190"/>
                    <a:pt x="115" y="196"/>
                    <a:pt x="111" y="199"/>
                  </a:cubicBezTo>
                  <a:cubicBezTo>
                    <a:pt x="111" y="200"/>
                    <a:pt x="111" y="200"/>
                    <a:pt x="111" y="200"/>
                  </a:cubicBezTo>
                  <a:cubicBezTo>
                    <a:pt x="106" y="202"/>
                    <a:pt x="100" y="203"/>
                    <a:pt x="95" y="201"/>
                  </a:cubicBezTo>
                  <a:cubicBezTo>
                    <a:pt x="90" y="198"/>
                    <a:pt x="85" y="195"/>
                    <a:pt x="81" y="191"/>
                  </a:cubicBezTo>
                  <a:cubicBezTo>
                    <a:pt x="79" y="192"/>
                    <a:pt x="77" y="194"/>
                    <a:pt x="75" y="196"/>
                  </a:cubicBezTo>
                  <a:cubicBezTo>
                    <a:pt x="73" y="198"/>
                    <a:pt x="72" y="199"/>
                    <a:pt x="71" y="200"/>
                  </a:cubicBezTo>
                  <a:cubicBezTo>
                    <a:pt x="68" y="204"/>
                    <a:pt x="68" y="204"/>
                    <a:pt x="68" y="204"/>
                  </a:cubicBezTo>
                  <a:cubicBezTo>
                    <a:pt x="66" y="206"/>
                    <a:pt x="64" y="209"/>
                    <a:pt x="62" y="211"/>
                  </a:cubicBezTo>
                  <a:cubicBezTo>
                    <a:pt x="58" y="217"/>
                    <a:pt x="58" y="217"/>
                    <a:pt x="58" y="217"/>
                  </a:cubicBezTo>
                  <a:cubicBezTo>
                    <a:pt x="60" y="215"/>
                    <a:pt x="64" y="212"/>
                    <a:pt x="64" y="212"/>
                  </a:cubicBezTo>
                  <a:cubicBezTo>
                    <a:pt x="70" y="208"/>
                    <a:pt x="83" y="205"/>
                    <a:pt x="88" y="209"/>
                  </a:cubicBezTo>
                  <a:cubicBezTo>
                    <a:pt x="92" y="213"/>
                    <a:pt x="93" y="218"/>
                    <a:pt x="89" y="222"/>
                  </a:cubicBezTo>
                  <a:cubicBezTo>
                    <a:pt x="88" y="223"/>
                    <a:pt x="88" y="223"/>
                    <a:pt x="88" y="223"/>
                  </a:cubicBezTo>
                  <a:cubicBezTo>
                    <a:pt x="84" y="226"/>
                    <a:pt x="78" y="227"/>
                    <a:pt x="73" y="226"/>
                  </a:cubicBezTo>
                  <a:cubicBezTo>
                    <a:pt x="67" y="224"/>
                    <a:pt x="62" y="222"/>
                    <a:pt x="57" y="218"/>
                  </a:cubicBezTo>
                  <a:cubicBezTo>
                    <a:pt x="54" y="221"/>
                    <a:pt x="52" y="224"/>
                    <a:pt x="50" y="226"/>
                  </a:cubicBezTo>
                  <a:cubicBezTo>
                    <a:pt x="44" y="235"/>
                    <a:pt x="39" y="243"/>
                    <a:pt x="35" y="249"/>
                  </a:cubicBezTo>
                  <a:cubicBezTo>
                    <a:pt x="35" y="250"/>
                    <a:pt x="35" y="250"/>
                    <a:pt x="35" y="250"/>
                  </a:cubicBezTo>
                  <a:cubicBezTo>
                    <a:pt x="30" y="247"/>
                    <a:pt x="30" y="247"/>
                    <a:pt x="30" y="247"/>
                  </a:cubicBezTo>
                  <a:cubicBezTo>
                    <a:pt x="30" y="247"/>
                    <a:pt x="31" y="247"/>
                    <a:pt x="31" y="246"/>
                  </a:cubicBezTo>
                  <a:cubicBezTo>
                    <a:pt x="35" y="241"/>
                    <a:pt x="40" y="233"/>
                    <a:pt x="47" y="224"/>
                  </a:cubicBezTo>
                  <a:cubicBezTo>
                    <a:pt x="49" y="221"/>
                    <a:pt x="51" y="218"/>
                    <a:pt x="54" y="215"/>
                  </a:cubicBezTo>
                  <a:cubicBezTo>
                    <a:pt x="51" y="212"/>
                    <a:pt x="49" y="209"/>
                    <a:pt x="47" y="206"/>
                  </a:cubicBezTo>
                  <a:cubicBezTo>
                    <a:pt x="41" y="207"/>
                    <a:pt x="35" y="208"/>
                    <a:pt x="29" y="208"/>
                  </a:cubicBezTo>
                  <a:cubicBezTo>
                    <a:pt x="29" y="212"/>
                    <a:pt x="29" y="215"/>
                    <a:pt x="29" y="218"/>
                  </a:cubicBezTo>
                  <a:cubicBezTo>
                    <a:pt x="28" y="230"/>
                    <a:pt x="28" y="239"/>
                    <a:pt x="28" y="246"/>
                  </a:cubicBezTo>
                  <a:cubicBezTo>
                    <a:pt x="28" y="246"/>
                    <a:pt x="28" y="246"/>
                    <a:pt x="28" y="246"/>
                  </a:cubicBezTo>
                  <a:cubicBezTo>
                    <a:pt x="23" y="244"/>
                    <a:pt x="23" y="244"/>
                    <a:pt x="23" y="244"/>
                  </a:cubicBezTo>
                  <a:cubicBezTo>
                    <a:pt x="23" y="237"/>
                    <a:pt x="23" y="228"/>
                    <a:pt x="24" y="218"/>
                  </a:cubicBezTo>
                  <a:cubicBezTo>
                    <a:pt x="24" y="214"/>
                    <a:pt x="25" y="211"/>
                    <a:pt x="25" y="207"/>
                  </a:cubicBezTo>
                  <a:cubicBezTo>
                    <a:pt x="19" y="205"/>
                    <a:pt x="13" y="203"/>
                    <a:pt x="8" y="200"/>
                  </a:cubicBezTo>
                  <a:cubicBezTo>
                    <a:pt x="3" y="197"/>
                    <a:pt x="0" y="192"/>
                    <a:pt x="0" y="186"/>
                  </a:cubicBezTo>
                  <a:cubicBezTo>
                    <a:pt x="0" y="181"/>
                    <a:pt x="4" y="177"/>
                    <a:pt x="9" y="177"/>
                  </a:cubicBezTo>
                  <a:cubicBezTo>
                    <a:pt x="10" y="177"/>
                    <a:pt x="10" y="177"/>
                    <a:pt x="10" y="177"/>
                  </a:cubicBezTo>
                  <a:cubicBezTo>
                    <a:pt x="17" y="178"/>
                    <a:pt x="23" y="190"/>
                    <a:pt x="25" y="197"/>
                  </a:cubicBezTo>
                  <a:cubicBezTo>
                    <a:pt x="25" y="197"/>
                    <a:pt x="25" y="202"/>
                    <a:pt x="25" y="205"/>
                  </a:cubicBezTo>
                  <a:cubicBezTo>
                    <a:pt x="25" y="203"/>
                    <a:pt x="25" y="201"/>
                    <a:pt x="26" y="200"/>
                  </a:cubicBezTo>
                  <a:cubicBezTo>
                    <a:pt x="26" y="196"/>
                    <a:pt x="26" y="193"/>
                    <a:pt x="27" y="190"/>
                  </a:cubicBezTo>
                  <a:cubicBezTo>
                    <a:pt x="28" y="184"/>
                    <a:pt x="28" y="184"/>
                    <a:pt x="28" y="184"/>
                  </a:cubicBezTo>
                  <a:cubicBezTo>
                    <a:pt x="28" y="183"/>
                    <a:pt x="28" y="181"/>
                    <a:pt x="29" y="179"/>
                  </a:cubicBezTo>
                  <a:cubicBezTo>
                    <a:pt x="30" y="175"/>
                    <a:pt x="31" y="171"/>
                    <a:pt x="32" y="167"/>
                  </a:cubicBezTo>
                  <a:cubicBezTo>
                    <a:pt x="26" y="166"/>
                    <a:pt x="20" y="165"/>
                    <a:pt x="15" y="163"/>
                  </a:cubicBezTo>
                  <a:cubicBezTo>
                    <a:pt x="10" y="160"/>
                    <a:pt x="6" y="156"/>
                    <a:pt x="5" y="151"/>
                  </a:cubicBezTo>
                  <a:cubicBezTo>
                    <a:pt x="4" y="146"/>
                    <a:pt x="7" y="141"/>
                    <a:pt x="12" y="141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21" y="140"/>
                    <a:pt x="29" y="151"/>
                    <a:pt x="31" y="158"/>
                  </a:cubicBezTo>
                  <a:cubicBezTo>
                    <a:pt x="31" y="158"/>
                    <a:pt x="32" y="163"/>
                    <a:pt x="33" y="165"/>
                  </a:cubicBezTo>
                  <a:cubicBezTo>
                    <a:pt x="33" y="163"/>
                    <a:pt x="34" y="160"/>
                    <a:pt x="35" y="158"/>
                  </a:cubicBezTo>
                  <a:cubicBezTo>
                    <a:pt x="37" y="151"/>
                    <a:pt x="40" y="144"/>
                    <a:pt x="43" y="137"/>
                  </a:cubicBezTo>
                  <a:cubicBezTo>
                    <a:pt x="43" y="134"/>
                    <a:pt x="44" y="132"/>
                    <a:pt x="45" y="130"/>
                  </a:cubicBezTo>
                  <a:cubicBezTo>
                    <a:pt x="39" y="129"/>
                    <a:pt x="33" y="128"/>
                    <a:pt x="27" y="126"/>
                  </a:cubicBezTo>
                  <a:cubicBezTo>
                    <a:pt x="22" y="123"/>
                    <a:pt x="18" y="119"/>
                    <a:pt x="17" y="114"/>
                  </a:cubicBezTo>
                  <a:cubicBezTo>
                    <a:pt x="16" y="109"/>
                    <a:pt x="20" y="104"/>
                    <a:pt x="24" y="103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33" y="103"/>
                    <a:pt x="41" y="114"/>
                    <a:pt x="43" y="120"/>
                  </a:cubicBezTo>
                  <a:cubicBezTo>
                    <a:pt x="43" y="121"/>
                    <a:pt x="45" y="128"/>
                    <a:pt x="45" y="129"/>
                  </a:cubicBezTo>
                  <a:cubicBezTo>
                    <a:pt x="47" y="125"/>
                    <a:pt x="48" y="120"/>
                    <a:pt x="50" y="115"/>
                  </a:cubicBezTo>
                  <a:cubicBezTo>
                    <a:pt x="52" y="109"/>
                    <a:pt x="54" y="102"/>
                    <a:pt x="55" y="95"/>
                  </a:cubicBezTo>
                  <a:cubicBezTo>
                    <a:pt x="49" y="95"/>
                    <a:pt x="42" y="93"/>
                    <a:pt x="37" y="91"/>
                  </a:cubicBezTo>
                  <a:cubicBezTo>
                    <a:pt x="32" y="89"/>
                    <a:pt x="28" y="84"/>
                    <a:pt x="27" y="79"/>
                  </a:cubicBezTo>
                  <a:cubicBezTo>
                    <a:pt x="26" y="74"/>
                    <a:pt x="29" y="70"/>
                    <a:pt x="34" y="69"/>
                  </a:cubicBezTo>
                  <a:cubicBezTo>
                    <a:pt x="35" y="69"/>
                    <a:pt x="35" y="69"/>
                    <a:pt x="35" y="69"/>
                  </a:cubicBezTo>
                  <a:cubicBezTo>
                    <a:pt x="43" y="69"/>
                    <a:pt x="51" y="79"/>
                    <a:pt x="53" y="86"/>
                  </a:cubicBezTo>
                  <a:cubicBezTo>
                    <a:pt x="53" y="86"/>
                    <a:pt x="54" y="91"/>
                    <a:pt x="55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6" y="87"/>
                    <a:pt x="56" y="80"/>
                    <a:pt x="56" y="74"/>
                  </a:cubicBezTo>
                  <a:cubicBezTo>
                    <a:pt x="56" y="70"/>
                    <a:pt x="56" y="66"/>
                    <a:pt x="55" y="63"/>
                  </a:cubicBezTo>
                  <a:cubicBezTo>
                    <a:pt x="49" y="63"/>
                    <a:pt x="43" y="62"/>
                    <a:pt x="37" y="61"/>
                  </a:cubicBezTo>
                  <a:cubicBezTo>
                    <a:pt x="32" y="59"/>
                    <a:pt x="28" y="55"/>
                    <a:pt x="26" y="50"/>
                  </a:cubicBezTo>
                  <a:cubicBezTo>
                    <a:pt x="25" y="45"/>
                    <a:pt x="28" y="40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41" y="38"/>
                    <a:pt x="50" y="48"/>
                    <a:pt x="53" y="54"/>
                  </a:cubicBezTo>
                  <a:cubicBezTo>
                    <a:pt x="53" y="54"/>
                    <a:pt x="54" y="58"/>
                    <a:pt x="55" y="60"/>
                  </a:cubicBezTo>
                  <a:cubicBezTo>
                    <a:pt x="55" y="59"/>
                    <a:pt x="55" y="57"/>
                    <a:pt x="55" y="56"/>
                  </a:cubicBezTo>
                  <a:cubicBezTo>
                    <a:pt x="54" y="50"/>
                    <a:pt x="53" y="45"/>
                    <a:pt x="52" y="40"/>
                  </a:cubicBezTo>
                  <a:cubicBezTo>
                    <a:pt x="51" y="38"/>
                    <a:pt x="51" y="36"/>
                    <a:pt x="50" y="33"/>
                  </a:cubicBezTo>
                  <a:cubicBezTo>
                    <a:pt x="45" y="31"/>
                    <a:pt x="40" y="27"/>
                    <a:pt x="35" y="23"/>
                  </a:cubicBezTo>
                  <a:cubicBezTo>
                    <a:pt x="31" y="19"/>
                    <a:pt x="30" y="14"/>
                    <a:pt x="30" y="8"/>
                  </a:cubicBezTo>
                  <a:cubicBezTo>
                    <a:pt x="31" y="4"/>
                    <a:pt x="35" y="0"/>
                    <a:pt x="40" y="1"/>
                  </a:cubicBezTo>
                  <a:cubicBezTo>
                    <a:pt x="41" y="1"/>
                    <a:pt x="41" y="1"/>
                    <a:pt x="41" y="1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2403476" y="3781426"/>
              <a:ext cx="28575" cy="15875"/>
            </a:xfrm>
            <a:custGeom>
              <a:avLst/>
              <a:gdLst/>
              <a:ahLst/>
              <a:cxnLst/>
              <a:rect l="l" t="t" r="r" b="b"/>
              <a:pathLst>
                <a:path w="36" h="22" extrusionOk="0">
                  <a:moveTo>
                    <a:pt x="18" y="22"/>
                  </a:moveTo>
                  <a:cubicBezTo>
                    <a:pt x="12" y="21"/>
                    <a:pt x="6" y="18"/>
                    <a:pt x="0" y="15"/>
                  </a:cubicBezTo>
                  <a:cubicBezTo>
                    <a:pt x="0" y="15"/>
                    <a:pt x="7" y="9"/>
                    <a:pt x="7" y="9"/>
                  </a:cubicBezTo>
                  <a:cubicBezTo>
                    <a:pt x="12" y="5"/>
                    <a:pt x="25" y="0"/>
                    <a:pt x="31" y="4"/>
                  </a:cubicBezTo>
                  <a:cubicBezTo>
                    <a:pt x="35" y="7"/>
                    <a:pt x="36" y="12"/>
                    <a:pt x="33" y="16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29" y="21"/>
                    <a:pt x="23" y="22"/>
                    <a:pt x="18" y="22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2324101" y="3733801"/>
              <a:ext cx="20638" cy="20638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19" y="0"/>
                  </a:moveTo>
                  <a:cubicBezTo>
                    <a:pt x="11" y="0"/>
                    <a:pt x="3" y="11"/>
                    <a:pt x="1" y="18"/>
                  </a:cubicBezTo>
                  <a:cubicBezTo>
                    <a:pt x="1" y="18"/>
                    <a:pt x="0" y="25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6"/>
                    <a:pt x="12" y="25"/>
                    <a:pt x="18" y="23"/>
                  </a:cubicBezTo>
                  <a:cubicBezTo>
                    <a:pt x="23" y="20"/>
                    <a:pt x="26" y="16"/>
                    <a:pt x="27" y="10"/>
                  </a:cubicBezTo>
                  <a:cubicBezTo>
                    <a:pt x="27" y="10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4"/>
                    <a:pt x="24" y="0"/>
                    <a:pt x="19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1"/>
            <p:cNvSpPr/>
            <p:nvPr/>
          </p:nvSpPr>
          <p:spPr>
            <a:xfrm>
              <a:off x="2303463" y="3708401"/>
              <a:ext cx="17463" cy="23813"/>
            </a:xfrm>
            <a:custGeom>
              <a:avLst/>
              <a:gdLst/>
              <a:ahLst/>
              <a:cxnLst/>
              <a:rect l="l" t="t" r="r" b="b"/>
              <a:pathLst>
                <a:path w="21" h="32" extrusionOk="0">
                  <a:moveTo>
                    <a:pt x="9" y="0"/>
                  </a:moveTo>
                  <a:cubicBezTo>
                    <a:pt x="5" y="0"/>
                    <a:pt x="1" y="3"/>
                    <a:pt x="0" y="7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0" y="14"/>
                    <a:pt x="2" y="19"/>
                    <a:pt x="5" y="22"/>
                  </a:cubicBezTo>
                  <a:cubicBezTo>
                    <a:pt x="10" y="26"/>
                    <a:pt x="15" y="30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1" y="23"/>
                    <a:pt x="21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15"/>
                    <a:pt x="18" y="2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41"/>
            <p:cNvSpPr/>
            <p:nvPr/>
          </p:nvSpPr>
          <p:spPr>
            <a:xfrm>
              <a:off x="2319338" y="3732213"/>
              <a:ext cx="1588" cy="3175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cubicBezTo>
                    <a:pt x="0" y="2"/>
                    <a:pt x="1" y="3"/>
                    <a:pt x="1" y="4"/>
                  </a:cubicBezTo>
                  <a:cubicBezTo>
                    <a:pt x="1" y="3"/>
                    <a:pt x="0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41"/>
            <p:cNvSpPr/>
            <p:nvPr/>
          </p:nvSpPr>
          <p:spPr>
            <a:xfrm>
              <a:off x="2281238" y="3735388"/>
              <a:ext cx="68263" cy="150813"/>
            </a:xfrm>
            <a:custGeom>
              <a:avLst/>
              <a:gdLst/>
              <a:ahLst/>
              <a:cxnLst/>
              <a:rect l="l" t="t" r="r" b="b"/>
              <a:pathLst>
                <a:path w="88" h="194" extrusionOk="0">
                  <a:moveTo>
                    <a:pt x="51" y="0"/>
                  </a:moveTo>
                  <a:cubicBezTo>
                    <a:pt x="51" y="1"/>
                    <a:pt x="52" y="2"/>
                    <a:pt x="52" y="3"/>
                  </a:cubicBezTo>
                  <a:cubicBezTo>
                    <a:pt x="53" y="8"/>
                    <a:pt x="54" y="13"/>
                    <a:pt x="55" y="19"/>
                  </a:cubicBezTo>
                  <a:cubicBezTo>
                    <a:pt x="55" y="20"/>
                    <a:pt x="55" y="22"/>
                    <a:pt x="55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4" y="21"/>
                    <a:pt x="53" y="17"/>
                    <a:pt x="53" y="17"/>
                  </a:cubicBezTo>
                  <a:cubicBezTo>
                    <a:pt x="50" y="11"/>
                    <a:pt x="42" y="2"/>
                    <a:pt x="34" y="2"/>
                  </a:cubicBezTo>
                  <a:cubicBezTo>
                    <a:pt x="34" y="2"/>
                    <a:pt x="34" y="2"/>
                    <a:pt x="33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28" y="3"/>
                    <a:pt x="26" y="7"/>
                    <a:pt x="26" y="10"/>
                  </a:cubicBezTo>
                  <a:cubicBezTo>
                    <a:pt x="26" y="11"/>
                    <a:pt x="26" y="12"/>
                    <a:pt x="26" y="13"/>
                  </a:cubicBezTo>
                  <a:cubicBezTo>
                    <a:pt x="28" y="18"/>
                    <a:pt x="32" y="22"/>
                    <a:pt x="37" y="24"/>
                  </a:cubicBezTo>
                  <a:cubicBezTo>
                    <a:pt x="43" y="25"/>
                    <a:pt x="48" y="26"/>
                    <a:pt x="53" y="26"/>
                  </a:cubicBezTo>
                  <a:cubicBezTo>
                    <a:pt x="54" y="26"/>
                    <a:pt x="55" y="26"/>
                    <a:pt x="55" y="26"/>
                  </a:cubicBezTo>
                  <a:cubicBezTo>
                    <a:pt x="56" y="29"/>
                    <a:pt x="56" y="33"/>
                    <a:pt x="56" y="37"/>
                  </a:cubicBezTo>
                  <a:cubicBezTo>
                    <a:pt x="56" y="38"/>
                    <a:pt x="56" y="39"/>
                    <a:pt x="56" y="40"/>
                  </a:cubicBezTo>
                  <a:cubicBezTo>
                    <a:pt x="56" y="46"/>
                    <a:pt x="56" y="51"/>
                    <a:pt x="55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4" y="54"/>
                    <a:pt x="53" y="49"/>
                    <a:pt x="53" y="49"/>
                  </a:cubicBezTo>
                  <a:cubicBezTo>
                    <a:pt x="51" y="42"/>
                    <a:pt x="43" y="32"/>
                    <a:pt x="35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0" y="33"/>
                    <a:pt x="27" y="36"/>
                    <a:pt x="27" y="41"/>
                  </a:cubicBezTo>
                  <a:cubicBezTo>
                    <a:pt x="27" y="41"/>
                    <a:pt x="27" y="42"/>
                    <a:pt x="27" y="42"/>
                  </a:cubicBezTo>
                  <a:cubicBezTo>
                    <a:pt x="28" y="47"/>
                    <a:pt x="32" y="52"/>
                    <a:pt x="37" y="54"/>
                  </a:cubicBezTo>
                  <a:cubicBezTo>
                    <a:pt x="42" y="56"/>
                    <a:pt x="49" y="58"/>
                    <a:pt x="55" y="58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4" y="65"/>
                    <a:pt x="52" y="72"/>
                    <a:pt x="50" y="78"/>
                  </a:cubicBezTo>
                  <a:cubicBezTo>
                    <a:pt x="48" y="83"/>
                    <a:pt x="47" y="88"/>
                    <a:pt x="45" y="92"/>
                  </a:cubicBezTo>
                  <a:cubicBezTo>
                    <a:pt x="45" y="91"/>
                    <a:pt x="43" y="84"/>
                    <a:pt x="43" y="83"/>
                  </a:cubicBezTo>
                  <a:cubicBezTo>
                    <a:pt x="41" y="77"/>
                    <a:pt x="33" y="66"/>
                    <a:pt x="25" y="66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0" y="67"/>
                    <a:pt x="17" y="71"/>
                    <a:pt x="17" y="75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8" y="82"/>
                    <a:pt x="22" y="86"/>
                    <a:pt x="27" y="89"/>
                  </a:cubicBezTo>
                  <a:cubicBezTo>
                    <a:pt x="33" y="91"/>
                    <a:pt x="39" y="92"/>
                    <a:pt x="45" y="93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44" y="95"/>
                    <a:pt x="43" y="97"/>
                    <a:pt x="43" y="100"/>
                  </a:cubicBezTo>
                  <a:cubicBezTo>
                    <a:pt x="40" y="107"/>
                    <a:pt x="37" y="114"/>
                    <a:pt x="35" y="121"/>
                  </a:cubicBezTo>
                  <a:cubicBezTo>
                    <a:pt x="34" y="123"/>
                    <a:pt x="33" y="126"/>
                    <a:pt x="33" y="128"/>
                  </a:cubicBezTo>
                  <a:cubicBezTo>
                    <a:pt x="32" y="126"/>
                    <a:pt x="31" y="121"/>
                    <a:pt x="31" y="121"/>
                  </a:cubicBezTo>
                  <a:cubicBezTo>
                    <a:pt x="29" y="114"/>
                    <a:pt x="21" y="103"/>
                    <a:pt x="13" y="103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8" y="104"/>
                    <a:pt x="5" y="108"/>
                    <a:pt x="5" y="112"/>
                  </a:cubicBezTo>
                  <a:cubicBezTo>
                    <a:pt x="5" y="113"/>
                    <a:pt x="5" y="113"/>
                    <a:pt x="5" y="114"/>
                  </a:cubicBezTo>
                  <a:cubicBezTo>
                    <a:pt x="6" y="119"/>
                    <a:pt x="10" y="123"/>
                    <a:pt x="15" y="126"/>
                  </a:cubicBezTo>
                  <a:cubicBezTo>
                    <a:pt x="20" y="128"/>
                    <a:pt x="26" y="129"/>
                    <a:pt x="32" y="130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1" y="134"/>
                    <a:pt x="30" y="138"/>
                    <a:pt x="29" y="142"/>
                  </a:cubicBezTo>
                  <a:cubicBezTo>
                    <a:pt x="28" y="144"/>
                    <a:pt x="28" y="146"/>
                    <a:pt x="28" y="147"/>
                  </a:cubicBezTo>
                  <a:cubicBezTo>
                    <a:pt x="27" y="153"/>
                    <a:pt x="27" y="153"/>
                    <a:pt x="27" y="153"/>
                  </a:cubicBezTo>
                  <a:cubicBezTo>
                    <a:pt x="26" y="156"/>
                    <a:pt x="26" y="159"/>
                    <a:pt x="26" y="163"/>
                  </a:cubicBezTo>
                  <a:cubicBezTo>
                    <a:pt x="25" y="164"/>
                    <a:pt x="25" y="166"/>
                    <a:pt x="25" y="168"/>
                  </a:cubicBezTo>
                  <a:cubicBezTo>
                    <a:pt x="25" y="165"/>
                    <a:pt x="25" y="160"/>
                    <a:pt x="25" y="160"/>
                  </a:cubicBezTo>
                  <a:cubicBezTo>
                    <a:pt x="23" y="153"/>
                    <a:pt x="17" y="141"/>
                    <a:pt x="10" y="140"/>
                  </a:cubicBezTo>
                  <a:cubicBezTo>
                    <a:pt x="9" y="140"/>
                    <a:pt x="9" y="140"/>
                    <a:pt x="9" y="140"/>
                  </a:cubicBezTo>
                  <a:cubicBezTo>
                    <a:pt x="4" y="140"/>
                    <a:pt x="0" y="144"/>
                    <a:pt x="0" y="149"/>
                  </a:cubicBezTo>
                  <a:cubicBezTo>
                    <a:pt x="0" y="155"/>
                    <a:pt x="3" y="160"/>
                    <a:pt x="8" y="163"/>
                  </a:cubicBezTo>
                  <a:cubicBezTo>
                    <a:pt x="13" y="166"/>
                    <a:pt x="19" y="168"/>
                    <a:pt x="25" y="170"/>
                  </a:cubicBezTo>
                  <a:cubicBezTo>
                    <a:pt x="25" y="170"/>
                    <a:pt x="25" y="170"/>
                    <a:pt x="25" y="170"/>
                  </a:cubicBezTo>
                  <a:cubicBezTo>
                    <a:pt x="25" y="170"/>
                    <a:pt x="25" y="170"/>
                    <a:pt x="25" y="170"/>
                  </a:cubicBezTo>
                  <a:cubicBezTo>
                    <a:pt x="25" y="174"/>
                    <a:pt x="24" y="177"/>
                    <a:pt x="24" y="181"/>
                  </a:cubicBezTo>
                  <a:cubicBezTo>
                    <a:pt x="24" y="184"/>
                    <a:pt x="24" y="187"/>
                    <a:pt x="24" y="189"/>
                  </a:cubicBezTo>
                  <a:cubicBezTo>
                    <a:pt x="25" y="191"/>
                    <a:pt x="27" y="193"/>
                    <a:pt x="28" y="194"/>
                  </a:cubicBezTo>
                  <a:cubicBezTo>
                    <a:pt x="28" y="190"/>
                    <a:pt x="28" y="186"/>
                    <a:pt x="29" y="181"/>
                  </a:cubicBezTo>
                  <a:cubicBezTo>
                    <a:pt x="29" y="178"/>
                    <a:pt x="29" y="175"/>
                    <a:pt x="29" y="171"/>
                  </a:cubicBezTo>
                  <a:cubicBezTo>
                    <a:pt x="29" y="171"/>
                    <a:pt x="30" y="171"/>
                    <a:pt x="30" y="171"/>
                  </a:cubicBezTo>
                  <a:cubicBezTo>
                    <a:pt x="36" y="171"/>
                    <a:pt x="41" y="170"/>
                    <a:pt x="47" y="169"/>
                  </a:cubicBezTo>
                  <a:cubicBezTo>
                    <a:pt x="48" y="171"/>
                    <a:pt x="49" y="172"/>
                    <a:pt x="51" y="174"/>
                  </a:cubicBezTo>
                  <a:cubicBezTo>
                    <a:pt x="49" y="167"/>
                    <a:pt x="48" y="160"/>
                    <a:pt x="48" y="155"/>
                  </a:cubicBezTo>
                  <a:cubicBezTo>
                    <a:pt x="48" y="149"/>
                    <a:pt x="50" y="145"/>
                    <a:pt x="53" y="145"/>
                  </a:cubicBezTo>
                  <a:cubicBezTo>
                    <a:pt x="53" y="145"/>
                    <a:pt x="54" y="145"/>
                    <a:pt x="54" y="145"/>
                  </a:cubicBezTo>
                  <a:cubicBezTo>
                    <a:pt x="55" y="145"/>
                    <a:pt x="56" y="145"/>
                    <a:pt x="58" y="145"/>
                  </a:cubicBezTo>
                  <a:cubicBezTo>
                    <a:pt x="57" y="145"/>
                    <a:pt x="57" y="145"/>
                    <a:pt x="57" y="144"/>
                  </a:cubicBezTo>
                  <a:cubicBezTo>
                    <a:pt x="56" y="144"/>
                    <a:pt x="56" y="144"/>
                    <a:pt x="56" y="144"/>
                  </a:cubicBezTo>
                  <a:cubicBezTo>
                    <a:pt x="55" y="143"/>
                    <a:pt x="53" y="142"/>
                    <a:pt x="51" y="142"/>
                  </a:cubicBezTo>
                  <a:cubicBezTo>
                    <a:pt x="48" y="142"/>
                    <a:pt x="45" y="144"/>
                    <a:pt x="44" y="146"/>
                  </a:cubicBezTo>
                  <a:cubicBezTo>
                    <a:pt x="43" y="147"/>
                    <a:pt x="43" y="148"/>
                    <a:pt x="43" y="148"/>
                  </a:cubicBezTo>
                  <a:cubicBezTo>
                    <a:pt x="38" y="151"/>
                    <a:pt x="34" y="156"/>
                    <a:pt x="31" y="161"/>
                  </a:cubicBezTo>
                  <a:cubicBezTo>
                    <a:pt x="31" y="162"/>
                    <a:pt x="29" y="166"/>
                    <a:pt x="29" y="169"/>
                  </a:cubicBezTo>
                  <a:cubicBezTo>
                    <a:pt x="29" y="169"/>
                    <a:pt x="29" y="169"/>
                    <a:pt x="29" y="169"/>
                  </a:cubicBezTo>
                  <a:cubicBezTo>
                    <a:pt x="29" y="169"/>
                    <a:pt x="29" y="169"/>
                    <a:pt x="29" y="169"/>
                  </a:cubicBezTo>
                  <a:cubicBezTo>
                    <a:pt x="29" y="167"/>
                    <a:pt x="29" y="164"/>
                    <a:pt x="29" y="162"/>
                  </a:cubicBezTo>
                  <a:cubicBezTo>
                    <a:pt x="29" y="159"/>
                    <a:pt x="30" y="156"/>
                    <a:pt x="30" y="152"/>
                  </a:cubicBezTo>
                  <a:cubicBezTo>
                    <a:pt x="30" y="151"/>
                    <a:pt x="31" y="149"/>
                    <a:pt x="31" y="147"/>
                  </a:cubicBezTo>
                  <a:cubicBezTo>
                    <a:pt x="31" y="145"/>
                    <a:pt x="31" y="145"/>
                    <a:pt x="32" y="142"/>
                  </a:cubicBezTo>
                  <a:cubicBezTo>
                    <a:pt x="32" y="140"/>
                    <a:pt x="33" y="137"/>
                    <a:pt x="34" y="134"/>
                  </a:cubicBezTo>
                  <a:cubicBezTo>
                    <a:pt x="36" y="135"/>
                    <a:pt x="39" y="135"/>
                    <a:pt x="42" y="135"/>
                  </a:cubicBezTo>
                  <a:cubicBezTo>
                    <a:pt x="45" y="135"/>
                    <a:pt x="48" y="135"/>
                    <a:pt x="51" y="134"/>
                  </a:cubicBezTo>
                  <a:cubicBezTo>
                    <a:pt x="56" y="133"/>
                    <a:pt x="61" y="130"/>
                    <a:pt x="64" y="125"/>
                  </a:cubicBezTo>
                  <a:cubicBezTo>
                    <a:pt x="64" y="124"/>
                    <a:pt x="64" y="124"/>
                    <a:pt x="64" y="124"/>
                  </a:cubicBezTo>
                  <a:cubicBezTo>
                    <a:pt x="64" y="123"/>
                    <a:pt x="64" y="122"/>
                    <a:pt x="64" y="121"/>
                  </a:cubicBezTo>
                  <a:cubicBezTo>
                    <a:pt x="64" y="118"/>
                    <a:pt x="62" y="114"/>
                    <a:pt x="58" y="113"/>
                  </a:cubicBezTo>
                  <a:cubicBezTo>
                    <a:pt x="57" y="113"/>
                    <a:pt x="56" y="113"/>
                    <a:pt x="56" y="113"/>
                  </a:cubicBezTo>
                  <a:cubicBezTo>
                    <a:pt x="49" y="113"/>
                    <a:pt x="40" y="120"/>
                    <a:pt x="37" y="125"/>
                  </a:cubicBezTo>
                  <a:cubicBezTo>
                    <a:pt x="35" y="128"/>
                    <a:pt x="35" y="128"/>
                    <a:pt x="35" y="128"/>
                  </a:cubicBezTo>
                  <a:cubicBezTo>
                    <a:pt x="35" y="128"/>
                    <a:pt x="35" y="128"/>
                    <a:pt x="35" y="128"/>
                  </a:cubicBezTo>
                  <a:cubicBezTo>
                    <a:pt x="36" y="126"/>
                    <a:pt x="36" y="123"/>
                    <a:pt x="37" y="121"/>
                  </a:cubicBezTo>
                  <a:cubicBezTo>
                    <a:pt x="40" y="114"/>
                    <a:pt x="42" y="107"/>
                    <a:pt x="45" y="99"/>
                  </a:cubicBezTo>
                  <a:cubicBezTo>
                    <a:pt x="45" y="98"/>
                    <a:pt x="46" y="96"/>
                    <a:pt x="46" y="95"/>
                  </a:cubicBezTo>
                  <a:cubicBezTo>
                    <a:pt x="49" y="95"/>
                    <a:pt x="53" y="96"/>
                    <a:pt x="56" y="96"/>
                  </a:cubicBezTo>
                  <a:cubicBezTo>
                    <a:pt x="59" y="96"/>
                    <a:pt x="61" y="96"/>
                    <a:pt x="64" y="95"/>
                  </a:cubicBezTo>
                  <a:cubicBezTo>
                    <a:pt x="69" y="94"/>
                    <a:pt x="74" y="91"/>
                    <a:pt x="76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4"/>
                    <a:pt x="77" y="83"/>
                    <a:pt x="77" y="82"/>
                  </a:cubicBezTo>
                  <a:cubicBezTo>
                    <a:pt x="77" y="79"/>
                    <a:pt x="75" y="75"/>
                    <a:pt x="71" y="74"/>
                  </a:cubicBezTo>
                  <a:cubicBezTo>
                    <a:pt x="70" y="74"/>
                    <a:pt x="69" y="74"/>
                    <a:pt x="69" y="74"/>
                  </a:cubicBezTo>
                  <a:cubicBezTo>
                    <a:pt x="62" y="74"/>
                    <a:pt x="53" y="81"/>
                    <a:pt x="50" y="86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9" y="86"/>
                    <a:pt x="50" y="82"/>
                    <a:pt x="51" y="78"/>
                  </a:cubicBezTo>
                  <a:cubicBezTo>
                    <a:pt x="53" y="71"/>
                    <a:pt x="55" y="64"/>
                    <a:pt x="56" y="58"/>
                  </a:cubicBezTo>
                  <a:cubicBezTo>
                    <a:pt x="60" y="58"/>
                    <a:pt x="63" y="58"/>
                    <a:pt x="67" y="58"/>
                  </a:cubicBezTo>
                  <a:cubicBezTo>
                    <a:pt x="69" y="58"/>
                    <a:pt x="72" y="58"/>
                    <a:pt x="74" y="58"/>
                  </a:cubicBezTo>
                  <a:cubicBezTo>
                    <a:pt x="80" y="57"/>
                    <a:pt x="84" y="53"/>
                    <a:pt x="87" y="49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8" y="47"/>
                    <a:pt x="88" y="46"/>
                    <a:pt x="88" y="45"/>
                  </a:cubicBezTo>
                  <a:cubicBezTo>
                    <a:pt x="88" y="41"/>
                    <a:pt x="85" y="38"/>
                    <a:pt x="81" y="37"/>
                  </a:cubicBezTo>
                  <a:cubicBezTo>
                    <a:pt x="81" y="36"/>
                    <a:pt x="80" y="36"/>
                    <a:pt x="79" y="36"/>
                  </a:cubicBezTo>
                  <a:cubicBezTo>
                    <a:pt x="72" y="36"/>
                    <a:pt x="63" y="44"/>
                    <a:pt x="60" y="49"/>
                  </a:cubicBezTo>
                  <a:cubicBezTo>
                    <a:pt x="60" y="49"/>
                    <a:pt x="57" y="55"/>
                    <a:pt x="56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7" y="52"/>
                    <a:pt x="57" y="47"/>
                    <a:pt x="57" y="43"/>
                  </a:cubicBezTo>
                  <a:cubicBezTo>
                    <a:pt x="57" y="40"/>
                    <a:pt x="57" y="38"/>
                    <a:pt x="57" y="36"/>
                  </a:cubicBezTo>
                  <a:cubicBezTo>
                    <a:pt x="57" y="32"/>
                    <a:pt x="56" y="28"/>
                    <a:pt x="56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5" y="22"/>
                    <a:pt x="55" y="20"/>
                    <a:pt x="55" y="18"/>
                  </a:cubicBezTo>
                  <a:cubicBezTo>
                    <a:pt x="54" y="12"/>
                    <a:pt x="53" y="7"/>
                    <a:pt x="52" y="2"/>
                  </a:cubicBezTo>
                  <a:cubicBezTo>
                    <a:pt x="51" y="2"/>
                    <a:pt x="51" y="1"/>
                    <a:pt x="51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41"/>
            <p:cNvSpPr/>
            <p:nvPr/>
          </p:nvSpPr>
          <p:spPr>
            <a:xfrm>
              <a:off x="2332038" y="3744913"/>
              <a:ext cx="90488" cy="119063"/>
            </a:xfrm>
            <a:custGeom>
              <a:avLst/>
              <a:gdLst/>
              <a:ahLst/>
              <a:cxnLst/>
              <a:rect l="l" t="t" r="r" b="b"/>
              <a:pathLst>
                <a:path w="117" h="153" extrusionOk="0">
                  <a:moveTo>
                    <a:pt x="108" y="0"/>
                  </a:moveTo>
                  <a:cubicBezTo>
                    <a:pt x="106" y="0"/>
                    <a:pt x="103" y="1"/>
                    <a:pt x="102" y="3"/>
                  </a:cubicBezTo>
                  <a:cubicBezTo>
                    <a:pt x="99" y="6"/>
                    <a:pt x="97" y="10"/>
                    <a:pt x="97" y="15"/>
                  </a:cubicBezTo>
                  <a:cubicBezTo>
                    <a:pt x="97" y="16"/>
                    <a:pt x="97" y="17"/>
                    <a:pt x="98" y="18"/>
                  </a:cubicBezTo>
                  <a:cubicBezTo>
                    <a:pt x="99" y="24"/>
                    <a:pt x="101" y="29"/>
                    <a:pt x="104" y="34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104" y="36"/>
                    <a:pt x="103" y="39"/>
                    <a:pt x="102" y="41"/>
                  </a:cubicBezTo>
                  <a:cubicBezTo>
                    <a:pt x="100" y="45"/>
                    <a:pt x="98" y="50"/>
                    <a:pt x="96" y="55"/>
                  </a:cubicBezTo>
                  <a:cubicBezTo>
                    <a:pt x="95" y="57"/>
                    <a:pt x="94" y="58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4" y="57"/>
                    <a:pt x="95" y="53"/>
                    <a:pt x="95" y="53"/>
                  </a:cubicBezTo>
                  <a:cubicBezTo>
                    <a:pt x="95" y="52"/>
                    <a:pt x="95" y="51"/>
                    <a:pt x="95" y="50"/>
                  </a:cubicBezTo>
                  <a:cubicBezTo>
                    <a:pt x="95" y="43"/>
                    <a:pt x="93" y="32"/>
                    <a:pt x="87" y="30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5" y="29"/>
                    <a:pt x="84" y="29"/>
                    <a:pt x="84" y="29"/>
                  </a:cubicBezTo>
                  <a:cubicBezTo>
                    <a:pt x="80" y="29"/>
                    <a:pt x="76" y="31"/>
                    <a:pt x="75" y="35"/>
                  </a:cubicBezTo>
                  <a:cubicBezTo>
                    <a:pt x="75" y="36"/>
                    <a:pt x="75" y="38"/>
                    <a:pt x="75" y="39"/>
                  </a:cubicBezTo>
                  <a:cubicBezTo>
                    <a:pt x="75" y="43"/>
                    <a:pt x="76" y="47"/>
                    <a:pt x="78" y="50"/>
                  </a:cubicBezTo>
                  <a:cubicBezTo>
                    <a:pt x="82" y="55"/>
                    <a:pt x="87" y="59"/>
                    <a:pt x="92" y="62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91" y="65"/>
                    <a:pt x="89" y="68"/>
                    <a:pt x="87" y="71"/>
                  </a:cubicBezTo>
                  <a:cubicBezTo>
                    <a:pt x="83" y="77"/>
                    <a:pt x="79" y="83"/>
                    <a:pt x="75" y="88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5" y="85"/>
                    <a:pt x="77" y="80"/>
                    <a:pt x="77" y="80"/>
                  </a:cubicBezTo>
                  <a:cubicBezTo>
                    <a:pt x="78" y="78"/>
                    <a:pt x="78" y="76"/>
                    <a:pt x="78" y="73"/>
                  </a:cubicBezTo>
                  <a:cubicBezTo>
                    <a:pt x="78" y="66"/>
                    <a:pt x="76" y="59"/>
                    <a:pt x="72" y="56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0" y="55"/>
                    <a:pt x="69" y="55"/>
                    <a:pt x="67" y="55"/>
                  </a:cubicBezTo>
                  <a:cubicBezTo>
                    <a:pt x="64" y="55"/>
                    <a:pt x="61" y="57"/>
                    <a:pt x="59" y="60"/>
                  </a:cubicBezTo>
                  <a:cubicBezTo>
                    <a:pt x="59" y="62"/>
                    <a:pt x="58" y="64"/>
                    <a:pt x="58" y="66"/>
                  </a:cubicBezTo>
                  <a:cubicBezTo>
                    <a:pt x="58" y="69"/>
                    <a:pt x="59" y="73"/>
                    <a:pt x="61" y="76"/>
                  </a:cubicBezTo>
                  <a:cubicBezTo>
                    <a:pt x="64" y="81"/>
                    <a:pt x="69" y="85"/>
                    <a:pt x="74" y="89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69" y="94"/>
                    <a:pt x="64" y="99"/>
                    <a:pt x="59" y="103"/>
                  </a:cubicBezTo>
                  <a:cubicBezTo>
                    <a:pt x="55" y="106"/>
                    <a:pt x="51" y="109"/>
                    <a:pt x="47" y="112"/>
                  </a:cubicBezTo>
                  <a:cubicBezTo>
                    <a:pt x="47" y="112"/>
                    <a:pt x="47" y="112"/>
                    <a:pt x="47" y="112"/>
                  </a:cubicBezTo>
                  <a:cubicBezTo>
                    <a:pt x="47" y="112"/>
                    <a:pt x="47" y="112"/>
                    <a:pt x="47" y="112"/>
                  </a:cubicBezTo>
                  <a:cubicBezTo>
                    <a:pt x="47" y="110"/>
                    <a:pt x="50" y="104"/>
                    <a:pt x="50" y="104"/>
                  </a:cubicBezTo>
                  <a:cubicBezTo>
                    <a:pt x="50" y="102"/>
                    <a:pt x="51" y="99"/>
                    <a:pt x="51" y="97"/>
                  </a:cubicBezTo>
                  <a:cubicBezTo>
                    <a:pt x="51" y="90"/>
                    <a:pt x="49" y="82"/>
                    <a:pt x="45" y="80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79"/>
                    <a:pt x="41" y="78"/>
                    <a:pt x="40" y="78"/>
                  </a:cubicBezTo>
                  <a:cubicBezTo>
                    <a:pt x="37" y="78"/>
                    <a:pt x="34" y="80"/>
                    <a:pt x="32" y="84"/>
                  </a:cubicBezTo>
                  <a:cubicBezTo>
                    <a:pt x="31" y="86"/>
                    <a:pt x="31" y="88"/>
                    <a:pt x="31" y="90"/>
                  </a:cubicBezTo>
                  <a:cubicBezTo>
                    <a:pt x="31" y="93"/>
                    <a:pt x="32" y="96"/>
                    <a:pt x="34" y="99"/>
                  </a:cubicBezTo>
                  <a:cubicBezTo>
                    <a:pt x="37" y="104"/>
                    <a:pt x="42" y="109"/>
                    <a:pt x="46" y="113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1" y="117"/>
                    <a:pt x="41" y="117"/>
                    <a:pt x="41" y="117"/>
                  </a:cubicBezTo>
                  <a:cubicBezTo>
                    <a:pt x="35" y="121"/>
                    <a:pt x="29" y="126"/>
                    <a:pt x="23" y="130"/>
                  </a:cubicBezTo>
                  <a:cubicBezTo>
                    <a:pt x="21" y="132"/>
                    <a:pt x="19" y="133"/>
                    <a:pt x="17" y="135"/>
                  </a:cubicBezTo>
                  <a:cubicBezTo>
                    <a:pt x="17" y="135"/>
                    <a:pt x="17" y="135"/>
                    <a:pt x="17" y="135"/>
                  </a:cubicBezTo>
                  <a:cubicBezTo>
                    <a:pt x="17" y="135"/>
                    <a:pt x="17" y="135"/>
                    <a:pt x="17" y="135"/>
                  </a:cubicBezTo>
                  <a:cubicBezTo>
                    <a:pt x="18" y="133"/>
                    <a:pt x="19" y="128"/>
                    <a:pt x="19" y="128"/>
                  </a:cubicBezTo>
                  <a:cubicBezTo>
                    <a:pt x="20" y="126"/>
                    <a:pt x="20" y="123"/>
                    <a:pt x="20" y="121"/>
                  </a:cubicBezTo>
                  <a:cubicBezTo>
                    <a:pt x="20" y="114"/>
                    <a:pt x="19" y="106"/>
                    <a:pt x="14" y="104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2" y="103"/>
                    <a:pt x="11" y="102"/>
                    <a:pt x="10" y="102"/>
                  </a:cubicBezTo>
                  <a:cubicBezTo>
                    <a:pt x="6" y="102"/>
                    <a:pt x="3" y="104"/>
                    <a:pt x="1" y="108"/>
                  </a:cubicBezTo>
                  <a:cubicBezTo>
                    <a:pt x="1" y="110"/>
                    <a:pt x="0" y="112"/>
                    <a:pt x="0" y="114"/>
                  </a:cubicBezTo>
                  <a:cubicBezTo>
                    <a:pt x="0" y="117"/>
                    <a:pt x="1" y="120"/>
                    <a:pt x="3" y="123"/>
                  </a:cubicBezTo>
                  <a:cubicBezTo>
                    <a:pt x="6" y="128"/>
                    <a:pt x="11" y="132"/>
                    <a:pt x="15" y="136"/>
                  </a:cubicBezTo>
                  <a:cubicBezTo>
                    <a:pt x="15" y="136"/>
                    <a:pt x="15" y="136"/>
                    <a:pt x="15" y="136"/>
                  </a:cubicBezTo>
                  <a:cubicBezTo>
                    <a:pt x="15" y="136"/>
                    <a:pt x="15" y="136"/>
                    <a:pt x="15" y="136"/>
                  </a:cubicBezTo>
                  <a:cubicBezTo>
                    <a:pt x="12" y="139"/>
                    <a:pt x="9" y="142"/>
                    <a:pt x="6" y="145"/>
                  </a:cubicBezTo>
                  <a:cubicBezTo>
                    <a:pt x="6" y="145"/>
                    <a:pt x="5" y="145"/>
                    <a:pt x="5" y="145"/>
                  </a:cubicBezTo>
                  <a:cubicBezTo>
                    <a:pt x="6" y="146"/>
                    <a:pt x="7" y="147"/>
                    <a:pt x="7" y="149"/>
                  </a:cubicBezTo>
                  <a:cubicBezTo>
                    <a:pt x="8" y="148"/>
                    <a:pt x="8" y="148"/>
                    <a:pt x="9" y="147"/>
                  </a:cubicBezTo>
                  <a:cubicBezTo>
                    <a:pt x="11" y="145"/>
                    <a:pt x="13" y="143"/>
                    <a:pt x="15" y="142"/>
                  </a:cubicBezTo>
                  <a:cubicBezTo>
                    <a:pt x="19" y="146"/>
                    <a:pt x="24" y="149"/>
                    <a:pt x="29" y="152"/>
                  </a:cubicBezTo>
                  <a:cubicBezTo>
                    <a:pt x="31" y="152"/>
                    <a:pt x="33" y="153"/>
                    <a:pt x="36" y="153"/>
                  </a:cubicBezTo>
                  <a:cubicBezTo>
                    <a:pt x="39" y="153"/>
                    <a:pt x="42" y="152"/>
                    <a:pt x="45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8" y="148"/>
                    <a:pt x="49" y="146"/>
                    <a:pt x="49" y="143"/>
                  </a:cubicBezTo>
                  <a:cubicBezTo>
                    <a:pt x="49" y="141"/>
                    <a:pt x="48" y="139"/>
                    <a:pt x="47" y="138"/>
                  </a:cubicBezTo>
                  <a:cubicBezTo>
                    <a:pt x="44" y="135"/>
                    <a:pt x="40" y="134"/>
                    <a:pt x="35" y="134"/>
                  </a:cubicBezTo>
                  <a:cubicBezTo>
                    <a:pt x="30" y="134"/>
                    <a:pt x="25" y="135"/>
                    <a:pt x="22" y="136"/>
                  </a:cubicBezTo>
                  <a:cubicBezTo>
                    <a:pt x="19" y="138"/>
                    <a:pt x="19" y="138"/>
                    <a:pt x="19" y="138"/>
                  </a:cubicBezTo>
                  <a:cubicBezTo>
                    <a:pt x="19" y="138"/>
                    <a:pt x="19" y="138"/>
                    <a:pt x="19" y="138"/>
                  </a:cubicBezTo>
                  <a:cubicBezTo>
                    <a:pt x="21" y="136"/>
                    <a:pt x="23" y="134"/>
                    <a:pt x="25" y="133"/>
                  </a:cubicBezTo>
                  <a:cubicBezTo>
                    <a:pt x="31" y="128"/>
                    <a:pt x="37" y="123"/>
                    <a:pt x="43" y="119"/>
                  </a:cubicBezTo>
                  <a:cubicBezTo>
                    <a:pt x="47" y="116"/>
                    <a:pt x="47" y="116"/>
                    <a:pt x="47" y="116"/>
                  </a:cubicBezTo>
                  <a:cubicBezTo>
                    <a:pt x="51" y="120"/>
                    <a:pt x="56" y="123"/>
                    <a:pt x="61" y="126"/>
                  </a:cubicBezTo>
                  <a:cubicBezTo>
                    <a:pt x="64" y="127"/>
                    <a:pt x="66" y="127"/>
                    <a:pt x="68" y="127"/>
                  </a:cubicBezTo>
                  <a:cubicBezTo>
                    <a:pt x="71" y="127"/>
                    <a:pt x="74" y="127"/>
                    <a:pt x="77" y="125"/>
                  </a:cubicBezTo>
                  <a:cubicBezTo>
                    <a:pt x="78" y="124"/>
                    <a:pt x="78" y="124"/>
                    <a:pt x="78" y="124"/>
                  </a:cubicBezTo>
                  <a:cubicBezTo>
                    <a:pt x="80" y="123"/>
                    <a:pt x="81" y="120"/>
                    <a:pt x="81" y="118"/>
                  </a:cubicBezTo>
                  <a:cubicBezTo>
                    <a:pt x="81" y="116"/>
                    <a:pt x="80" y="114"/>
                    <a:pt x="79" y="112"/>
                  </a:cubicBezTo>
                  <a:cubicBezTo>
                    <a:pt x="77" y="109"/>
                    <a:pt x="72" y="108"/>
                    <a:pt x="67" y="108"/>
                  </a:cubicBezTo>
                  <a:cubicBezTo>
                    <a:pt x="62" y="108"/>
                    <a:pt x="58" y="109"/>
                    <a:pt x="54" y="110"/>
                  </a:cubicBezTo>
                  <a:cubicBezTo>
                    <a:pt x="51" y="112"/>
                    <a:pt x="51" y="112"/>
                    <a:pt x="51" y="112"/>
                  </a:cubicBezTo>
                  <a:cubicBezTo>
                    <a:pt x="51" y="112"/>
                    <a:pt x="51" y="112"/>
                    <a:pt x="51" y="112"/>
                  </a:cubicBezTo>
                  <a:cubicBezTo>
                    <a:pt x="54" y="110"/>
                    <a:pt x="58" y="107"/>
                    <a:pt x="61" y="105"/>
                  </a:cubicBezTo>
                  <a:cubicBezTo>
                    <a:pt x="66" y="100"/>
                    <a:pt x="71" y="95"/>
                    <a:pt x="76" y="90"/>
                  </a:cubicBezTo>
                  <a:cubicBezTo>
                    <a:pt x="80" y="94"/>
                    <a:pt x="85" y="98"/>
                    <a:pt x="91" y="100"/>
                  </a:cubicBezTo>
                  <a:cubicBezTo>
                    <a:pt x="93" y="101"/>
                    <a:pt x="95" y="102"/>
                    <a:pt x="98" y="102"/>
                  </a:cubicBezTo>
                  <a:cubicBezTo>
                    <a:pt x="101" y="102"/>
                    <a:pt x="104" y="101"/>
                    <a:pt x="107" y="99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9" y="97"/>
                    <a:pt x="111" y="95"/>
                    <a:pt x="111" y="92"/>
                  </a:cubicBezTo>
                  <a:cubicBezTo>
                    <a:pt x="111" y="90"/>
                    <a:pt x="110" y="88"/>
                    <a:pt x="109" y="86"/>
                  </a:cubicBezTo>
                  <a:cubicBezTo>
                    <a:pt x="107" y="85"/>
                    <a:pt x="105" y="84"/>
                    <a:pt x="103" y="83"/>
                  </a:cubicBezTo>
                  <a:cubicBezTo>
                    <a:pt x="101" y="83"/>
                    <a:pt x="99" y="83"/>
                    <a:pt x="97" y="83"/>
                  </a:cubicBezTo>
                  <a:cubicBezTo>
                    <a:pt x="92" y="83"/>
                    <a:pt x="87" y="84"/>
                    <a:pt x="84" y="85"/>
                  </a:cubicBezTo>
                  <a:cubicBezTo>
                    <a:pt x="84" y="85"/>
                    <a:pt x="78" y="88"/>
                    <a:pt x="76" y="89"/>
                  </a:cubicBezTo>
                  <a:cubicBezTo>
                    <a:pt x="76" y="89"/>
                    <a:pt x="76" y="89"/>
                    <a:pt x="76" y="89"/>
                  </a:cubicBezTo>
                  <a:cubicBezTo>
                    <a:pt x="76" y="89"/>
                    <a:pt x="76" y="89"/>
                    <a:pt x="76" y="89"/>
                  </a:cubicBezTo>
                  <a:cubicBezTo>
                    <a:pt x="81" y="84"/>
                    <a:pt x="85" y="78"/>
                    <a:pt x="88" y="72"/>
                  </a:cubicBezTo>
                  <a:cubicBezTo>
                    <a:pt x="90" y="69"/>
                    <a:pt x="92" y="65"/>
                    <a:pt x="94" y="62"/>
                  </a:cubicBezTo>
                  <a:cubicBezTo>
                    <a:pt x="94" y="62"/>
                    <a:pt x="94" y="62"/>
                    <a:pt x="93" y="61"/>
                  </a:cubicBezTo>
                  <a:cubicBezTo>
                    <a:pt x="93" y="61"/>
                    <a:pt x="93" y="61"/>
                    <a:pt x="93" y="61"/>
                  </a:cubicBezTo>
                  <a:cubicBezTo>
                    <a:pt x="93" y="61"/>
                    <a:pt x="93" y="61"/>
                    <a:pt x="93" y="61"/>
                  </a:cubicBezTo>
                  <a:cubicBezTo>
                    <a:pt x="93" y="61"/>
                    <a:pt x="94" y="61"/>
                    <a:pt x="95" y="60"/>
                  </a:cubicBezTo>
                  <a:cubicBezTo>
                    <a:pt x="96" y="58"/>
                    <a:pt x="96" y="57"/>
                    <a:pt x="97" y="56"/>
                  </a:cubicBezTo>
                  <a:cubicBezTo>
                    <a:pt x="99" y="51"/>
                    <a:pt x="101" y="46"/>
                    <a:pt x="103" y="42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5"/>
                    <a:pt x="112" y="28"/>
                    <a:pt x="112" y="28"/>
                  </a:cubicBezTo>
                  <a:cubicBezTo>
                    <a:pt x="114" y="24"/>
                    <a:pt x="117" y="16"/>
                    <a:pt x="117" y="10"/>
                  </a:cubicBezTo>
                  <a:cubicBezTo>
                    <a:pt x="117" y="8"/>
                    <a:pt x="116" y="5"/>
                    <a:pt x="115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3" y="1"/>
                    <a:pt x="110" y="0"/>
                    <a:pt x="108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1"/>
            <p:cNvSpPr/>
            <p:nvPr/>
          </p:nvSpPr>
          <p:spPr>
            <a:xfrm>
              <a:off x="2343151" y="3867151"/>
              <a:ext cx="7938" cy="12700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5"/>
                    <a:pt x="6" y="10"/>
                    <a:pt x="9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13"/>
                    <a:pt x="12" y="11"/>
                    <a:pt x="12" y="9"/>
                  </a:cubicBezTo>
                  <a:cubicBezTo>
                    <a:pt x="12" y="7"/>
                    <a:pt x="11" y="4"/>
                    <a:pt x="8" y="2"/>
                  </a:cubicBezTo>
                  <a:cubicBezTo>
                    <a:pt x="6" y="1"/>
                    <a:pt x="4" y="0"/>
                    <a:pt x="0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41"/>
            <p:cNvSpPr/>
            <p:nvPr/>
          </p:nvSpPr>
          <p:spPr>
            <a:xfrm>
              <a:off x="2308226" y="3875088"/>
              <a:ext cx="14288" cy="20638"/>
            </a:xfrm>
            <a:custGeom>
              <a:avLst/>
              <a:gdLst/>
              <a:ahLst/>
              <a:cxnLst/>
              <a:rect l="l" t="t" r="r" b="b"/>
              <a:pathLst>
                <a:path w="19" h="27" extrusionOk="0">
                  <a:moveTo>
                    <a:pt x="17" y="0"/>
                  </a:moveTo>
                  <a:cubicBezTo>
                    <a:pt x="15" y="2"/>
                    <a:pt x="14" y="4"/>
                    <a:pt x="12" y="7"/>
                  </a:cubicBezTo>
                  <a:cubicBezTo>
                    <a:pt x="7" y="13"/>
                    <a:pt x="3" y="18"/>
                    <a:pt x="0" y="23"/>
                  </a:cubicBezTo>
                  <a:cubicBezTo>
                    <a:pt x="1" y="24"/>
                    <a:pt x="2" y="25"/>
                    <a:pt x="3" y="27"/>
                  </a:cubicBezTo>
                  <a:cubicBezTo>
                    <a:pt x="7" y="22"/>
                    <a:pt x="11" y="16"/>
                    <a:pt x="15" y="9"/>
                  </a:cubicBezTo>
                  <a:cubicBezTo>
                    <a:pt x="16" y="8"/>
                    <a:pt x="18" y="7"/>
                    <a:pt x="19" y="5"/>
                  </a:cubicBezTo>
                  <a:cubicBezTo>
                    <a:pt x="18" y="3"/>
                    <a:pt x="18" y="2"/>
                    <a:pt x="17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1"/>
            <p:cNvSpPr/>
            <p:nvPr/>
          </p:nvSpPr>
          <p:spPr>
            <a:xfrm>
              <a:off x="2403476" y="3783013"/>
              <a:ext cx="26988" cy="14288"/>
            </a:xfrm>
            <a:custGeom>
              <a:avLst/>
              <a:gdLst/>
              <a:ahLst/>
              <a:cxnLst/>
              <a:rect l="l" t="t" r="r" b="b"/>
              <a:pathLst>
                <a:path w="35" h="20" extrusionOk="0">
                  <a:moveTo>
                    <a:pt x="25" y="0"/>
                  </a:moveTo>
                  <a:cubicBezTo>
                    <a:pt x="19" y="0"/>
                    <a:pt x="11" y="4"/>
                    <a:pt x="7" y="7"/>
                  </a:cubicBezTo>
                  <a:cubicBezTo>
                    <a:pt x="7" y="7"/>
                    <a:pt x="4" y="10"/>
                    <a:pt x="2" y="12"/>
                  </a:cubicBezTo>
                  <a:cubicBezTo>
                    <a:pt x="1" y="13"/>
                    <a:pt x="0" y="13"/>
                    <a:pt x="0" y="13"/>
                  </a:cubicBezTo>
                  <a:cubicBezTo>
                    <a:pt x="6" y="16"/>
                    <a:pt x="12" y="19"/>
                    <a:pt x="18" y="20"/>
                  </a:cubicBezTo>
                  <a:cubicBezTo>
                    <a:pt x="19" y="20"/>
                    <a:pt x="19" y="20"/>
                    <a:pt x="20" y="20"/>
                  </a:cubicBezTo>
                  <a:cubicBezTo>
                    <a:pt x="25" y="20"/>
                    <a:pt x="29" y="18"/>
                    <a:pt x="33" y="15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3"/>
                    <a:pt x="35" y="11"/>
                    <a:pt x="35" y="9"/>
                  </a:cubicBezTo>
                  <a:cubicBezTo>
                    <a:pt x="35" y="6"/>
                    <a:pt x="34" y="3"/>
                    <a:pt x="31" y="2"/>
                  </a:cubicBezTo>
                  <a:cubicBezTo>
                    <a:pt x="29" y="1"/>
                    <a:pt x="27" y="0"/>
                    <a:pt x="25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1"/>
            <p:cNvSpPr/>
            <p:nvPr/>
          </p:nvSpPr>
          <p:spPr>
            <a:xfrm>
              <a:off x="2178051" y="3838576"/>
              <a:ext cx="274638" cy="207963"/>
            </a:xfrm>
            <a:custGeom>
              <a:avLst/>
              <a:gdLst/>
              <a:ahLst/>
              <a:cxnLst/>
              <a:rect l="l" t="t" r="r" b="b"/>
              <a:pathLst>
                <a:path w="356" h="270" extrusionOk="0">
                  <a:moveTo>
                    <a:pt x="242" y="95"/>
                  </a:moveTo>
                  <a:cubicBezTo>
                    <a:pt x="242" y="95"/>
                    <a:pt x="207" y="9"/>
                    <a:pt x="187" y="13"/>
                  </a:cubicBezTo>
                  <a:cubicBezTo>
                    <a:pt x="167" y="16"/>
                    <a:pt x="221" y="150"/>
                    <a:pt x="221" y="150"/>
                  </a:cubicBezTo>
                  <a:cubicBezTo>
                    <a:pt x="221" y="150"/>
                    <a:pt x="158" y="31"/>
                    <a:pt x="115" y="31"/>
                  </a:cubicBezTo>
                  <a:cubicBezTo>
                    <a:pt x="73" y="31"/>
                    <a:pt x="131" y="162"/>
                    <a:pt x="185" y="206"/>
                  </a:cubicBezTo>
                  <a:cubicBezTo>
                    <a:pt x="185" y="206"/>
                    <a:pt x="100" y="114"/>
                    <a:pt x="50" y="134"/>
                  </a:cubicBezTo>
                  <a:cubicBezTo>
                    <a:pt x="0" y="153"/>
                    <a:pt x="150" y="247"/>
                    <a:pt x="150" y="247"/>
                  </a:cubicBezTo>
                  <a:cubicBezTo>
                    <a:pt x="150" y="247"/>
                    <a:pt x="63" y="219"/>
                    <a:pt x="73" y="241"/>
                  </a:cubicBezTo>
                  <a:cubicBezTo>
                    <a:pt x="83" y="262"/>
                    <a:pt x="110" y="266"/>
                    <a:pt x="110" y="266"/>
                  </a:cubicBezTo>
                  <a:cubicBezTo>
                    <a:pt x="11" y="270"/>
                    <a:pt x="11" y="270"/>
                    <a:pt x="11" y="270"/>
                  </a:cubicBezTo>
                  <a:cubicBezTo>
                    <a:pt x="354" y="270"/>
                    <a:pt x="354" y="270"/>
                    <a:pt x="354" y="270"/>
                  </a:cubicBezTo>
                  <a:cubicBezTo>
                    <a:pt x="277" y="263"/>
                    <a:pt x="277" y="263"/>
                    <a:pt x="277" y="263"/>
                  </a:cubicBezTo>
                  <a:cubicBezTo>
                    <a:pt x="277" y="263"/>
                    <a:pt x="356" y="223"/>
                    <a:pt x="335" y="207"/>
                  </a:cubicBezTo>
                  <a:cubicBezTo>
                    <a:pt x="314" y="191"/>
                    <a:pt x="267" y="226"/>
                    <a:pt x="267" y="226"/>
                  </a:cubicBezTo>
                  <a:cubicBezTo>
                    <a:pt x="267" y="226"/>
                    <a:pt x="348" y="136"/>
                    <a:pt x="332" y="102"/>
                  </a:cubicBezTo>
                  <a:cubicBezTo>
                    <a:pt x="317" y="69"/>
                    <a:pt x="247" y="163"/>
                    <a:pt x="247" y="163"/>
                  </a:cubicBezTo>
                  <a:cubicBezTo>
                    <a:pt x="247" y="163"/>
                    <a:pt x="304" y="42"/>
                    <a:pt x="292" y="21"/>
                  </a:cubicBezTo>
                  <a:cubicBezTo>
                    <a:pt x="281" y="0"/>
                    <a:pt x="242" y="95"/>
                    <a:pt x="242" y="95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1"/>
            <p:cNvSpPr/>
            <p:nvPr/>
          </p:nvSpPr>
          <p:spPr>
            <a:xfrm>
              <a:off x="2208213" y="3848101"/>
              <a:ext cx="230188" cy="196850"/>
            </a:xfrm>
            <a:custGeom>
              <a:avLst/>
              <a:gdLst/>
              <a:ahLst/>
              <a:cxnLst/>
              <a:rect l="l" t="t" r="r" b="b"/>
              <a:pathLst>
                <a:path w="299" h="255" extrusionOk="0">
                  <a:moveTo>
                    <a:pt x="148" y="0"/>
                  </a:moveTo>
                  <a:cubicBezTo>
                    <a:pt x="148" y="0"/>
                    <a:pt x="147" y="0"/>
                    <a:pt x="147" y="0"/>
                  </a:cubicBezTo>
                  <a:cubicBezTo>
                    <a:pt x="144" y="0"/>
                    <a:pt x="142" y="4"/>
                    <a:pt x="142" y="10"/>
                  </a:cubicBezTo>
                  <a:cubicBezTo>
                    <a:pt x="142" y="42"/>
                    <a:pt x="181" y="137"/>
                    <a:pt x="181" y="137"/>
                  </a:cubicBezTo>
                  <a:cubicBezTo>
                    <a:pt x="181" y="137"/>
                    <a:pt x="181" y="137"/>
                    <a:pt x="181" y="137"/>
                  </a:cubicBezTo>
                  <a:cubicBezTo>
                    <a:pt x="181" y="137"/>
                    <a:pt x="181" y="137"/>
                    <a:pt x="181" y="137"/>
                  </a:cubicBezTo>
                  <a:cubicBezTo>
                    <a:pt x="181" y="137"/>
                    <a:pt x="159" y="96"/>
                    <a:pt x="132" y="62"/>
                  </a:cubicBezTo>
                  <a:cubicBezTo>
                    <a:pt x="131" y="60"/>
                    <a:pt x="130" y="59"/>
                    <a:pt x="129" y="58"/>
                  </a:cubicBezTo>
                  <a:cubicBezTo>
                    <a:pt x="127" y="55"/>
                    <a:pt x="125" y="52"/>
                    <a:pt x="122" y="49"/>
                  </a:cubicBezTo>
                  <a:cubicBezTo>
                    <a:pt x="121" y="48"/>
                    <a:pt x="119" y="46"/>
                    <a:pt x="118" y="44"/>
                  </a:cubicBezTo>
                  <a:cubicBezTo>
                    <a:pt x="103" y="29"/>
                    <a:pt x="88" y="18"/>
                    <a:pt x="75" y="18"/>
                  </a:cubicBezTo>
                  <a:cubicBezTo>
                    <a:pt x="65" y="18"/>
                    <a:pt x="61" y="26"/>
                    <a:pt x="61" y="38"/>
                  </a:cubicBezTo>
                  <a:cubicBezTo>
                    <a:pt x="61" y="71"/>
                    <a:pt x="92" y="134"/>
                    <a:pt x="126" y="174"/>
                  </a:cubicBezTo>
                  <a:cubicBezTo>
                    <a:pt x="126" y="174"/>
                    <a:pt x="126" y="174"/>
                    <a:pt x="126" y="174"/>
                  </a:cubicBezTo>
                  <a:cubicBezTo>
                    <a:pt x="126" y="174"/>
                    <a:pt x="126" y="174"/>
                    <a:pt x="126" y="174"/>
                  </a:cubicBezTo>
                  <a:cubicBezTo>
                    <a:pt x="115" y="164"/>
                    <a:pt x="102" y="153"/>
                    <a:pt x="87" y="143"/>
                  </a:cubicBezTo>
                  <a:cubicBezTo>
                    <a:pt x="86" y="142"/>
                    <a:pt x="84" y="141"/>
                    <a:pt x="83" y="140"/>
                  </a:cubicBezTo>
                  <a:cubicBezTo>
                    <a:pt x="76" y="135"/>
                    <a:pt x="69" y="131"/>
                    <a:pt x="61" y="127"/>
                  </a:cubicBezTo>
                  <a:cubicBezTo>
                    <a:pt x="58" y="126"/>
                    <a:pt x="55" y="125"/>
                    <a:pt x="52" y="123"/>
                  </a:cubicBezTo>
                  <a:cubicBezTo>
                    <a:pt x="45" y="120"/>
                    <a:pt x="37" y="118"/>
                    <a:pt x="30" y="118"/>
                  </a:cubicBezTo>
                  <a:cubicBezTo>
                    <a:pt x="29" y="118"/>
                    <a:pt x="27" y="118"/>
                    <a:pt x="26" y="118"/>
                  </a:cubicBezTo>
                  <a:cubicBezTo>
                    <a:pt x="26" y="118"/>
                    <a:pt x="26" y="118"/>
                    <a:pt x="25" y="118"/>
                  </a:cubicBezTo>
                  <a:cubicBezTo>
                    <a:pt x="22" y="118"/>
                    <a:pt x="18" y="118"/>
                    <a:pt x="15" y="119"/>
                  </a:cubicBezTo>
                  <a:cubicBezTo>
                    <a:pt x="14" y="119"/>
                    <a:pt x="12" y="120"/>
                    <a:pt x="11" y="120"/>
                  </a:cubicBezTo>
                  <a:cubicBezTo>
                    <a:pt x="11" y="120"/>
                    <a:pt x="10" y="120"/>
                    <a:pt x="10" y="121"/>
                  </a:cubicBezTo>
                  <a:cubicBezTo>
                    <a:pt x="3" y="123"/>
                    <a:pt x="0" y="128"/>
                    <a:pt x="0" y="133"/>
                  </a:cubicBezTo>
                  <a:cubicBezTo>
                    <a:pt x="0" y="165"/>
                    <a:pt x="110" y="234"/>
                    <a:pt x="110" y="234"/>
                  </a:cubicBezTo>
                  <a:cubicBezTo>
                    <a:pt x="110" y="234"/>
                    <a:pt x="110" y="234"/>
                    <a:pt x="110" y="234"/>
                  </a:cubicBezTo>
                  <a:cubicBezTo>
                    <a:pt x="110" y="234"/>
                    <a:pt x="110" y="234"/>
                    <a:pt x="110" y="234"/>
                  </a:cubicBezTo>
                  <a:cubicBezTo>
                    <a:pt x="110" y="234"/>
                    <a:pt x="100" y="231"/>
                    <a:pt x="87" y="227"/>
                  </a:cubicBezTo>
                  <a:cubicBezTo>
                    <a:pt x="86" y="227"/>
                    <a:pt x="84" y="227"/>
                    <a:pt x="83" y="226"/>
                  </a:cubicBezTo>
                  <a:cubicBezTo>
                    <a:pt x="74" y="224"/>
                    <a:pt x="65" y="222"/>
                    <a:pt x="56" y="221"/>
                  </a:cubicBezTo>
                  <a:cubicBezTo>
                    <a:pt x="55" y="221"/>
                    <a:pt x="55" y="221"/>
                    <a:pt x="54" y="220"/>
                  </a:cubicBezTo>
                  <a:cubicBezTo>
                    <a:pt x="50" y="220"/>
                    <a:pt x="46" y="220"/>
                    <a:pt x="43" y="220"/>
                  </a:cubicBezTo>
                  <a:cubicBezTo>
                    <a:pt x="36" y="220"/>
                    <a:pt x="32" y="221"/>
                    <a:pt x="32" y="225"/>
                  </a:cubicBezTo>
                  <a:cubicBezTo>
                    <a:pt x="32" y="225"/>
                    <a:pt x="32" y="226"/>
                    <a:pt x="33" y="228"/>
                  </a:cubicBezTo>
                  <a:cubicBezTo>
                    <a:pt x="43" y="249"/>
                    <a:pt x="70" y="253"/>
                    <a:pt x="70" y="253"/>
                  </a:cubicBezTo>
                  <a:cubicBezTo>
                    <a:pt x="70" y="253"/>
                    <a:pt x="70" y="253"/>
                    <a:pt x="70" y="253"/>
                  </a:cubicBezTo>
                  <a:cubicBezTo>
                    <a:pt x="70" y="253"/>
                    <a:pt x="70" y="253"/>
                    <a:pt x="70" y="253"/>
                  </a:cubicBezTo>
                  <a:cubicBezTo>
                    <a:pt x="11" y="255"/>
                    <a:pt x="11" y="255"/>
                    <a:pt x="11" y="255"/>
                  </a:cubicBezTo>
                  <a:cubicBezTo>
                    <a:pt x="293" y="255"/>
                    <a:pt x="293" y="255"/>
                    <a:pt x="293" y="255"/>
                  </a:cubicBezTo>
                  <a:cubicBezTo>
                    <a:pt x="262" y="252"/>
                    <a:pt x="262" y="252"/>
                    <a:pt x="262" y="252"/>
                  </a:cubicBezTo>
                  <a:cubicBezTo>
                    <a:pt x="237" y="250"/>
                    <a:pt x="237" y="250"/>
                    <a:pt x="237" y="250"/>
                  </a:cubicBezTo>
                  <a:cubicBezTo>
                    <a:pt x="237" y="250"/>
                    <a:pt x="237" y="250"/>
                    <a:pt x="237" y="250"/>
                  </a:cubicBezTo>
                  <a:cubicBezTo>
                    <a:pt x="237" y="250"/>
                    <a:pt x="298" y="219"/>
                    <a:pt x="299" y="201"/>
                  </a:cubicBezTo>
                  <a:cubicBezTo>
                    <a:pt x="299" y="198"/>
                    <a:pt x="298" y="196"/>
                    <a:pt x="295" y="194"/>
                  </a:cubicBezTo>
                  <a:cubicBezTo>
                    <a:pt x="291" y="191"/>
                    <a:pt x="286" y="190"/>
                    <a:pt x="281" y="190"/>
                  </a:cubicBezTo>
                  <a:cubicBezTo>
                    <a:pt x="258" y="190"/>
                    <a:pt x="227" y="213"/>
                    <a:pt x="227" y="213"/>
                  </a:cubicBezTo>
                  <a:cubicBezTo>
                    <a:pt x="227" y="213"/>
                    <a:pt x="227" y="213"/>
                    <a:pt x="227" y="213"/>
                  </a:cubicBezTo>
                  <a:cubicBezTo>
                    <a:pt x="227" y="213"/>
                    <a:pt x="227" y="213"/>
                    <a:pt x="227" y="213"/>
                  </a:cubicBezTo>
                  <a:cubicBezTo>
                    <a:pt x="227" y="213"/>
                    <a:pt x="294" y="138"/>
                    <a:pt x="294" y="99"/>
                  </a:cubicBezTo>
                  <a:cubicBezTo>
                    <a:pt x="294" y="96"/>
                    <a:pt x="294" y="92"/>
                    <a:pt x="292" y="89"/>
                  </a:cubicBezTo>
                  <a:cubicBezTo>
                    <a:pt x="290" y="84"/>
                    <a:pt x="286" y="82"/>
                    <a:pt x="282" y="82"/>
                  </a:cubicBezTo>
                  <a:cubicBezTo>
                    <a:pt x="257" y="82"/>
                    <a:pt x="207" y="150"/>
                    <a:pt x="207" y="150"/>
                  </a:cubicBezTo>
                  <a:cubicBezTo>
                    <a:pt x="207" y="150"/>
                    <a:pt x="207" y="150"/>
                    <a:pt x="207" y="150"/>
                  </a:cubicBezTo>
                  <a:cubicBezTo>
                    <a:pt x="207" y="150"/>
                    <a:pt x="207" y="150"/>
                    <a:pt x="207" y="150"/>
                  </a:cubicBezTo>
                  <a:cubicBezTo>
                    <a:pt x="207" y="150"/>
                    <a:pt x="254" y="51"/>
                    <a:pt x="254" y="16"/>
                  </a:cubicBezTo>
                  <a:cubicBezTo>
                    <a:pt x="254" y="13"/>
                    <a:pt x="253" y="10"/>
                    <a:pt x="252" y="8"/>
                  </a:cubicBezTo>
                  <a:cubicBezTo>
                    <a:pt x="251" y="6"/>
                    <a:pt x="250" y="5"/>
                    <a:pt x="248" y="5"/>
                  </a:cubicBezTo>
                  <a:cubicBezTo>
                    <a:pt x="234" y="5"/>
                    <a:pt x="202" y="82"/>
                    <a:pt x="202" y="82"/>
                  </a:cubicBezTo>
                  <a:cubicBezTo>
                    <a:pt x="202" y="82"/>
                    <a:pt x="194" y="61"/>
                    <a:pt x="183" y="41"/>
                  </a:cubicBezTo>
                  <a:cubicBezTo>
                    <a:pt x="180" y="35"/>
                    <a:pt x="177" y="30"/>
                    <a:pt x="174" y="25"/>
                  </a:cubicBezTo>
                  <a:cubicBezTo>
                    <a:pt x="172" y="22"/>
                    <a:pt x="169" y="18"/>
                    <a:pt x="167" y="16"/>
                  </a:cubicBezTo>
                  <a:cubicBezTo>
                    <a:pt x="167" y="14"/>
                    <a:pt x="166" y="13"/>
                    <a:pt x="165" y="12"/>
                  </a:cubicBezTo>
                  <a:cubicBezTo>
                    <a:pt x="159" y="5"/>
                    <a:pt x="153" y="0"/>
                    <a:pt x="148" y="0"/>
                  </a:cubicBezTo>
                </a:path>
              </a:pathLst>
            </a:custGeom>
            <a:solidFill>
              <a:srgbClr val="BEEEC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1"/>
            <p:cNvSpPr/>
            <p:nvPr/>
          </p:nvSpPr>
          <p:spPr>
            <a:xfrm>
              <a:off x="2349501" y="3914776"/>
              <a:ext cx="57150" cy="122238"/>
            </a:xfrm>
            <a:custGeom>
              <a:avLst/>
              <a:gdLst/>
              <a:ahLst/>
              <a:cxnLst/>
              <a:rect l="l" t="t" r="r" b="b"/>
              <a:pathLst>
                <a:path w="76" h="159" extrusionOk="0">
                  <a:moveTo>
                    <a:pt x="32" y="0"/>
                  </a:moveTo>
                  <a:cubicBezTo>
                    <a:pt x="0" y="93"/>
                    <a:pt x="0" y="159"/>
                    <a:pt x="0" y="159"/>
                  </a:cubicBezTo>
                  <a:cubicBezTo>
                    <a:pt x="28" y="158"/>
                    <a:pt x="54" y="148"/>
                    <a:pt x="76" y="132"/>
                  </a:cubicBezTo>
                </a:path>
              </a:pathLst>
            </a:custGeom>
            <a:noFill/>
            <a:ln w="9525" cap="rnd" cmpd="sng">
              <a:solidFill>
                <a:srgbClr val="7878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41"/>
            <p:cNvSpPr/>
            <p:nvPr/>
          </p:nvSpPr>
          <p:spPr>
            <a:xfrm>
              <a:off x="2341563" y="3890963"/>
              <a:ext cx="19050" cy="61913"/>
            </a:xfrm>
            <a:custGeom>
              <a:avLst/>
              <a:gdLst/>
              <a:ahLst/>
              <a:cxnLst/>
              <a:rect l="l" t="t" r="r" b="b"/>
              <a:pathLst>
                <a:path w="26" h="81" extrusionOk="0">
                  <a:moveTo>
                    <a:pt x="26" y="81"/>
                  </a:moveTo>
                  <a:cubicBezTo>
                    <a:pt x="20" y="54"/>
                    <a:pt x="11" y="26"/>
                    <a:pt x="0" y="0"/>
                  </a:cubicBezTo>
                </a:path>
              </a:pathLst>
            </a:custGeom>
            <a:noFill/>
            <a:ln w="9525" cap="rnd" cmpd="sng">
              <a:solidFill>
                <a:srgbClr val="7878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41"/>
            <p:cNvSpPr/>
            <p:nvPr/>
          </p:nvSpPr>
          <p:spPr>
            <a:xfrm>
              <a:off x="2289176" y="3911601"/>
              <a:ext cx="117475" cy="90488"/>
            </a:xfrm>
            <a:custGeom>
              <a:avLst/>
              <a:gdLst/>
              <a:ahLst/>
              <a:cxnLst/>
              <a:rect l="l" t="t" r="r" b="b"/>
              <a:pathLst>
                <a:path w="153" h="118" extrusionOk="0">
                  <a:moveTo>
                    <a:pt x="0" y="0"/>
                  </a:moveTo>
                  <a:cubicBezTo>
                    <a:pt x="80" y="118"/>
                    <a:pt x="80" y="118"/>
                    <a:pt x="80" y="118"/>
                  </a:cubicBezTo>
                  <a:cubicBezTo>
                    <a:pt x="80" y="118"/>
                    <a:pt x="135" y="73"/>
                    <a:pt x="153" y="47"/>
                  </a:cubicBezTo>
                </a:path>
              </a:pathLst>
            </a:custGeom>
            <a:noFill/>
            <a:ln w="9525" cap="rnd" cmpd="sng">
              <a:solidFill>
                <a:srgbClr val="7878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41"/>
            <p:cNvSpPr/>
            <p:nvPr/>
          </p:nvSpPr>
          <p:spPr>
            <a:xfrm>
              <a:off x="2259013" y="3976688"/>
              <a:ext cx="90488" cy="47625"/>
            </a:xfrm>
            <a:custGeom>
              <a:avLst/>
              <a:gdLst/>
              <a:ahLst/>
              <a:cxnLst/>
              <a:rect l="l" t="t" r="r" b="b"/>
              <a:pathLst>
                <a:path w="119" h="63" extrusionOk="0">
                  <a:moveTo>
                    <a:pt x="119" y="63"/>
                  </a:moveTo>
                  <a:cubicBezTo>
                    <a:pt x="119" y="63"/>
                    <a:pt x="35" y="23"/>
                    <a:pt x="0" y="0"/>
                  </a:cubicBezTo>
                </a:path>
              </a:pathLst>
            </a:custGeom>
            <a:noFill/>
            <a:ln w="9525" cap="rnd" cmpd="sng">
              <a:solidFill>
                <a:srgbClr val="7878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1"/>
            <p:cNvSpPr/>
            <p:nvPr/>
          </p:nvSpPr>
          <p:spPr>
            <a:xfrm>
              <a:off x="2501901" y="3867151"/>
              <a:ext cx="12700" cy="11113"/>
            </a:xfrm>
            <a:custGeom>
              <a:avLst/>
              <a:gdLst/>
              <a:ahLst/>
              <a:cxnLst/>
              <a:rect l="l" t="t" r="r" b="b"/>
              <a:pathLst>
                <a:path w="16" h="16" extrusionOk="0">
                  <a:moveTo>
                    <a:pt x="0" y="16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2" y="7"/>
                    <a:pt x="7" y="0"/>
                    <a:pt x="11" y="0"/>
                  </a:cubicBezTo>
                  <a:cubicBezTo>
                    <a:pt x="14" y="0"/>
                    <a:pt x="16" y="3"/>
                    <a:pt x="16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9"/>
                    <a:pt x="13" y="12"/>
                    <a:pt x="10" y="13"/>
                  </a:cubicBezTo>
                  <a:cubicBezTo>
                    <a:pt x="7" y="15"/>
                    <a:pt x="3" y="15"/>
                    <a:pt x="0" y="16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1"/>
            <p:cNvSpPr/>
            <p:nvPr/>
          </p:nvSpPr>
          <p:spPr>
            <a:xfrm>
              <a:off x="2476501" y="3851276"/>
              <a:ext cx="82550" cy="111125"/>
            </a:xfrm>
            <a:custGeom>
              <a:avLst/>
              <a:gdLst/>
              <a:ahLst/>
              <a:cxnLst/>
              <a:rect l="l" t="t" r="r" b="b"/>
              <a:pathLst>
                <a:path w="106" h="144" extrusionOk="0">
                  <a:moveTo>
                    <a:pt x="23" y="1"/>
                  </a:moveTo>
                  <a:cubicBezTo>
                    <a:pt x="28" y="3"/>
                    <a:pt x="30" y="10"/>
                    <a:pt x="29" y="14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21"/>
                    <a:pt x="29" y="22"/>
                    <a:pt x="30" y="23"/>
                  </a:cubicBezTo>
                  <a:cubicBezTo>
                    <a:pt x="30" y="26"/>
                    <a:pt x="31" y="29"/>
                    <a:pt x="31" y="32"/>
                  </a:cubicBezTo>
                  <a:cubicBezTo>
                    <a:pt x="32" y="36"/>
                    <a:pt x="32" y="39"/>
                    <a:pt x="32" y="43"/>
                  </a:cubicBezTo>
                  <a:cubicBezTo>
                    <a:pt x="33" y="47"/>
                    <a:pt x="33" y="51"/>
                    <a:pt x="32" y="55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6" y="47"/>
                    <a:pt x="42" y="42"/>
                    <a:pt x="47" y="43"/>
                  </a:cubicBezTo>
                  <a:cubicBezTo>
                    <a:pt x="49" y="44"/>
                    <a:pt x="51" y="47"/>
                    <a:pt x="50" y="49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48" y="52"/>
                    <a:pt x="46" y="54"/>
                    <a:pt x="43" y="55"/>
                  </a:cubicBezTo>
                  <a:cubicBezTo>
                    <a:pt x="39" y="56"/>
                    <a:pt x="36" y="56"/>
                    <a:pt x="32" y="55"/>
                  </a:cubicBezTo>
                  <a:cubicBezTo>
                    <a:pt x="31" y="59"/>
                    <a:pt x="31" y="63"/>
                    <a:pt x="29" y="67"/>
                  </a:cubicBezTo>
                  <a:cubicBezTo>
                    <a:pt x="29" y="69"/>
                    <a:pt x="28" y="71"/>
                    <a:pt x="27" y="74"/>
                  </a:cubicBezTo>
                  <a:cubicBezTo>
                    <a:pt x="28" y="73"/>
                    <a:pt x="28" y="72"/>
                    <a:pt x="28" y="72"/>
                  </a:cubicBezTo>
                  <a:cubicBezTo>
                    <a:pt x="30" y="68"/>
                    <a:pt x="36" y="63"/>
                    <a:pt x="41" y="65"/>
                  </a:cubicBezTo>
                  <a:cubicBezTo>
                    <a:pt x="43" y="65"/>
                    <a:pt x="45" y="68"/>
                    <a:pt x="44" y="71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42" y="74"/>
                    <a:pt x="40" y="76"/>
                    <a:pt x="37" y="77"/>
                  </a:cubicBezTo>
                  <a:cubicBezTo>
                    <a:pt x="33" y="77"/>
                    <a:pt x="30" y="77"/>
                    <a:pt x="26" y="77"/>
                  </a:cubicBezTo>
                  <a:cubicBezTo>
                    <a:pt x="26" y="78"/>
                    <a:pt x="26" y="78"/>
                    <a:pt x="25" y="79"/>
                  </a:cubicBezTo>
                  <a:cubicBezTo>
                    <a:pt x="24" y="83"/>
                    <a:pt x="23" y="87"/>
                    <a:pt x="21" y="92"/>
                  </a:cubicBezTo>
                  <a:cubicBezTo>
                    <a:pt x="21" y="93"/>
                    <a:pt x="20" y="94"/>
                    <a:pt x="20" y="96"/>
                  </a:cubicBezTo>
                  <a:cubicBezTo>
                    <a:pt x="20" y="95"/>
                    <a:pt x="21" y="94"/>
                    <a:pt x="21" y="94"/>
                  </a:cubicBezTo>
                  <a:cubicBezTo>
                    <a:pt x="23" y="91"/>
                    <a:pt x="29" y="86"/>
                    <a:pt x="33" y="87"/>
                  </a:cubicBezTo>
                  <a:cubicBezTo>
                    <a:pt x="36" y="88"/>
                    <a:pt x="37" y="91"/>
                    <a:pt x="36" y="94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5" y="97"/>
                    <a:pt x="32" y="99"/>
                    <a:pt x="29" y="100"/>
                  </a:cubicBezTo>
                  <a:cubicBezTo>
                    <a:pt x="26" y="100"/>
                    <a:pt x="22" y="100"/>
                    <a:pt x="19" y="100"/>
                  </a:cubicBezTo>
                  <a:cubicBezTo>
                    <a:pt x="19" y="101"/>
                    <a:pt x="18" y="102"/>
                    <a:pt x="18" y="104"/>
                  </a:cubicBezTo>
                  <a:cubicBezTo>
                    <a:pt x="18" y="105"/>
                    <a:pt x="18" y="106"/>
                    <a:pt x="18" y="107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7" y="112"/>
                    <a:pt x="17" y="114"/>
                    <a:pt x="17" y="116"/>
                  </a:cubicBezTo>
                  <a:cubicBezTo>
                    <a:pt x="16" y="117"/>
                    <a:pt x="17" y="118"/>
                    <a:pt x="17" y="119"/>
                  </a:cubicBezTo>
                  <a:cubicBezTo>
                    <a:pt x="17" y="118"/>
                    <a:pt x="18" y="115"/>
                    <a:pt x="18" y="115"/>
                  </a:cubicBezTo>
                  <a:cubicBezTo>
                    <a:pt x="20" y="112"/>
                    <a:pt x="22" y="109"/>
                    <a:pt x="25" y="107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27" y="104"/>
                    <a:pt x="30" y="103"/>
                    <a:pt x="32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6" y="108"/>
                    <a:pt x="35" y="116"/>
                    <a:pt x="34" y="119"/>
                  </a:cubicBezTo>
                  <a:cubicBezTo>
                    <a:pt x="32" y="123"/>
                    <a:pt x="32" y="123"/>
                    <a:pt x="32" y="123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39" y="114"/>
                    <a:pt x="39" y="114"/>
                    <a:pt x="39" y="114"/>
                  </a:cubicBezTo>
                  <a:cubicBezTo>
                    <a:pt x="41" y="112"/>
                    <a:pt x="41" y="112"/>
                    <a:pt x="41" y="112"/>
                  </a:cubicBezTo>
                  <a:cubicBezTo>
                    <a:pt x="43" y="110"/>
                    <a:pt x="45" y="109"/>
                    <a:pt x="47" y="107"/>
                  </a:cubicBezTo>
                  <a:cubicBezTo>
                    <a:pt x="44" y="105"/>
                    <a:pt x="42" y="102"/>
                    <a:pt x="40" y="100"/>
                  </a:cubicBezTo>
                  <a:cubicBezTo>
                    <a:pt x="39" y="97"/>
                    <a:pt x="38" y="94"/>
                    <a:pt x="39" y="91"/>
                  </a:cubicBezTo>
                  <a:cubicBezTo>
                    <a:pt x="40" y="88"/>
                    <a:pt x="43" y="87"/>
                    <a:pt x="46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50" y="91"/>
                    <a:pt x="51" y="99"/>
                    <a:pt x="50" y="102"/>
                  </a:cubicBezTo>
                  <a:cubicBezTo>
                    <a:pt x="50" y="102"/>
                    <a:pt x="49" y="105"/>
                    <a:pt x="48" y="107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55" y="101"/>
                    <a:pt x="58" y="99"/>
                    <a:pt x="62" y="96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2" y="91"/>
                    <a:pt x="60" y="89"/>
                    <a:pt x="58" y="86"/>
                  </a:cubicBezTo>
                  <a:cubicBezTo>
                    <a:pt x="56" y="83"/>
                    <a:pt x="56" y="80"/>
                    <a:pt x="57" y="77"/>
                  </a:cubicBezTo>
                  <a:cubicBezTo>
                    <a:pt x="58" y="74"/>
                    <a:pt x="61" y="73"/>
                    <a:pt x="64" y="74"/>
                  </a:cubicBezTo>
                  <a:cubicBezTo>
                    <a:pt x="64" y="75"/>
                    <a:pt x="64" y="75"/>
                    <a:pt x="64" y="75"/>
                  </a:cubicBezTo>
                  <a:cubicBezTo>
                    <a:pt x="68" y="77"/>
                    <a:pt x="68" y="85"/>
                    <a:pt x="67" y="88"/>
                  </a:cubicBezTo>
                  <a:cubicBezTo>
                    <a:pt x="67" y="88"/>
                    <a:pt x="66" y="92"/>
                    <a:pt x="65" y="93"/>
                  </a:cubicBezTo>
                  <a:cubicBezTo>
                    <a:pt x="68" y="92"/>
                    <a:pt x="70" y="90"/>
                    <a:pt x="72" y="88"/>
                  </a:cubicBezTo>
                  <a:cubicBezTo>
                    <a:pt x="75" y="86"/>
                    <a:pt x="78" y="83"/>
                    <a:pt x="81" y="80"/>
                  </a:cubicBezTo>
                  <a:cubicBezTo>
                    <a:pt x="78" y="78"/>
                    <a:pt x="75" y="75"/>
                    <a:pt x="73" y="72"/>
                  </a:cubicBezTo>
                  <a:cubicBezTo>
                    <a:pt x="72" y="70"/>
                    <a:pt x="71" y="66"/>
                    <a:pt x="72" y="63"/>
                  </a:cubicBezTo>
                  <a:cubicBezTo>
                    <a:pt x="73" y="61"/>
                    <a:pt x="76" y="60"/>
                    <a:pt x="79" y="61"/>
                  </a:cubicBezTo>
                  <a:cubicBezTo>
                    <a:pt x="80" y="61"/>
                    <a:pt x="80" y="61"/>
                    <a:pt x="80" y="61"/>
                  </a:cubicBezTo>
                  <a:cubicBezTo>
                    <a:pt x="83" y="63"/>
                    <a:pt x="84" y="71"/>
                    <a:pt x="83" y="75"/>
                  </a:cubicBezTo>
                  <a:cubicBezTo>
                    <a:pt x="83" y="75"/>
                    <a:pt x="82" y="78"/>
                    <a:pt x="81" y="79"/>
                  </a:cubicBezTo>
                  <a:cubicBezTo>
                    <a:pt x="84" y="76"/>
                    <a:pt x="86" y="73"/>
                    <a:pt x="88" y="70"/>
                  </a:cubicBezTo>
                  <a:cubicBezTo>
                    <a:pt x="89" y="68"/>
                    <a:pt x="90" y="66"/>
                    <a:pt x="91" y="65"/>
                  </a:cubicBezTo>
                  <a:cubicBezTo>
                    <a:pt x="88" y="63"/>
                    <a:pt x="85" y="60"/>
                    <a:pt x="83" y="58"/>
                  </a:cubicBezTo>
                  <a:cubicBezTo>
                    <a:pt x="81" y="55"/>
                    <a:pt x="80" y="52"/>
                    <a:pt x="81" y="49"/>
                  </a:cubicBezTo>
                  <a:cubicBezTo>
                    <a:pt x="82" y="46"/>
                    <a:pt x="85" y="45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2" y="48"/>
                    <a:pt x="93" y="55"/>
                    <a:pt x="92" y="59"/>
                  </a:cubicBezTo>
                  <a:cubicBezTo>
                    <a:pt x="92" y="59"/>
                    <a:pt x="92" y="62"/>
                    <a:pt x="91" y="63"/>
                  </a:cubicBezTo>
                  <a:cubicBezTo>
                    <a:pt x="92" y="62"/>
                    <a:pt x="92" y="61"/>
                    <a:pt x="93" y="61"/>
                  </a:cubicBezTo>
                  <a:cubicBezTo>
                    <a:pt x="94" y="58"/>
                    <a:pt x="95" y="55"/>
                    <a:pt x="96" y="53"/>
                  </a:cubicBezTo>
                  <a:cubicBezTo>
                    <a:pt x="97" y="51"/>
                    <a:pt x="97" y="50"/>
                    <a:pt x="97" y="49"/>
                  </a:cubicBezTo>
                  <a:cubicBezTo>
                    <a:pt x="96" y="46"/>
                    <a:pt x="94" y="42"/>
                    <a:pt x="93" y="39"/>
                  </a:cubicBezTo>
                  <a:cubicBezTo>
                    <a:pt x="93" y="36"/>
                    <a:pt x="94" y="33"/>
                    <a:pt x="96" y="30"/>
                  </a:cubicBezTo>
                  <a:cubicBezTo>
                    <a:pt x="98" y="28"/>
                    <a:pt x="101" y="28"/>
                    <a:pt x="103" y="30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6" y="34"/>
                    <a:pt x="103" y="42"/>
                    <a:pt x="101" y="45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5" y="55"/>
                    <a:pt x="94" y="58"/>
                    <a:pt x="93" y="61"/>
                  </a:cubicBezTo>
                  <a:cubicBezTo>
                    <a:pt x="92" y="64"/>
                    <a:pt x="90" y="67"/>
                    <a:pt x="88" y="70"/>
                  </a:cubicBezTo>
                  <a:cubicBezTo>
                    <a:pt x="86" y="74"/>
                    <a:pt x="84" y="77"/>
                    <a:pt x="81" y="80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9" y="76"/>
                    <a:pt x="97" y="75"/>
                    <a:pt x="100" y="78"/>
                  </a:cubicBezTo>
                  <a:cubicBezTo>
                    <a:pt x="102" y="81"/>
                    <a:pt x="101" y="84"/>
                    <a:pt x="99" y="86"/>
                  </a:cubicBezTo>
                  <a:cubicBezTo>
                    <a:pt x="99" y="86"/>
                    <a:pt x="99" y="86"/>
                    <a:pt x="99" y="86"/>
                  </a:cubicBezTo>
                  <a:cubicBezTo>
                    <a:pt x="96" y="87"/>
                    <a:pt x="93" y="88"/>
                    <a:pt x="90" y="86"/>
                  </a:cubicBezTo>
                  <a:cubicBezTo>
                    <a:pt x="87" y="85"/>
                    <a:pt x="84" y="83"/>
                    <a:pt x="81" y="80"/>
                  </a:cubicBezTo>
                  <a:cubicBezTo>
                    <a:pt x="78" y="83"/>
                    <a:pt x="76" y="86"/>
                    <a:pt x="72" y="89"/>
                  </a:cubicBezTo>
                  <a:cubicBezTo>
                    <a:pt x="71" y="90"/>
                    <a:pt x="69" y="92"/>
                    <a:pt x="67" y="93"/>
                  </a:cubicBezTo>
                  <a:cubicBezTo>
                    <a:pt x="69" y="92"/>
                    <a:pt x="69" y="92"/>
                    <a:pt x="69" y="92"/>
                  </a:cubicBezTo>
                  <a:cubicBezTo>
                    <a:pt x="72" y="91"/>
                    <a:pt x="80" y="90"/>
                    <a:pt x="83" y="93"/>
                  </a:cubicBezTo>
                  <a:cubicBezTo>
                    <a:pt x="85" y="95"/>
                    <a:pt x="85" y="99"/>
                    <a:pt x="82" y="100"/>
                  </a:cubicBezTo>
                  <a:cubicBezTo>
                    <a:pt x="82" y="101"/>
                    <a:pt x="82" y="101"/>
                    <a:pt x="82" y="101"/>
                  </a:cubicBezTo>
                  <a:cubicBezTo>
                    <a:pt x="79" y="102"/>
                    <a:pt x="76" y="102"/>
                    <a:pt x="73" y="101"/>
                  </a:cubicBezTo>
                  <a:cubicBezTo>
                    <a:pt x="70" y="100"/>
                    <a:pt x="67" y="98"/>
                    <a:pt x="64" y="95"/>
                  </a:cubicBezTo>
                  <a:cubicBezTo>
                    <a:pt x="64" y="96"/>
                    <a:pt x="63" y="96"/>
                    <a:pt x="62" y="97"/>
                  </a:cubicBezTo>
                  <a:cubicBezTo>
                    <a:pt x="59" y="100"/>
                    <a:pt x="55" y="102"/>
                    <a:pt x="52" y="105"/>
                  </a:cubicBezTo>
                  <a:cubicBezTo>
                    <a:pt x="51" y="106"/>
                    <a:pt x="50" y="107"/>
                    <a:pt x="49" y="108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4" y="105"/>
                    <a:pt x="62" y="105"/>
                    <a:pt x="64" y="108"/>
                  </a:cubicBezTo>
                  <a:cubicBezTo>
                    <a:pt x="66" y="110"/>
                    <a:pt x="66" y="113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0" y="117"/>
                    <a:pt x="57" y="117"/>
                    <a:pt x="54" y="116"/>
                  </a:cubicBezTo>
                  <a:cubicBezTo>
                    <a:pt x="51" y="114"/>
                    <a:pt x="48" y="113"/>
                    <a:pt x="46" y="110"/>
                  </a:cubicBezTo>
                  <a:cubicBezTo>
                    <a:pt x="43" y="113"/>
                    <a:pt x="43" y="113"/>
                    <a:pt x="43" y="113"/>
                  </a:cubicBezTo>
                  <a:cubicBezTo>
                    <a:pt x="42" y="114"/>
                    <a:pt x="41" y="115"/>
                    <a:pt x="41" y="115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35" y="122"/>
                    <a:pt x="35" y="122"/>
                    <a:pt x="35" y="122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40" y="120"/>
                    <a:pt x="47" y="118"/>
                    <a:pt x="50" y="121"/>
                  </a:cubicBezTo>
                  <a:cubicBezTo>
                    <a:pt x="53" y="123"/>
                    <a:pt x="53" y="126"/>
                    <a:pt x="51" y="128"/>
                  </a:cubicBezTo>
                  <a:cubicBezTo>
                    <a:pt x="50" y="129"/>
                    <a:pt x="50" y="129"/>
                    <a:pt x="50" y="129"/>
                  </a:cubicBezTo>
                  <a:cubicBezTo>
                    <a:pt x="48" y="130"/>
                    <a:pt x="45" y="131"/>
                    <a:pt x="42" y="130"/>
                  </a:cubicBezTo>
                  <a:cubicBezTo>
                    <a:pt x="38" y="129"/>
                    <a:pt x="35" y="128"/>
                    <a:pt x="32" y="126"/>
                  </a:cubicBezTo>
                  <a:cubicBezTo>
                    <a:pt x="31" y="127"/>
                    <a:pt x="30" y="129"/>
                    <a:pt x="29" y="131"/>
                  </a:cubicBezTo>
                  <a:cubicBezTo>
                    <a:pt x="25" y="136"/>
                    <a:pt x="22" y="140"/>
                    <a:pt x="20" y="144"/>
                  </a:cubicBezTo>
                  <a:cubicBezTo>
                    <a:pt x="17" y="142"/>
                    <a:pt x="17" y="142"/>
                    <a:pt x="17" y="142"/>
                  </a:cubicBezTo>
                  <a:cubicBezTo>
                    <a:pt x="18" y="142"/>
                    <a:pt x="18" y="142"/>
                    <a:pt x="18" y="142"/>
                  </a:cubicBezTo>
                  <a:cubicBezTo>
                    <a:pt x="20" y="139"/>
                    <a:pt x="23" y="134"/>
                    <a:pt x="27" y="129"/>
                  </a:cubicBezTo>
                  <a:cubicBezTo>
                    <a:pt x="31" y="124"/>
                    <a:pt x="31" y="124"/>
                    <a:pt x="31" y="124"/>
                  </a:cubicBezTo>
                  <a:cubicBezTo>
                    <a:pt x="31" y="123"/>
                    <a:pt x="28" y="121"/>
                    <a:pt x="27" y="119"/>
                  </a:cubicBezTo>
                  <a:cubicBezTo>
                    <a:pt x="23" y="119"/>
                    <a:pt x="20" y="120"/>
                    <a:pt x="17" y="120"/>
                  </a:cubicBezTo>
                  <a:cubicBezTo>
                    <a:pt x="17" y="122"/>
                    <a:pt x="17" y="124"/>
                    <a:pt x="16" y="126"/>
                  </a:cubicBezTo>
                  <a:cubicBezTo>
                    <a:pt x="16" y="132"/>
                    <a:pt x="16" y="138"/>
                    <a:pt x="16" y="141"/>
                  </a:cubicBezTo>
                  <a:cubicBezTo>
                    <a:pt x="16" y="142"/>
                    <a:pt x="16" y="142"/>
                    <a:pt x="16" y="142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3" y="137"/>
                    <a:pt x="13" y="132"/>
                    <a:pt x="14" y="126"/>
                  </a:cubicBezTo>
                  <a:cubicBezTo>
                    <a:pt x="14" y="123"/>
                    <a:pt x="14" y="121"/>
                    <a:pt x="14" y="119"/>
                  </a:cubicBezTo>
                  <a:cubicBezTo>
                    <a:pt x="11" y="118"/>
                    <a:pt x="8" y="117"/>
                    <a:pt x="4" y="115"/>
                  </a:cubicBezTo>
                  <a:cubicBezTo>
                    <a:pt x="2" y="113"/>
                    <a:pt x="0" y="110"/>
                    <a:pt x="0" y="107"/>
                  </a:cubicBezTo>
                  <a:cubicBezTo>
                    <a:pt x="0" y="104"/>
                    <a:pt x="2" y="102"/>
                    <a:pt x="5" y="102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10" y="103"/>
                    <a:pt x="13" y="109"/>
                    <a:pt x="14" y="113"/>
                  </a:cubicBezTo>
                  <a:cubicBezTo>
                    <a:pt x="14" y="113"/>
                    <a:pt x="14" y="116"/>
                    <a:pt x="14" y="118"/>
                  </a:cubicBezTo>
                  <a:cubicBezTo>
                    <a:pt x="14" y="117"/>
                    <a:pt x="14" y="116"/>
                    <a:pt x="14" y="115"/>
                  </a:cubicBezTo>
                  <a:cubicBezTo>
                    <a:pt x="14" y="114"/>
                    <a:pt x="15" y="111"/>
                    <a:pt x="15" y="109"/>
                  </a:cubicBezTo>
                  <a:cubicBezTo>
                    <a:pt x="15" y="106"/>
                    <a:pt x="15" y="106"/>
                    <a:pt x="15" y="106"/>
                  </a:cubicBezTo>
                  <a:cubicBezTo>
                    <a:pt x="15" y="105"/>
                    <a:pt x="16" y="104"/>
                    <a:pt x="16" y="103"/>
                  </a:cubicBezTo>
                  <a:cubicBezTo>
                    <a:pt x="17" y="101"/>
                    <a:pt x="17" y="98"/>
                    <a:pt x="18" y="96"/>
                  </a:cubicBezTo>
                  <a:cubicBezTo>
                    <a:pt x="14" y="96"/>
                    <a:pt x="11" y="95"/>
                    <a:pt x="8" y="94"/>
                  </a:cubicBezTo>
                  <a:cubicBezTo>
                    <a:pt x="5" y="92"/>
                    <a:pt x="3" y="90"/>
                    <a:pt x="2" y="87"/>
                  </a:cubicBezTo>
                  <a:cubicBezTo>
                    <a:pt x="2" y="84"/>
                    <a:pt x="4" y="81"/>
                    <a:pt x="6" y="81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11" y="81"/>
                    <a:pt x="16" y="87"/>
                    <a:pt x="17" y="91"/>
                  </a:cubicBezTo>
                  <a:cubicBezTo>
                    <a:pt x="17" y="91"/>
                    <a:pt x="18" y="94"/>
                    <a:pt x="18" y="95"/>
                  </a:cubicBezTo>
                  <a:cubicBezTo>
                    <a:pt x="19" y="94"/>
                    <a:pt x="19" y="92"/>
                    <a:pt x="19" y="91"/>
                  </a:cubicBezTo>
                  <a:cubicBezTo>
                    <a:pt x="21" y="87"/>
                    <a:pt x="22" y="83"/>
                    <a:pt x="24" y="79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2" y="75"/>
                    <a:pt x="18" y="74"/>
                    <a:pt x="15" y="73"/>
                  </a:cubicBezTo>
                  <a:cubicBezTo>
                    <a:pt x="12" y="71"/>
                    <a:pt x="10" y="69"/>
                    <a:pt x="9" y="66"/>
                  </a:cubicBezTo>
                  <a:cubicBezTo>
                    <a:pt x="9" y="63"/>
                    <a:pt x="11" y="60"/>
                    <a:pt x="13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8" y="60"/>
                    <a:pt x="23" y="66"/>
                    <a:pt x="24" y="70"/>
                  </a:cubicBezTo>
                  <a:cubicBezTo>
                    <a:pt x="24" y="70"/>
                    <a:pt x="25" y="74"/>
                    <a:pt x="25" y="75"/>
                  </a:cubicBezTo>
                  <a:cubicBezTo>
                    <a:pt x="26" y="72"/>
                    <a:pt x="27" y="69"/>
                    <a:pt x="28" y="67"/>
                  </a:cubicBezTo>
                  <a:cubicBezTo>
                    <a:pt x="29" y="63"/>
                    <a:pt x="30" y="59"/>
                    <a:pt x="31" y="55"/>
                  </a:cubicBezTo>
                  <a:cubicBezTo>
                    <a:pt x="27" y="55"/>
                    <a:pt x="24" y="54"/>
                    <a:pt x="20" y="53"/>
                  </a:cubicBezTo>
                  <a:cubicBezTo>
                    <a:pt x="18" y="52"/>
                    <a:pt x="16" y="49"/>
                    <a:pt x="15" y="46"/>
                  </a:cubicBezTo>
                  <a:cubicBezTo>
                    <a:pt x="14" y="43"/>
                    <a:pt x="16" y="41"/>
                    <a:pt x="19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4" y="40"/>
                    <a:pt x="29" y="46"/>
                    <a:pt x="30" y="50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31" y="51"/>
                    <a:pt x="32" y="47"/>
                    <a:pt x="32" y="43"/>
                  </a:cubicBezTo>
                  <a:cubicBezTo>
                    <a:pt x="32" y="41"/>
                    <a:pt x="31" y="39"/>
                    <a:pt x="31" y="37"/>
                  </a:cubicBezTo>
                  <a:cubicBezTo>
                    <a:pt x="28" y="37"/>
                    <a:pt x="24" y="37"/>
                    <a:pt x="21" y="36"/>
                  </a:cubicBezTo>
                  <a:cubicBezTo>
                    <a:pt x="18" y="35"/>
                    <a:pt x="15" y="32"/>
                    <a:pt x="14" y="29"/>
                  </a:cubicBezTo>
                  <a:cubicBezTo>
                    <a:pt x="13" y="27"/>
                    <a:pt x="15" y="24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3" y="22"/>
                    <a:pt x="28" y="28"/>
                    <a:pt x="30" y="31"/>
                  </a:cubicBezTo>
                  <a:cubicBezTo>
                    <a:pt x="30" y="31"/>
                    <a:pt x="30" y="33"/>
                    <a:pt x="31" y="35"/>
                  </a:cubicBezTo>
                  <a:cubicBezTo>
                    <a:pt x="31" y="34"/>
                    <a:pt x="31" y="33"/>
                    <a:pt x="31" y="32"/>
                  </a:cubicBezTo>
                  <a:cubicBezTo>
                    <a:pt x="30" y="29"/>
                    <a:pt x="30" y="26"/>
                    <a:pt x="29" y="23"/>
                  </a:cubicBezTo>
                  <a:cubicBezTo>
                    <a:pt x="29" y="22"/>
                    <a:pt x="28" y="21"/>
                    <a:pt x="28" y="19"/>
                  </a:cubicBezTo>
                  <a:cubicBezTo>
                    <a:pt x="25" y="18"/>
                    <a:pt x="22" y="16"/>
                    <a:pt x="19" y="14"/>
                  </a:cubicBezTo>
                  <a:cubicBezTo>
                    <a:pt x="17" y="11"/>
                    <a:pt x="16" y="8"/>
                    <a:pt x="17" y="5"/>
                  </a:cubicBezTo>
                  <a:cubicBezTo>
                    <a:pt x="17" y="2"/>
                    <a:pt x="20" y="0"/>
                    <a:pt x="22" y="1"/>
                  </a:cubicBezTo>
                  <a:cubicBezTo>
                    <a:pt x="23" y="1"/>
                    <a:pt x="23" y="1"/>
                    <a:pt x="23" y="1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41"/>
            <p:cNvSpPr/>
            <p:nvPr/>
          </p:nvSpPr>
          <p:spPr>
            <a:xfrm>
              <a:off x="2547938" y="3894138"/>
              <a:ext cx="15875" cy="9525"/>
            </a:xfrm>
            <a:custGeom>
              <a:avLst/>
              <a:gdLst/>
              <a:ahLst/>
              <a:cxnLst/>
              <a:rect l="l" t="t" r="r" b="b"/>
              <a:pathLst>
                <a:path w="20" h="13" extrusionOk="0">
                  <a:moveTo>
                    <a:pt x="10" y="13"/>
                  </a:moveTo>
                  <a:cubicBezTo>
                    <a:pt x="6" y="12"/>
                    <a:pt x="3" y="11"/>
                    <a:pt x="0" y="9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6" y="3"/>
                    <a:pt x="14" y="0"/>
                    <a:pt x="17" y="2"/>
                  </a:cubicBezTo>
                  <a:cubicBezTo>
                    <a:pt x="20" y="4"/>
                    <a:pt x="20" y="7"/>
                    <a:pt x="19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6" y="12"/>
                    <a:pt x="13" y="13"/>
                    <a:pt x="10" y="13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41"/>
            <p:cNvSpPr/>
            <p:nvPr/>
          </p:nvSpPr>
          <p:spPr>
            <a:xfrm>
              <a:off x="2501901" y="3867151"/>
              <a:ext cx="12700" cy="11113"/>
            </a:xfrm>
            <a:custGeom>
              <a:avLst/>
              <a:gdLst/>
              <a:ahLst/>
              <a:cxnLst/>
              <a:rect l="l" t="t" r="r" b="b"/>
              <a:pathLst>
                <a:path w="16" h="16" extrusionOk="0">
                  <a:moveTo>
                    <a:pt x="11" y="0"/>
                  </a:moveTo>
                  <a:cubicBezTo>
                    <a:pt x="7" y="0"/>
                    <a:pt x="2" y="7"/>
                    <a:pt x="1" y="1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15"/>
                    <a:pt x="7" y="14"/>
                    <a:pt x="10" y="13"/>
                  </a:cubicBezTo>
                  <a:cubicBezTo>
                    <a:pt x="13" y="12"/>
                    <a:pt x="15" y="9"/>
                    <a:pt x="16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2"/>
                    <a:pt x="14" y="0"/>
                    <a:pt x="11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1"/>
            <p:cNvSpPr/>
            <p:nvPr/>
          </p:nvSpPr>
          <p:spPr>
            <a:xfrm>
              <a:off x="2476501" y="3851276"/>
              <a:ext cx="39688" cy="103188"/>
            </a:xfrm>
            <a:custGeom>
              <a:avLst/>
              <a:gdLst/>
              <a:ahLst/>
              <a:cxnLst/>
              <a:rect l="l" t="t" r="r" b="b"/>
              <a:pathLst>
                <a:path w="50" h="133" extrusionOk="0">
                  <a:moveTo>
                    <a:pt x="22" y="0"/>
                  </a:moveTo>
                  <a:cubicBezTo>
                    <a:pt x="19" y="0"/>
                    <a:pt x="17" y="1"/>
                    <a:pt x="17" y="4"/>
                  </a:cubicBezTo>
                  <a:cubicBezTo>
                    <a:pt x="17" y="4"/>
                    <a:pt x="17" y="5"/>
                    <a:pt x="17" y="5"/>
                  </a:cubicBezTo>
                  <a:cubicBezTo>
                    <a:pt x="17" y="8"/>
                    <a:pt x="18" y="11"/>
                    <a:pt x="19" y="13"/>
                  </a:cubicBezTo>
                  <a:cubicBezTo>
                    <a:pt x="22" y="15"/>
                    <a:pt x="25" y="17"/>
                    <a:pt x="28" y="18"/>
                  </a:cubicBezTo>
                  <a:cubicBezTo>
                    <a:pt x="28" y="20"/>
                    <a:pt x="29" y="21"/>
                    <a:pt x="29" y="22"/>
                  </a:cubicBezTo>
                  <a:cubicBezTo>
                    <a:pt x="30" y="25"/>
                    <a:pt x="30" y="28"/>
                    <a:pt x="31" y="31"/>
                  </a:cubicBezTo>
                  <a:cubicBezTo>
                    <a:pt x="31" y="32"/>
                    <a:pt x="31" y="33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0" y="32"/>
                    <a:pt x="30" y="30"/>
                    <a:pt x="30" y="30"/>
                  </a:cubicBezTo>
                  <a:cubicBezTo>
                    <a:pt x="28" y="27"/>
                    <a:pt x="23" y="22"/>
                    <a:pt x="19" y="22"/>
                  </a:cubicBezTo>
                  <a:cubicBezTo>
                    <a:pt x="19" y="22"/>
                    <a:pt x="19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5" y="22"/>
                    <a:pt x="14" y="24"/>
                    <a:pt x="14" y="27"/>
                  </a:cubicBezTo>
                  <a:cubicBezTo>
                    <a:pt x="14" y="27"/>
                    <a:pt x="14" y="28"/>
                    <a:pt x="14" y="28"/>
                  </a:cubicBezTo>
                  <a:cubicBezTo>
                    <a:pt x="15" y="31"/>
                    <a:pt x="18" y="34"/>
                    <a:pt x="21" y="35"/>
                  </a:cubicBezTo>
                  <a:cubicBezTo>
                    <a:pt x="24" y="35"/>
                    <a:pt x="27" y="36"/>
                    <a:pt x="30" y="36"/>
                  </a:cubicBezTo>
                  <a:cubicBezTo>
                    <a:pt x="30" y="36"/>
                    <a:pt x="31" y="36"/>
                    <a:pt x="31" y="36"/>
                  </a:cubicBezTo>
                  <a:cubicBezTo>
                    <a:pt x="31" y="38"/>
                    <a:pt x="32" y="40"/>
                    <a:pt x="32" y="42"/>
                  </a:cubicBezTo>
                  <a:cubicBezTo>
                    <a:pt x="32" y="43"/>
                    <a:pt x="32" y="43"/>
                    <a:pt x="32" y="44"/>
                  </a:cubicBezTo>
                  <a:cubicBezTo>
                    <a:pt x="32" y="47"/>
                    <a:pt x="31" y="51"/>
                    <a:pt x="31" y="54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29" y="45"/>
                    <a:pt x="24" y="39"/>
                    <a:pt x="20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6" y="40"/>
                    <a:pt x="15" y="42"/>
                    <a:pt x="15" y="44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6" y="48"/>
                    <a:pt x="18" y="51"/>
                    <a:pt x="20" y="52"/>
                  </a:cubicBezTo>
                  <a:cubicBezTo>
                    <a:pt x="24" y="53"/>
                    <a:pt x="27" y="54"/>
                    <a:pt x="31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8"/>
                    <a:pt x="29" y="62"/>
                    <a:pt x="28" y="66"/>
                  </a:cubicBezTo>
                  <a:cubicBezTo>
                    <a:pt x="27" y="68"/>
                    <a:pt x="26" y="71"/>
                    <a:pt x="25" y="74"/>
                  </a:cubicBezTo>
                  <a:cubicBezTo>
                    <a:pt x="25" y="73"/>
                    <a:pt x="24" y="69"/>
                    <a:pt x="24" y="69"/>
                  </a:cubicBezTo>
                  <a:cubicBezTo>
                    <a:pt x="23" y="65"/>
                    <a:pt x="18" y="59"/>
                    <a:pt x="14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1" y="59"/>
                    <a:pt x="9" y="62"/>
                    <a:pt x="9" y="64"/>
                  </a:cubicBezTo>
                  <a:cubicBezTo>
                    <a:pt x="9" y="64"/>
                    <a:pt x="9" y="65"/>
                    <a:pt x="9" y="65"/>
                  </a:cubicBezTo>
                  <a:cubicBezTo>
                    <a:pt x="10" y="68"/>
                    <a:pt x="12" y="70"/>
                    <a:pt x="15" y="72"/>
                  </a:cubicBezTo>
                  <a:cubicBezTo>
                    <a:pt x="18" y="73"/>
                    <a:pt x="22" y="74"/>
                    <a:pt x="25" y="74"/>
                  </a:cubicBezTo>
                  <a:cubicBezTo>
                    <a:pt x="25" y="74"/>
                    <a:pt x="25" y="74"/>
                    <a:pt x="25" y="74"/>
                  </a:cubicBezTo>
                  <a:cubicBezTo>
                    <a:pt x="25" y="74"/>
                    <a:pt x="25" y="74"/>
                    <a:pt x="25" y="74"/>
                  </a:cubicBezTo>
                  <a:cubicBezTo>
                    <a:pt x="24" y="78"/>
                    <a:pt x="24" y="78"/>
                    <a:pt x="24" y="78"/>
                  </a:cubicBezTo>
                  <a:cubicBezTo>
                    <a:pt x="22" y="82"/>
                    <a:pt x="21" y="86"/>
                    <a:pt x="19" y="90"/>
                  </a:cubicBezTo>
                  <a:cubicBezTo>
                    <a:pt x="19" y="91"/>
                    <a:pt x="19" y="93"/>
                    <a:pt x="18" y="94"/>
                  </a:cubicBezTo>
                  <a:cubicBezTo>
                    <a:pt x="18" y="93"/>
                    <a:pt x="17" y="90"/>
                    <a:pt x="17" y="90"/>
                  </a:cubicBezTo>
                  <a:cubicBezTo>
                    <a:pt x="16" y="86"/>
                    <a:pt x="11" y="80"/>
                    <a:pt x="7" y="80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4" y="80"/>
                    <a:pt x="2" y="83"/>
                    <a:pt x="2" y="85"/>
                  </a:cubicBezTo>
                  <a:cubicBezTo>
                    <a:pt x="2" y="85"/>
                    <a:pt x="2" y="86"/>
                    <a:pt x="2" y="86"/>
                  </a:cubicBezTo>
                  <a:cubicBezTo>
                    <a:pt x="3" y="89"/>
                    <a:pt x="5" y="91"/>
                    <a:pt x="8" y="93"/>
                  </a:cubicBezTo>
                  <a:cubicBezTo>
                    <a:pt x="11" y="94"/>
                    <a:pt x="14" y="95"/>
                    <a:pt x="18" y="95"/>
                  </a:cubicBezTo>
                  <a:cubicBezTo>
                    <a:pt x="18" y="95"/>
                    <a:pt x="18" y="95"/>
                    <a:pt x="18" y="95"/>
                  </a:cubicBezTo>
                  <a:cubicBezTo>
                    <a:pt x="18" y="95"/>
                    <a:pt x="18" y="95"/>
                    <a:pt x="18" y="95"/>
                  </a:cubicBezTo>
                  <a:cubicBezTo>
                    <a:pt x="17" y="97"/>
                    <a:pt x="17" y="100"/>
                    <a:pt x="16" y="102"/>
                  </a:cubicBezTo>
                  <a:cubicBezTo>
                    <a:pt x="16" y="103"/>
                    <a:pt x="15" y="104"/>
                    <a:pt x="15" y="10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5" y="110"/>
                    <a:pt x="14" y="113"/>
                    <a:pt x="14" y="114"/>
                  </a:cubicBezTo>
                  <a:cubicBezTo>
                    <a:pt x="14" y="115"/>
                    <a:pt x="14" y="116"/>
                    <a:pt x="14" y="117"/>
                  </a:cubicBezTo>
                  <a:cubicBezTo>
                    <a:pt x="14" y="116"/>
                    <a:pt x="14" y="115"/>
                    <a:pt x="14" y="114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14" y="115"/>
                    <a:pt x="14" y="116"/>
                    <a:pt x="14" y="117"/>
                  </a:cubicBezTo>
                  <a:cubicBezTo>
                    <a:pt x="14" y="115"/>
                    <a:pt x="14" y="112"/>
                    <a:pt x="14" y="112"/>
                  </a:cubicBezTo>
                  <a:cubicBezTo>
                    <a:pt x="13" y="108"/>
                    <a:pt x="10" y="102"/>
                    <a:pt x="6" y="101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2" y="101"/>
                    <a:pt x="0" y="103"/>
                    <a:pt x="0" y="106"/>
                  </a:cubicBezTo>
                  <a:cubicBezTo>
                    <a:pt x="0" y="109"/>
                    <a:pt x="2" y="112"/>
                    <a:pt x="4" y="114"/>
                  </a:cubicBezTo>
                  <a:cubicBezTo>
                    <a:pt x="8" y="116"/>
                    <a:pt x="11" y="117"/>
                    <a:pt x="14" y="118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4" y="120"/>
                    <a:pt x="14" y="122"/>
                    <a:pt x="14" y="125"/>
                  </a:cubicBezTo>
                  <a:cubicBezTo>
                    <a:pt x="14" y="126"/>
                    <a:pt x="14" y="128"/>
                    <a:pt x="13" y="130"/>
                  </a:cubicBezTo>
                  <a:cubicBezTo>
                    <a:pt x="14" y="131"/>
                    <a:pt x="15" y="132"/>
                    <a:pt x="16" y="133"/>
                  </a:cubicBezTo>
                  <a:cubicBezTo>
                    <a:pt x="16" y="131"/>
                    <a:pt x="16" y="128"/>
                    <a:pt x="16" y="125"/>
                  </a:cubicBezTo>
                  <a:cubicBezTo>
                    <a:pt x="16" y="125"/>
                    <a:pt x="16" y="125"/>
                    <a:pt x="16" y="125"/>
                  </a:cubicBezTo>
                  <a:cubicBezTo>
                    <a:pt x="16" y="125"/>
                    <a:pt x="16" y="125"/>
                    <a:pt x="16" y="125"/>
                  </a:cubicBezTo>
                  <a:cubicBezTo>
                    <a:pt x="17" y="123"/>
                    <a:pt x="17" y="121"/>
                    <a:pt x="17" y="119"/>
                  </a:cubicBezTo>
                  <a:cubicBezTo>
                    <a:pt x="17" y="119"/>
                    <a:pt x="17" y="119"/>
                    <a:pt x="17" y="119"/>
                  </a:cubicBezTo>
                  <a:cubicBezTo>
                    <a:pt x="20" y="119"/>
                    <a:pt x="24" y="118"/>
                    <a:pt x="27" y="118"/>
                  </a:cubicBezTo>
                  <a:cubicBezTo>
                    <a:pt x="27" y="118"/>
                    <a:pt x="28" y="119"/>
                    <a:pt x="29" y="120"/>
                  </a:cubicBezTo>
                  <a:cubicBezTo>
                    <a:pt x="28" y="116"/>
                    <a:pt x="28" y="113"/>
                    <a:pt x="28" y="110"/>
                  </a:cubicBezTo>
                  <a:cubicBezTo>
                    <a:pt x="28" y="107"/>
                    <a:pt x="28" y="105"/>
                    <a:pt x="30" y="104"/>
                  </a:cubicBezTo>
                  <a:cubicBezTo>
                    <a:pt x="30" y="104"/>
                    <a:pt x="31" y="104"/>
                    <a:pt x="31" y="104"/>
                  </a:cubicBezTo>
                  <a:cubicBezTo>
                    <a:pt x="32" y="104"/>
                    <a:pt x="33" y="104"/>
                    <a:pt x="33" y="105"/>
                  </a:cubicBezTo>
                  <a:cubicBezTo>
                    <a:pt x="33" y="105"/>
                    <a:pt x="33" y="104"/>
                    <a:pt x="33" y="104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2" y="103"/>
                    <a:pt x="31" y="103"/>
                    <a:pt x="30" y="103"/>
                  </a:cubicBezTo>
                  <a:cubicBezTo>
                    <a:pt x="28" y="103"/>
                    <a:pt x="26" y="104"/>
                    <a:pt x="25" y="105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22" y="108"/>
                    <a:pt x="20" y="111"/>
                    <a:pt x="18" y="114"/>
                  </a:cubicBezTo>
                  <a:cubicBezTo>
                    <a:pt x="18" y="114"/>
                    <a:pt x="17" y="117"/>
                    <a:pt x="17" y="118"/>
                  </a:cubicBezTo>
                  <a:cubicBezTo>
                    <a:pt x="17" y="117"/>
                    <a:pt x="17" y="117"/>
                    <a:pt x="17" y="116"/>
                  </a:cubicBezTo>
                  <a:cubicBezTo>
                    <a:pt x="17" y="116"/>
                    <a:pt x="17" y="115"/>
                    <a:pt x="17" y="115"/>
                  </a:cubicBezTo>
                  <a:cubicBezTo>
                    <a:pt x="17" y="113"/>
                    <a:pt x="17" y="111"/>
                    <a:pt x="17" y="109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5"/>
                    <a:pt x="18" y="104"/>
                    <a:pt x="18" y="103"/>
                  </a:cubicBezTo>
                  <a:cubicBezTo>
                    <a:pt x="18" y="101"/>
                    <a:pt x="19" y="100"/>
                    <a:pt x="19" y="99"/>
                  </a:cubicBezTo>
                  <a:cubicBezTo>
                    <a:pt x="21" y="99"/>
                    <a:pt x="22" y="99"/>
                    <a:pt x="24" y="99"/>
                  </a:cubicBezTo>
                  <a:cubicBezTo>
                    <a:pt x="26" y="99"/>
                    <a:pt x="28" y="99"/>
                    <a:pt x="29" y="99"/>
                  </a:cubicBezTo>
                  <a:cubicBezTo>
                    <a:pt x="32" y="98"/>
                    <a:pt x="35" y="96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7" y="92"/>
                    <a:pt x="37" y="92"/>
                    <a:pt x="37" y="91"/>
                  </a:cubicBezTo>
                  <a:cubicBezTo>
                    <a:pt x="37" y="89"/>
                    <a:pt x="35" y="87"/>
                    <a:pt x="33" y="86"/>
                  </a:cubicBezTo>
                  <a:cubicBezTo>
                    <a:pt x="33" y="86"/>
                    <a:pt x="32" y="86"/>
                    <a:pt x="32" y="86"/>
                  </a:cubicBezTo>
                  <a:cubicBezTo>
                    <a:pt x="28" y="86"/>
                    <a:pt x="23" y="90"/>
                    <a:pt x="21" y="93"/>
                  </a:cubicBezTo>
                  <a:cubicBezTo>
                    <a:pt x="21" y="93"/>
                    <a:pt x="20" y="94"/>
                    <a:pt x="20" y="95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20" y="93"/>
                    <a:pt x="21" y="92"/>
                    <a:pt x="21" y="91"/>
                  </a:cubicBezTo>
                  <a:cubicBezTo>
                    <a:pt x="23" y="86"/>
                    <a:pt x="24" y="82"/>
                    <a:pt x="25" y="78"/>
                  </a:cubicBezTo>
                  <a:cubicBezTo>
                    <a:pt x="26" y="77"/>
                    <a:pt x="26" y="77"/>
                    <a:pt x="26" y="76"/>
                  </a:cubicBezTo>
                  <a:cubicBezTo>
                    <a:pt x="28" y="76"/>
                    <a:pt x="30" y="76"/>
                    <a:pt x="31" y="76"/>
                  </a:cubicBezTo>
                  <a:cubicBezTo>
                    <a:pt x="33" y="76"/>
                    <a:pt x="35" y="76"/>
                    <a:pt x="37" y="76"/>
                  </a:cubicBezTo>
                  <a:cubicBezTo>
                    <a:pt x="40" y="75"/>
                    <a:pt x="42" y="73"/>
                    <a:pt x="44" y="70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4" y="70"/>
                    <a:pt x="44" y="69"/>
                    <a:pt x="44" y="68"/>
                  </a:cubicBezTo>
                  <a:cubicBezTo>
                    <a:pt x="44" y="66"/>
                    <a:pt x="43" y="64"/>
                    <a:pt x="41" y="64"/>
                  </a:cubicBezTo>
                  <a:cubicBezTo>
                    <a:pt x="40" y="63"/>
                    <a:pt x="40" y="63"/>
                    <a:pt x="39" y="63"/>
                  </a:cubicBezTo>
                  <a:cubicBezTo>
                    <a:pt x="35" y="63"/>
                    <a:pt x="30" y="68"/>
                    <a:pt x="28" y="71"/>
                  </a:cubicBezTo>
                  <a:cubicBezTo>
                    <a:pt x="28" y="71"/>
                    <a:pt x="28" y="72"/>
                    <a:pt x="27" y="73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28" y="70"/>
                    <a:pt x="29" y="68"/>
                    <a:pt x="29" y="66"/>
                  </a:cubicBezTo>
                  <a:cubicBezTo>
                    <a:pt x="31" y="62"/>
                    <a:pt x="31" y="58"/>
                    <a:pt x="32" y="54"/>
                  </a:cubicBezTo>
                  <a:cubicBezTo>
                    <a:pt x="34" y="54"/>
                    <a:pt x="36" y="54"/>
                    <a:pt x="37" y="54"/>
                  </a:cubicBezTo>
                  <a:cubicBezTo>
                    <a:pt x="39" y="54"/>
                    <a:pt x="41" y="54"/>
                    <a:pt x="43" y="54"/>
                  </a:cubicBezTo>
                  <a:cubicBezTo>
                    <a:pt x="46" y="53"/>
                    <a:pt x="48" y="51"/>
                    <a:pt x="50" y="49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0" y="48"/>
                    <a:pt x="50" y="47"/>
                    <a:pt x="50" y="47"/>
                  </a:cubicBezTo>
                  <a:cubicBezTo>
                    <a:pt x="50" y="45"/>
                    <a:pt x="49" y="43"/>
                    <a:pt x="47" y="42"/>
                  </a:cubicBezTo>
                  <a:cubicBezTo>
                    <a:pt x="46" y="42"/>
                    <a:pt x="46" y="42"/>
                    <a:pt x="45" y="42"/>
                  </a:cubicBezTo>
                  <a:cubicBezTo>
                    <a:pt x="41" y="42"/>
                    <a:pt x="36" y="46"/>
                    <a:pt x="34" y="49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1"/>
                    <a:pt x="33" y="48"/>
                    <a:pt x="33" y="46"/>
                  </a:cubicBezTo>
                  <a:cubicBezTo>
                    <a:pt x="33" y="44"/>
                    <a:pt x="33" y="43"/>
                    <a:pt x="32" y="42"/>
                  </a:cubicBezTo>
                  <a:cubicBezTo>
                    <a:pt x="32" y="39"/>
                    <a:pt x="32" y="37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3"/>
                    <a:pt x="32" y="32"/>
                    <a:pt x="31" y="31"/>
                  </a:cubicBezTo>
                  <a:cubicBezTo>
                    <a:pt x="31" y="28"/>
                    <a:pt x="30" y="25"/>
                    <a:pt x="30" y="22"/>
                  </a:cubicBezTo>
                  <a:cubicBezTo>
                    <a:pt x="29" y="21"/>
                    <a:pt x="29" y="20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9"/>
                    <a:pt x="27" y="1"/>
                    <a:pt x="2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1"/>
            <p:cNvSpPr/>
            <p:nvPr/>
          </p:nvSpPr>
          <p:spPr>
            <a:xfrm>
              <a:off x="2506663" y="3873501"/>
              <a:ext cx="50800" cy="68263"/>
            </a:xfrm>
            <a:custGeom>
              <a:avLst/>
              <a:gdLst/>
              <a:ahLst/>
              <a:cxnLst/>
              <a:rect l="l" t="t" r="r" b="b"/>
              <a:pathLst>
                <a:path w="66" h="88" extrusionOk="0">
                  <a:moveTo>
                    <a:pt x="60" y="0"/>
                  </a:moveTo>
                  <a:cubicBezTo>
                    <a:pt x="59" y="0"/>
                    <a:pt x="58" y="0"/>
                    <a:pt x="57" y="1"/>
                  </a:cubicBezTo>
                  <a:cubicBezTo>
                    <a:pt x="55" y="3"/>
                    <a:pt x="54" y="6"/>
                    <a:pt x="54" y="8"/>
                  </a:cubicBezTo>
                  <a:cubicBezTo>
                    <a:pt x="54" y="9"/>
                    <a:pt x="54" y="9"/>
                    <a:pt x="54" y="10"/>
                  </a:cubicBezTo>
                  <a:cubicBezTo>
                    <a:pt x="55" y="13"/>
                    <a:pt x="57" y="17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1"/>
                    <a:pt x="58" y="22"/>
                    <a:pt x="57" y="24"/>
                  </a:cubicBezTo>
                  <a:cubicBezTo>
                    <a:pt x="56" y="26"/>
                    <a:pt x="55" y="29"/>
                    <a:pt x="54" y="32"/>
                  </a:cubicBezTo>
                  <a:cubicBezTo>
                    <a:pt x="53" y="32"/>
                    <a:pt x="53" y="33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3"/>
                    <a:pt x="53" y="30"/>
                    <a:pt x="53" y="30"/>
                  </a:cubicBezTo>
                  <a:cubicBezTo>
                    <a:pt x="53" y="30"/>
                    <a:pt x="53" y="29"/>
                    <a:pt x="53" y="28"/>
                  </a:cubicBezTo>
                  <a:cubicBezTo>
                    <a:pt x="53" y="24"/>
                    <a:pt x="52" y="18"/>
                    <a:pt x="49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8" y="17"/>
                    <a:pt x="47" y="17"/>
                    <a:pt x="47" y="17"/>
                  </a:cubicBezTo>
                  <a:cubicBezTo>
                    <a:pt x="45" y="17"/>
                    <a:pt x="43" y="18"/>
                    <a:pt x="42" y="20"/>
                  </a:cubicBezTo>
                  <a:cubicBezTo>
                    <a:pt x="42" y="21"/>
                    <a:pt x="42" y="21"/>
                    <a:pt x="42" y="22"/>
                  </a:cubicBezTo>
                  <a:cubicBezTo>
                    <a:pt x="42" y="25"/>
                    <a:pt x="42" y="27"/>
                    <a:pt x="44" y="29"/>
                  </a:cubicBezTo>
                  <a:cubicBezTo>
                    <a:pt x="46" y="31"/>
                    <a:pt x="49" y="34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1" y="37"/>
                    <a:pt x="50" y="39"/>
                    <a:pt x="49" y="41"/>
                  </a:cubicBezTo>
                  <a:cubicBezTo>
                    <a:pt x="47" y="44"/>
                    <a:pt x="45" y="47"/>
                    <a:pt x="42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3" y="49"/>
                    <a:pt x="44" y="46"/>
                    <a:pt x="44" y="46"/>
                  </a:cubicBezTo>
                  <a:cubicBezTo>
                    <a:pt x="44" y="45"/>
                    <a:pt x="44" y="43"/>
                    <a:pt x="44" y="42"/>
                  </a:cubicBezTo>
                  <a:cubicBezTo>
                    <a:pt x="44" y="38"/>
                    <a:pt x="43" y="34"/>
                    <a:pt x="4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32"/>
                    <a:pt x="39" y="31"/>
                    <a:pt x="38" y="31"/>
                  </a:cubicBezTo>
                  <a:cubicBezTo>
                    <a:pt x="36" y="31"/>
                    <a:pt x="34" y="32"/>
                    <a:pt x="33" y="34"/>
                  </a:cubicBezTo>
                  <a:cubicBezTo>
                    <a:pt x="33" y="36"/>
                    <a:pt x="33" y="37"/>
                    <a:pt x="33" y="38"/>
                  </a:cubicBezTo>
                  <a:cubicBezTo>
                    <a:pt x="33" y="40"/>
                    <a:pt x="33" y="42"/>
                    <a:pt x="34" y="43"/>
                  </a:cubicBezTo>
                  <a:cubicBezTo>
                    <a:pt x="36" y="46"/>
                    <a:pt x="39" y="49"/>
                    <a:pt x="42" y="51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39" y="54"/>
                    <a:pt x="36" y="57"/>
                    <a:pt x="33" y="59"/>
                  </a:cubicBezTo>
                  <a:cubicBezTo>
                    <a:pt x="31" y="61"/>
                    <a:pt x="29" y="63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7" y="63"/>
                    <a:pt x="28" y="59"/>
                    <a:pt x="28" y="59"/>
                  </a:cubicBezTo>
                  <a:cubicBezTo>
                    <a:pt x="29" y="58"/>
                    <a:pt x="29" y="57"/>
                    <a:pt x="29" y="55"/>
                  </a:cubicBezTo>
                  <a:cubicBezTo>
                    <a:pt x="29" y="52"/>
                    <a:pt x="28" y="47"/>
                    <a:pt x="25" y="46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5"/>
                    <a:pt x="23" y="45"/>
                    <a:pt x="23" y="45"/>
                  </a:cubicBezTo>
                  <a:cubicBezTo>
                    <a:pt x="21" y="45"/>
                    <a:pt x="19" y="46"/>
                    <a:pt x="18" y="48"/>
                  </a:cubicBezTo>
                  <a:cubicBezTo>
                    <a:pt x="17" y="49"/>
                    <a:pt x="17" y="50"/>
                    <a:pt x="17" y="51"/>
                  </a:cubicBezTo>
                  <a:cubicBezTo>
                    <a:pt x="17" y="53"/>
                    <a:pt x="18" y="55"/>
                    <a:pt x="19" y="57"/>
                  </a:cubicBezTo>
                  <a:cubicBezTo>
                    <a:pt x="21" y="60"/>
                    <a:pt x="23" y="62"/>
                    <a:pt x="26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9" y="70"/>
                    <a:pt x="16" y="72"/>
                    <a:pt x="12" y="75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10" y="76"/>
                    <a:pt x="11" y="73"/>
                    <a:pt x="11" y="73"/>
                  </a:cubicBezTo>
                  <a:cubicBezTo>
                    <a:pt x="11" y="72"/>
                    <a:pt x="11" y="71"/>
                    <a:pt x="11" y="69"/>
                  </a:cubicBezTo>
                  <a:cubicBezTo>
                    <a:pt x="11" y="65"/>
                    <a:pt x="10" y="61"/>
                    <a:pt x="8" y="59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6" y="59"/>
                    <a:pt x="6" y="59"/>
                    <a:pt x="5" y="59"/>
                  </a:cubicBezTo>
                  <a:cubicBezTo>
                    <a:pt x="3" y="59"/>
                    <a:pt x="1" y="60"/>
                    <a:pt x="0" y="62"/>
                  </a:cubicBezTo>
                  <a:cubicBezTo>
                    <a:pt x="0" y="63"/>
                    <a:pt x="0" y="64"/>
                    <a:pt x="0" y="65"/>
                  </a:cubicBezTo>
                  <a:cubicBezTo>
                    <a:pt x="0" y="67"/>
                    <a:pt x="0" y="69"/>
                    <a:pt x="1" y="71"/>
                  </a:cubicBezTo>
                  <a:cubicBezTo>
                    <a:pt x="3" y="73"/>
                    <a:pt x="5" y="76"/>
                    <a:pt x="8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80"/>
                    <a:pt x="4" y="81"/>
                    <a:pt x="2" y="83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2" y="84"/>
                    <a:pt x="3" y="84"/>
                    <a:pt x="3" y="85"/>
                  </a:cubicBezTo>
                  <a:cubicBezTo>
                    <a:pt x="3" y="85"/>
                    <a:pt x="3" y="85"/>
                    <a:pt x="4" y="84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9" y="84"/>
                    <a:pt x="12" y="85"/>
                    <a:pt x="15" y="87"/>
                  </a:cubicBezTo>
                  <a:cubicBezTo>
                    <a:pt x="17" y="87"/>
                    <a:pt x="18" y="88"/>
                    <a:pt x="19" y="88"/>
                  </a:cubicBezTo>
                  <a:cubicBezTo>
                    <a:pt x="21" y="88"/>
                    <a:pt x="23" y="87"/>
                    <a:pt x="24" y="86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6" y="85"/>
                    <a:pt x="27" y="84"/>
                    <a:pt x="26" y="82"/>
                  </a:cubicBezTo>
                  <a:cubicBezTo>
                    <a:pt x="26" y="81"/>
                    <a:pt x="26" y="80"/>
                    <a:pt x="25" y="79"/>
                  </a:cubicBezTo>
                  <a:cubicBezTo>
                    <a:pt x="24" y="77"/>
                    <a:pt x="21" y="77"/>
                    <a:pt x="18" y="77"/>
                  </a:cubicBezTo>
                  <a:cubicBezTo>
                    <a:pt x="16" y="77"/>
                    <a:pt x="13" y="77"/>
                    <a:pt x="11" y="78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1" y="78"/>
                    <a:pt x="12" y="77"/>
                    <a:pt x="13" y="76"/>
                  </a:cubicBezTo>
                  <a:cubicBezTo>
                    <a:pt x="16" y="73"/>
                    <a:pt x="20" y="71"/>
                    <a:pt x="23" y="68"/>
                  </a:cubicBezTo>
                  <a:cubicBezTo>
                    <a:pt x="24" y="67"/>
                    <a:pt x="25" y="67"/>
                    <a:pt x="25" y="66"/>
                  </a:cubicBezTo>
                  <a:cubicBezTo>
                    <a:pt x="28" y="69"/>
                    <a:pt x="31" y="71"/>
                    <a:pt x="34" y="72"/>
                  </a:cubicBezTo>
                  <a:cubicBezTo>
                    <a:pt x="35" y="73"/>
                    <a:pt x="37" y="73"/>
                    <a:pt x="38" y="73"/>
                  </a:cubicBezTo>
                  <a:cubicBezTo>
                    <a:pt x="40" y="73"/>
                    <a:pt x="41" y="73"/>
                    <a:pt x="43" y="72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5" y="70"/>
                    <a:pt x="45" y="69"/>
                    <a:pt x="45" y="67"/>
                  </a:cubicBezTo>
                  <a:cubicBezTo>
                    <a:pt x="45" y="66"/>
                    <a:pt x="45" y="65"/>
                    <a:pt x="44" y="64"/>
                  </a:cubicBezTo>
                  <a:cubicBezTo>
                    <a:pt x="43" y="62"/>
                    <a:pt x="40" y="62"/>
                    <a:pt x="37" y="62"/>
                  </a:cubicBezTo>
                  <a:cubicBezTo>
                    <a:pt x="34" y="62"/>
                    <a:pt x="32" y="62"/>
                    <a:pt x="30" y="63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3"/>
                    <a:pt x="32" y="61"/>
                    <a:pt x="33" y="60"/>
                  </a:cubicBezTo>
                  <a:cubicBezTo>
                    <a:pt x="37" y="57"/>
                    <a:pt x="39" y="54"/>
                    <a:pt x="42" y="51"/>
                  </a:cubicBezTo>
                  <a:cubicBezTo>
                    <a:pt x="45" y="54"/>
                    <a:pt x="48" y="56"/>
                    <a:pt x="51" y="57"/>
                  </a:cubicBezTo>
                  <a:cubicBezTo>
                    <a:pt x="52" y="58"/>
                    <a:pt x="53" y="58"/>
                    <a:pt x="55" y="58"/>
                  </a:cubicBezTo>
                  <a:cubicBezTo>
                    <a:pt x="57" y="58"/>
                    <a:pt x="58" y="58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6"/>
                    <a:pt x="62" y="54"/>
                    <a:pt x="62" y="53"/>
                  </a:cubicBezTo>
                  <a:cubicBezTo>
                    <a:pt x="62" y="51"/>
                    <a:pt x="62" y="50"/>
                    <a:pt x="61" y="49"/>
                  </a:cubicBezTo>
                  <a:cubicBezTo>
                    <a:pt x="60" y="48"/>
                    <a:pt x="57" y="47"/>
                    <a:pt x="54" y="47"/>
                  </a:cubicBezTo>
                  <a:cubicBezTo>
                    <a:pt x="51" y="47"/>
                    <a:pt x="49" y="48"/>
                    <a:pt x="47" y="49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5" y="48"/>
                    <a:pt x="47" y="45"/>
                    <a:pt x="49" y="41"/>
                  </a:cubicBezTo>
                  <a:cubicBezTo>
                    <a:pt x="51" y="38"/>
                    <a:pt x="53" y="35"/>
                    <a:pt x="54" y="32"/>
                  </a:cubicBezTo>
                  <a:cubicBezTo>
                    <a:pt x="55" y="29"/>
                    <a:pt x="56" y="26"/>
                    <a:pt x="57" y="24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4" y="14"/>
                    <a:pt x="66" y="9"/>
                    <a:pt x="66" y="6"/>
                  </a:cubicBezTo>
                  <a:cubicBezTo>
                    <a:pt x="66" y="4"/>
                    <a:pt x="65" y="3"/>
                    <a:pt x="64" y="2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3" y="0"/>
                    <a:pt x="62" y="0"/>
                    <a:pt x="60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1"/>
            <p:cNvSpPr/>
            <p:nvPr/>
          </p:nvSpPr>
          <p:spPr>
            <a:xfrm>
              <a:off x="2513013" y="3943351"/>
              <a:ext cx="4763" cy="6350"/>
            </a:xfrm>
            <a:custGeom>
              <a:avLst/>
              <a:gdLst/>
              <a:ahLst/>
              <a:cxnLst/>
              <a:rect l="l" t="t" r="r" b="b"/>
              <a:pathLst>
                <a:path w="6" h="8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3" y="5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7"/>
                    <a:pt x="6" y="6"/>
                    <a:pt x="6" y="5"/>
                  </a:cubicBezTo>
                  <a:cubicBezTo>
                    <a:pt x="6" y="3"/>
                    <a:pt x="6" y="2"/>
                    <a:pt x="4" y="1"/>
                  </a:cubicBezTo>
                  <a:cubicBezTo>
                    <a:pt x="3" y="0"/>
                    <a:pt x="2" y="0"/>
                    <a:pt x="0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41"/>
            <p:cNvSpPr/>
            <p:nvPr/>
          </p:nvSpPr>
          <p:spPr>
            <a:xfrm>
              <a:off x="2492376" y="3948113"/>
              <a:ext cx="7938" cy="12700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10" y="0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4" y="7"/>
                    <a:pt x="2" y="11"/>
                    <a:pt x="0" y="13"/>
                  </a:cubicBezTo>
                  <a:cubicBezTo>
                    <a:pt x="0" y="14"/>
                    <a:pt x="1" y="15"/>
                    <a:pt x="2" y="16"/>
                  </a:cubicBezTo>
                  <a:cubicBezTo>
                    <a:pt x="4" y="13"/>
                    <a:pt x="6" y="9"/>
                    <a:pt x="9" y="6"/>
                  </a:cubicBezTo>
                  <a:cubicBezTo>
                    <a:pt x="9" y="5"/>
                    <a:pt x="10" y="4"/>
                    <a:pt x="10" y="3"/>
                  </a:cubicBezTo>
                  <a:cubicBezTo>
                    <a:pt x="10" y="2"/>
                    <a:pt x="10" y="1"/>
                    <a:pt x="10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41"/>
            <p:cNvSpPr/>
            <p:nvPr/>
          </p:nvSpPr>
          <p:spPr>
            <a:xfrm>
              <a:off x="2547938" y="3894138"/>
              <a:ext cx="14288" cy="9525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4" y="0"/>
                  </a:moveTo>
                  <a:cubicBezTo>
                    <a:pt x="10" y="0"/>
                    <a:pt x="6" y="2"/>
                    <a:pt x="3" y="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10"/>
                    <a:pt x="6" y="11"/>
                    <a:pt x="10" y="12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4" y="12"/>
                    <a:pt x="16" y="11"/>
                    <a:pt x="18" y="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7"/>
                    <a:pt x="19" y="5"/>
                  </a:cubicBezTo>
                  <a:cubicBezTo>
                    <a:pt x="19" y="4"/>
                    <a:pt x="19" y="2"/>
                    <a:pt x="17" y="1"/>
                  </a:cubicBezTo>
                  <a:cubicBezTo>
                    <a:pt x="16" y="1"/>
                    <a:pt x="15" y="0"/>
                    <a:pt x="14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1"/>
            <p:cNvSpPr/>
            <p:nvPr/>
          </p:nvSpPr>
          <p:spPr>
            <a:xfrm>
              <a:off x="2417763" y="3927476"/>
              <a:ext cx="158750" cy="120650"/>
            </a:xfrm>
            <a:custGeom>
              <a:avLst/>
              <a:gdLst/>
              <a:ahLst/>
              <a:cxnLst/>
              <a:rect l="l" t="t" r="r" b="b"/>
              <a:pathLst>
                <a:path w="205" h="156" extrusionOk="0">
                  <a:moveTo>
                    <a:pt x="139" y="54"/>
                  </a:moveTo>
                  <a:cubicBezTo>
                    <a:pt x="139" y="54"/>
                    <a:pt x="119" y="5"/>
                    <a:pt x="107" y="7"/>
                  </a:cubicBezTo>
                  <a:cubicBezTo>
                    <a:pt x="95" y="10"/>
                    <a:pt x="127" y="86"/>
                    <a:pt x="127" y="86"/>
                  </a:cubicBezTo>
                  <a:cubicBezTo>
                    <a:pt x="127" y="86"/>
                    <a:pt x="91" y="18"/>
                    <a:pt x="66" y="18"/>
                  </a:cubicBezTo>
                  <a:cubicBezTo>
                    <a:pt x="42" y="18"/>
                    <a:pt x="75" y="93"/>
                    <a:pt x="107" y="118"/>
                  </a:cubicBezTo>
                  <a:cubicBezTo>
                    <a:pt x="107" y="118"/>
                    <a:pt x="57" y="65"/>
                    <a:pt x="29" y="77"/>
                  </a:cubicBezTo>
                  <a:cubicBezTo>
                    <a:pt x="0" y="88"/>
                    <a:pt x="86" y="142"/>
                    <a:pt x="86" y="142"/>
                  </a:cubicBezTo>
                  <a:cubicBezTo>
                    <a:pt x="86" y="142"/>
                    <a:pt x="36" y="126"/>
                    <a:pt x="42" y="138"/>
                  </a:cubicBezTo>
                  <a:cubicBezTo>
                    <a:pt x="46" y="146"/>
                    <a:pt x="54" y="151"/>
                    <a:pt x="63" y="153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203" y="156"/>
                    <a:pt x="203" y="156"/>
                    <a:pt x="203" y="156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59" y="151"/>
                    <a:pt x="205" y="128"/>
                    <a:pt x="193" y="119"/>
                  </a:cubicBezTo>
                  <a:cubicBezTo>
                    <a:pt x="181" y="110"/>
                    <a:pt x="153" y="130"/>
                    <a:pt x="153" y="130"/>
                  </a:cubicBezTo>
                  <a:cubicBezTo>
                    <a:pt x="153" y="130"/>
                    <a:pt x="200" y="78"/>
                    <a:pt x="191" y="59"/>
                  </a:cubicBezTo>
                  <a:cubicBezTo>
                    <a:pt x="182" y="39"/>
                    <a:pt x="142" y="94"/>
                    <a:pt x="142" y="94"/>
                  </a:cubicBezTo>
                  <a:cubicBezTo>
                    <a:pt x="142" y="94"/>
                    <a:pt x="175" y="24"/>
                    <a:pt x="168" y="12"/>
                  </a:cubicBezTo>
                  <a:cubicBezTo>
                    <a:pt x="162" y="0"/>
                    <a:pt x="139" y="54"/>
                    <a:pt x="139" y="54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1"/>
            <p:cNvSpPr/>
            <p:nvPr/>
          </p:nvSpPr>
          <p:spPr>
            <a:xfrm>
              <a:off x="2435226" y="3932238"/>
              <a:ext cx="133350" cy="112713"/>
            </a:xfrm>
            <a:custGeom>
              <a:avLst/>
              <a:gdLst/>
              <a:ahLst/>
              <a:cxnLst/>
              <a:rect l="l" t="t" r="r" b="b"/>
              <a:pathLst>
                <a:path w="172" h="146" extrusionOk="0">
                  <a:moveTo>
                    <a:pt x="85" y="0"/>
                  </a:moveTo>
                  <a:cubicBezTo>
                    <a:pt x="85" y="0"/>
                    <a:pt x="84" y="0"/>
                    <a:pt x="84" y="0"/>
                  </a:cubicBezTo>
                  <a:cubicBezTo>
                    <a:pt x="82" y="1"/>
                    <a:pt x="82" y="3"/>
                    <a:pt x="82" y="6"/>
                  </a:cubicBezTo>
                  <a:cubicBezTo>
                    <a:pt x="82" y="25"/>
                    <a:pt x="104" y="79"/>
                    <a:pt x="104" y="79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4" y="79"/>
                    <a:pt x="91" y="55"/>
                    <a:pt x="76" y="36"/>
                  </a:cubicBezTo>
                  <a:cubicBezTo>
                    <a:pt x="75" y="35"/>
                    <a:pt x="74" y="34"/>
                    <a:pt x="74" y="33"/>
                  </a:cubicBezTo>
                  <a:cubicBezTo>
                    <a:pt x="73" y="32"/>
                    <a:pt x="71" y="30"/>
                    <a:pt x="70" y="29"/>
                  </a:cubicBezTo>
                  <a:cubicBezTo>
                    <a:pt x="69" y="28"/>
                    <a:pt x="68" y="27"/>
                    <a:pt x="67" y="26"/>
                  </a:cubicBezTo>
                  <a:cubicBezTo>
                    <a:pt x="59" y="17"/>
                    <a:pt x="51" y="11"/>
                    <a:pt x="43" y="11"/>
                  </a:cubicBezTo>
                  <a:cubicBezTo>
                    <a:pt x="37" y="11"/>
                    <a:pt x="35" y="15"/>
                    <a:pt x="35" y="22"/>
                  </a:cubicBezTo>
                  <a:cubicBezTo>
                    <a:pt x="35" y="41"/>
                    <a:pt x="52" y="78"/>
                    <a:pt x="72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58" y="87"/>
                    <a:pt x="34" y="68"/>
                    <a:pt x="15" y="68"/>
                  </a:cubicBezTo>
                  <a:cubicBezTo>
                    <a:pt x="14" y="68"/>
                    <a:pt x="13" y="68"/>
                    <a:pt x="12" y="68"/>
                  </a:cubicBezTo>
                  <a:cubicBezTo>
                    <a:pt x="10" y="69"/>
                    <a:pt x="8" y="69"/>
                    <a:pt x="6" y="70"/>
                  </a:cubicBezTo>
                  <a:cubicBezTo>
                    <a:pt x="2" y="71"/>
                    <a:pt x="0" y="74"/>
                    <a:pt x="0" y="77"/>
                  </a:cubicBezTo>
                  <a:cubicBezTo>
                    <a:pt x="0" y="95"/>
                    <a:pt x="63" y="135"/>
                    <a:pt x="63" y="135"/>
                  </a:cubicBezTo>
                  <a:cubicBezTo>
                    <a:pt x="63" y="135"/>
                    <a:pt x="63" y="135"/>
                    <a:pt x="63" y="135"/>
                  </a:cubicBezTo>
                  <a:cubicBezTo>
                    <a:pt x="63" y="135"/>
                    <a:pt x="63" y="135"/>
                    <a:pt x="63" y="135"/>
                  </a:cubicBezTo>
                  <a:cubicBezTo>
                    <a:pt x="63" y="135"/>
                    <a:pt x="37" y="127"/>
                    <a:pt x="25" y="127"/>
                  </a:cubicBezTo>
                  <a:cubicBezTo>
                    <a:pt x="21" y="127"/>
                    <a:pt x="18" y="128"/>
                    <a:pt x="18" y="130"/>
                  </a:cubicBezTo>
                  <a:cubicBezTo>
                    <a:pt x="18" y="130"/>
                    <a:pt x="18" y="131"/>
                    <a:pt x="19" y="131"/>
                  </a:cubicBezTo>
                  <a:cubicBezTo>
                    <a:pt x="23" y="139"/>
                    <a:pt x="31" y="144"/>
                    <a:pt x="40" y="146"/>
                  </a:cubicBezTo>
                  <a:cubicBezTo>
                    <a:pt x="40" y="146"/>
                    <a:pt x="40" y="146"/>
                    <a:pt x="40" y="146"/>
                  </a:cubicBezTo>
                  <a:cubicBezTo>
                    <a:pt x="40" y="146"/>
                    <a:pt x="40" y="146"/>
                    <a:pt x="40" y="146"/>
                  </a:cubicBezTo>
                  <a:cubicBezTo>
                    <a:pt x="26" y="146"/>
                    <a:pt x="26" y="146"/>
                    <a:pt x="26" y="146"/>
                  </a:cubicBezTo>
                  <a:cubicBezTo>
                    <a:pt x="159" y="146"/>
                    <a:pt x="159" y="146"/>
                    <a:pt x="159" y="146"/>
                  </a:cubicBezTo>
                  <a:cubicBezTo>
                    <a:pt x="136" y="144"/>
                    <a:pt x="136" y="144"/>
                    <a:pt x="136" y="144"/>
                  </a:cubicBezTo>
                  <a:cubicBezTo>
                    <a:pt x="136" y="144"/>
                    <a:pt x="136" y="144"/>
                    <a:pt x="136" y="144"/>
                  </a:cubicBezTo>
                  <a:cubicBezTo>
                    <a:pt x="136" y="144"/>
                    <a:pt x="172" y="126"/>
                    <a:pt x="172" y="116"/>
                  </a:cubicBezTo>
                  <a:cubicBezTo>
                    <a:pt x="172" y="114"/>
                    <a:pt x="171" y="113"/>
                    <a:pt x="170" y="112"/>
                  </a:cubicBezTo>
                  <a:cubicBezTo>
                    <a:pt x="168" y="110"/>
                    <a:pt x="165" y="110"/>
                    <a:pt x="162" y="110"/>
                  </a:cubicBezTo>
                  <a:cubicBezTo>
                    <a:pt x="148" y="110"/>
                    <a:pt x="130" y="123"/>
                    <a:pt x="130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0" y="123"/>
                    <a:pt x="169" y="80"/>
                    <a:pt x="169" y="58"/>
                  </a:cubicBezTo>
                  <a:cubicBezTo>
                    <a:pt x="169" y="56"/>
                    <a:pt x="169" y="54"/>
                    <a:pt x="168" y="52"/>
                  </a:cubicBezTo>
                  <a:cubicBezTo>
                    <a:pt x="167" y="49"/>
                    <a:pt x="165" y="48"/>
                    <a:pt x="162" y="48"/>
                  </a:cubicBezTo>
                  <a:cubicBezTo>
                    <a:pt x="148" y="48"/>
                    <a:pt x="119" y="87"/>
                    <a:pt x="119" y="87"/>
                  </a:cubicBezTo>
                  <a:cubicBezTo>
                    <a:pt x="119" y="87"/>
                    <a:pt x="119" y="87"/>
                    <a:pt x="119" y="87"/>
                  </a:cubicBezTo>
                  <a:cubicBezTo>
                    <a:pt x="119" y="87"/>
                    <a:pt x="119" y="87"/>
                    <a:pt x="119" y="87"/>
                  </a:cubicBezTo>
                  <a:cubicBezTo>
                    <a:pt x="119" y="87"/>
                    <a:pt x="146" y="29"/>
                    <a:pt x="146" y="10"/>
                  </a:cubicBezTo>
                  <a:cubicBezTo>
                    <a:pt x="146" y="8"/>
                    <a:pt x="146" y="6"/>
                    <a:pt x="145" y="5"/>
                  </a:cubicBezTo>
                  <a:cubicBezTo>
                    <a:pt x="145" y="4"/>
                    <a:pt x="144" y="4"/>
                    <a:pt x="143" y="4"/>
                  </a:cubicBezTo>
                  <a:cubicBezTo>
                    <a:pt x="134" y="4"/>
                    <a:pt x="116" y="47"/>
                    <a:pt x="116" y="47"/>
                  </a:cubicBezTo>
                  <a:cubicBezTo>
                    <a:pt x="116" y="47"/>
                    <a:pt x="111" y="35"/>
                    <a:pt x="105" y="23"/>
                  </a:cubicBezTo>
                  <a:cubicBezTo>
                    <a:pt x="103" y="20"/>
                    <a:pt x="102" y="17"/>
                    <a:pt x="100" y="15"/>
                  </a:cubicBezTo>
                  <a:cubicBezTo>
                    <a:pt x="99" y="13"/>
                    <a:pt x="97" y="11"/>
                    <a:pt x="96" y="9"/>
                  </a:cubicBezTo>
                  <a:cubicBezTo>
                    <a:pt x="96" y="8"/>
                    <a:pt x="95" y="8"/>
                    <a:pt x="95" y="8"/>
                  </a:cubicBezTo>
                  <a:cubicBezTo>
                    <a:pt x="91" y="3"/>
                    <a:pt x="88" y="0"/>
                    <a:pt x="85" y="0"/>
                  </a:cubicBezTo>
                </a:path>
              </a:pathLst>
            </a:custGeom>
            <a:solidFill>
              <a:srgbClr val="BEEEC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1"/>
            <p:cNvSpPr/>
            <p:nvPr/>
          </p:nvSpPr>
          <p:spPr>
            <a:xfrm>
              <a:off x="2516188" y="3970338"/>
              <a:ext cx="33338" cy="71438"/>
            </a:xfrm>
            <a:custGeom>
              <a:avLst/>
              <a:gdLst/>
              <a:ahLst/>
              <a:cxnLst/>
              <a:rect l="l" t="t" r="r" b="b"/>
              <a:pathLst>
                <a:path w="43" h="91" extrusionOk="0">
                  <a:moveTo>
                    <a:pt x="18" y="0"/>
                  </a:moveTo>
                  <a:cubicBezTo>
                    <a:pt x="7" y="29"/>
                    <a:pt x="1" y="60"/>
                    <a:pt x="0" y="91"/>
                  </a:cubicBezTo>
                  <a:cubicBezTo>
                    <a:pt x="16" y="91"/>
                    <a:pt x="31" y="85"/>
                    <a:pt x="43" y="76"/>
                  </a:cubicBezTo>
                </a:path>
              </a:pathLst>
            </a:custGeom>
            <a:noFill/>
            <a:ln w="9525" cap="rnd" cmpd="sng">
              <a:solidFill>
                <a:srgbClr val="7878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1"/>
            <p:cNvSpPr/>
            <p:nvPr/>
          </p:nvSpPr>
          <p:spPr>
            <a:xfrm>
              <a:off x="2511426" y="3957638"/>
              <a:ext cx="11113" cy="34925"/>
            </a:xfrm>
            <a:custGeom>
              <a:avLst/>
              <a:gdLst/>
              <a:ahLst/>
              <a:cxnLst/>
              <a:rect l="l" t="t" r="r" b="b"/>
              <a:pathLst>
                <a:path w="15" h="47" extrusionOk="0">
                  <a:moveTo>
                    <a:pt x="15" y="47"/>
                  </a:moveTo>
                  <a:cubicBezTo>
                    <a:pt x="11" y="31"/>
                    <a:pt x="6" y="15"/>
                    <a:pt x="0" y="0"/>
                  </a:cubicBezTo>
                </a:path>
              </a:pathLst>
            </a:custGeom>
            <a:noFill/>
            <a:ln w="9525" cap="rnd" cmpd="sng">
              <a:solidFill>
                <a:srgbClr val="7878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1"/>
            <p:cNvSpPr/>
            <p:nvPr/>
          </p:nvSpPr>
          <p:spPr>
            <a:xfrm>
              <a:off x="2482851" y="3968751"/>
              <a:ext cx="66675" cy="52388"/>
            </a:xfrm>
            <a:custGeom>
              <a:avLst/>
              <a:gdLst/>
              <a:ahLst/>
              <a:cxnLst/>
              <a:rect l="l" t="t" r="r" b="b"/>
              <a:pathLst>
                <a:path w="87" h="68" extrusionOk="0">
                  <a:moveTo>
                    <a:pt x="0" y="0"/>
                  </a:moveTo>
                  <a:cubicBezTo>
                    <a:pt x="46" y="68"/>
                    <a:pt x="46" y="68"/>
                    <a:pt x="46" y="68"/>
                  </a:cubicBezTo>
                  <a:cubicBezTo>
                    <a:pt x="46" y="68"/>
                    <a:pt x="77" y="41"/>
                    <a:pt x="87" y="27"/>
                  </a:cubicBezTo>
                </a:path>
              </a:pathLst>
            </a:custGeom>
            <a:noFill/>
            <a:ln w="9525" cap="rnd" cmpd="sng">
              <a:solidFill>
                <a:srgbClr val="7878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41"/>
            <p:cNvSpPr/>
            <p:nvPr/>
          </p:nvSpPr>
          <p:spPr>
            <a:xfrm>
              <a:off x="2463801" y="4006851"/>
              <a:ext cx="53975" cy="26988"/>
            </a:xfrm>
            <a:custGeom>
              <a:avLst/>
              <a:gdLst/>
              <a:ahLst/>
              <a:cxnLst/>
              <a:rect l="l" t="t" r="r" b="b"/>
              <a:pathLst>
                <a:path w="69" h="36" extrusionOk="0">
                  <a:moveTo>
                    <a:pt x="69" y="36"/>
                  </a:moveTo>
                  <a:cubicBezTo>
                    <a:pt x="69" y="36"/>
                    <a:pt x="20" y="13"/>
                    <a:pt x="0" y="0"/>
                  </a:cubicBezTo>
                </a:path>
              </a:pathLst>
            </a:custGeom>
            <a:noFill/>
            <a:ln w="9525" cap="rnd" cmpd="sng">
              <a:solidFill>
                <a:srgbClr val="7878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41"/>
            <p:cNvSpPr/>
            <p:nvPr/>
          </p:nvSpPr>
          <p:spPr>
            <a:xfrm>
              <a:off x="2732088" y="3927476"/>
              <a:ext cx="157163" cy="120650"/>
            </a:xfrm>
            <a:custGeom>
              <a:avLst/>
              <a:gdLst/>
              <a:ahLst/>
              <a:cxnLst/>
              <a:rect l="l" t="t" r="r" b="b"/>
              <a:pathLst>
                <a:path w="205" h="156" extrusionOk="0">
                  <a:moveTo>
                    <a:pt x="66" y="54"/>
                  </a:moveTo>
                  <a:cubicBezTo>
                    <a:pt x="66" y="54"/>
                    <a:pt x="86" y="5"/>
                    <a:pt x="98" y="7"/>
                  </a:cubicBezTo>
                  <a:cubicBezTo>
                    <a:pt x="109" y="10"/>
                    <a:pt x="78" y="86"/>
                    <a:pt x="78" y="86"/>
                  </a:cubicBezTo>
                  <a:cubicBezTo>
                    <a:pt x="78" y="86"/>
                    <a:pt x="114" y="18"/>
                    <a:pt x="139" y="18"/>
                  </a:cubicBezTo>
                  <a:cubicBezTo>
                    <a:pt x="163" y="18"/>
                    <a:pt x="130" y="93"/>
                    <a:pt x="98" y="118"/>
                  </a:cubicBezTo>
                  <a:cubicBezTo>
                    <a:pt x="98" y="118"/>
                    <a:pt x="147" y="65"/>
                    <a:pt x="176" y="77"/>
                  </a:cubicBezTo>
                  <a:cubicBezTo>
                    <a:pt x="205" y="88"/>
                    <a:pt x="119" y="142"/>
                    <a:pt x="119" y="142"/>
                  </a:cubicBezTo>
                  <a:cubicBezTo>
                    <a:pt x="119" y="142"/>
                    <a:pt x="169" y="126"/>
                    <a:pt x="163" y="138"/>
                  </a:cubicBezTo>
                  <a:cubicBezTo>
                    <a:pt x="158" y="146"/>
                    <a:pt x="151" y="151"/>
                    <a:pt x="142" y="153"/>
                  </a:cubicBezTo>
                  <a:cubicBezTo>
                    <a:pt x="198" y="156"/>
                    <a:pt x="198" y="156"/>
                    <a:pt x="198" y="156"/>
                  </a:cubicBezTo>
                  <a:cubicBezTo>
                    <a:pt x="2" y="156"/>
                    <a:pt x="2" y="156"/>
                    <a:pt x="2" y="156"/>
                  </a:cubicBezTo>
                  <a:cubicBezTo>
                    <a:pt x="46" y="151"/>
                    <a:pt x="46" y="151"/>
                    <a:pt x="46" y="151"/>
                  </a:cubicBezTo>
                  <a:cubicBezTo>
                    <a:pt x="46" y="151"/>
                    <a:pt x="0" y="128"/>
                    <a:pt x="12" y="119"/>
                  </a:cubicBezTo>
                  <a:cubicBezTo>
                    <a:pt x="25" y="110"/>
                    <a:pt x="52" y="130"/>
                    <a:pt x="52" y="130"/>
                  </a:cubicBezTo>
                  <a:cubicBezTo>
                    <a:pt x="52" y="130"/>
                    <a:pt x="5" y="78"/>
                    <a:pt x="14" y="59"/>
                  </a:cubicBezTo>
                  <a:cubicBezTo>
                    <a:pt x="23" y="39"/>
                    <a:pt x="63" y="94"/>
                    <a:pt x="63" y="94"/>
                  </a:cubicBezTo>
                  <a:cubicBezTo>
                    <a:pt x="63" y="94"/>
                    <a:pt x="30" y="24"/>
                    <a:pt x="37" y="12"/>
                  </a:cubicBezTo>
                  <a:cubicBezTo>
                    <a:pt x="43" y="0"/>
                    <a:pt x="66" y="54"/>
                    <a:pt x="66" y="54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1"/>
            <p:cNvSpPr/>
            <p:nvPr/>
          </p:nvSpPr>
          <p:spPr>
            <a:xfrm>
              <a:off x="2740026" y="3933826"/>
              <a:ext cx="131763" cy="111125"/>
            </a:xfrm>
            <a:custGeom>
              <a:avLst/>
              <a:gdLst/>
              <a:ahLst/>
              <a:cxnLst/>
              <a:rect l="l" t="t" r="r" b="b"/>
              <a:pathLst>
                <a:path w="172" h="144" extrusionOk="0">
                  <a:moveTo>
                    <a:pt x="98" y="32"/>
                  </a:moveTo>
                  <a:cubicBezTo>
                    <a:pt x="98" y="32"/>
                    <a:pt x="98" y="32"/>
                    <a:pt x="98" y="32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32"/>
                    <a:pt x="98" y="32"/>
                    <a:pt x="98" y="32"/>
                  </a:cubicBezTo>
                  <a:moveTo>
                    <a:pt x="117" y="13"/>
                  </a:moveTo>
                  <a:cubicBezTo>
                    <a:pt x="116" y="14"/>
                    <a:pt x="115" y="15"/>
                    <a:pt x="114" y="16"/>
                  </a:cubicBezTo>
                  <a:cubicBezTo>
                    <a:pt x="115" y="17"/>
                    <a:pt x="115" y="18"/>
                    <a:pt x="116" y="19"/>
                  </a:cubicBezTo>
                  <a:cubicBezTo>
                    <a:pt x="116" y="20"/>
                    <a:pt x="117" y="23"/>
                    <a:pt x="118" y="25"/>
                  </a:cubicBezTo>
                  <a:cubicBezTo>
                    <a:pt x="118" y="23"/>
                    <a:pt x="118" y="22"/>
                    <a:pt x="118" y="20"/>
                  </a:cubicBezTo>
                  <a:cubicBezTo>
                    <a:pt x="117" y="18"/>
                    <a:pt x="117" y="16"/>
                    <a:pt x="117" y="14"/>
                  </a:cubicBezTo>
                  <a:cubicBezTo>
                    <a:pt x="117" y="13"/>
                    <a:pt x="117" y="13"/>
                    <a:pt x="117" y="13"/>
                  </a:cubicBezTo>
                  <a:moveTo>
                    <a:pt x="124" y="10"/>
                  </a:moveTo>
                  <a:cubicBezTo>
                    <a:pt x="122" y="10"/>
                    <a:pt x="121" y="11"/>
                    <a:pt x="119" y="12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120" y="15"/>
                    <a:pt x="120" y="17"/>
                    <a:pt x="120" y="20"/>
                  </a:cubicBezTo>
                  <a:cubicBezTo>
                    <a:pt x="120" y="21"/>
                    <a:pt x="120" y="22"/>
                    <a:pt x="120" y="23"/>
                  </a:cubicBezTo>
                  <a:cubicBezTo>
                    <a:pt x="121" y="21"/>
                    <a:pt x="121" y="18"/>
                    <a:pt x="121" y="18"/>
                  </a:cubicBezTo>
                  <a:cubicBezTo>
                    <a:pt x="121" y="18"/>
                    <a:pt x="121" y="18"/>
                    <a:pt x="121" y="18"/>
                  </a:cubicBezTo>
                  <a:cubicBezTo>
                    <a:pt x="121" y="18"/>
                    <a:pt x="121" y="18"/>
                    <a:pt x="121" y="18"/>
                  </a:cubicBezTo>
                  <a:cubicBezTo>
                    <a:pt x="121" y="18"/>
                    <a:pt x="121" y="18"/>
                    <a:pt x="121" y="18"/>
                  </a:cubicBezTo>
                  <a:cubicBezTo>
                    <a:pt x="121" y="18"/>
                    <a:pt x="121" y="18"/>
                    <a:pt x="121" y="18"/>
                  </a:cubicBezTo>
                  <a:cubicBezTo>
                    <a:pt x="121" y="16"/>
                    <a:pt x="122" y="13"/>
                    <a:pt x="124" y="10"/>
                  </a:cubicBezTo>
                  <a:moveTo>
                    <a:pt x="75" y="8"/>
                  </a:moveTo>
                  <a:cubicBezTo>
                    <a:pt x="75" y="8"/>
                    <a:pt x="75" y="9"/>
                    <a:pt x="75" y="9"/>
                  </a:cubicBezTo>
                  <a:cubicBezTo>
                    <a:pt x="75" y="9"/>
                    <a:pt x="76" y="9"/>
                    <a:pt x="76" y="9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5" y="8"/>
                    <a:pt x="75" y="8"/>
                    <a:pt x="75" y="8"/>
                  </a:cubicBezTo>
                  <a:moveTo>
                    <a:pt x="78" y="5"/>
                  </a:moveTo>
                  <a:cubicBezTo>
                    <a:pt x="77" y="5"/>
                    <a:pt x="77" y="6"/>
                    <a:pt x="76" y="6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8"/>
                    <a:pt x="78" y="6"/>
                    <a:pt x="78" y="5"/>
                  </a:cubicBezTo>
                  <a:moveTo>
                    <a:pt x="29" y="2"/>
                  </a:moveTo>
                  <a:cubicBezTo>
                    <a:pt x="28" y="2"/>
                    <a:pt x="28" y="2"/>
                    <a:pt x="27" y="3"/>
                  </a:cubicBezTo>
                  <a:cubicBezTo>
                    <a:pt x="26" y="4"/>
                    <a:pt x="26" y="6"/>
                    <a:pt x="26" y="8"/>
                  </a:cubicBezTo>
                  <a:cubicBezTo>
                    <a:pt x="26" y="27"/>
                    <a:pt x="53" y="85"/>
                    <a:pt x="53" y="8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3" y="85"/>
                    <a:pt x="24" y="46"/>
                    <a:pt x="10" y="46"/>
                  </a:cubicBezTo>
                  <a:cubicBezTo>
                    <a:pt x="7" y="46"/>
                    <a:pt x="5" y="47"/>
                    <a:pt x="4" y="50"/>
                  </a:cubicBezTo>
                  <a:cubicBezTo>
                    <a:pt x="3" y="52"/>
                    <a:pt x="3" y="54"/>
                    <a:pt x="3" y="56"/>
                  </a:cubicBezTo>
                  <a:cubicBezTo>
                    <a:pt x="3" y="78"/>
                    <a:pt x="42" y="121"/>
                    <a:pt x="42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42" y="121"/>
                    <a:pt x="24" y="108"/>
                    <a:pt x="11" y="108"/>
                  </a:cubicBezTo>
                  <a:cubicBezTo>
                    <a:pt x="8" y="108"/>
                    <a:pt x="5" y="108"/>
                    <a:pt x="2" y="110"/>
                  </a:cubicBezTo>
                  <a:cubicBezTo>
                    <a:pt x="1" y="111"/>
                    <a:pt x="0" y="112"/>
                    <a:pt x="0" y="114"/>
                  </a:cubicBezTo>
                  <a:cubicBezTo>
                    <a:pt x="0" y="124"/>
                    <a:pt x="36" y="142"/>
                    <a:pt x="36" y="142"/>
                  </a:cubicBezTo>
                  <a:cubicBezTo>
                    <a:pt x="36" y="142"/>
                    <a:pt x="36" y="142"/>
                    <a:pt x="36" y="142"/>
                  </a:cubicBezTo>
                  <a:cubicBezTo>
                    <a:pt x="36" y="142"/>
                    <a:pt x="36" y="142"/>
                    <a:pt x="36" y="142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46" y="144"/>
                    <a:pt x="146" y="144"/>
                    <a:pt x="146" y="144"/>
                  </a:cubicBezTo>
                  <a:cubicBezTo>
                    <a:pt x="132" y="144"/>
                    <a:pt x="132" y="144"/>
                    <a:pt x="132" y="144"/>
                  </a:cubicBezTo>
                  <a:cubicBezTo>
                    <a:pt x="132" y="144"/>
                    <a:pt x="132" y="144"/>
                    <a:pt x="132" y="144"/>
                  </a:cubicBezTo>
                  <a:cubicBezTo>
                    <a:pt x="141" y="142"/>
                    <a:pt x="148" y="137"/>
                    <a:pt x="153" y="129"/>
                  </a:cubicBezTo>
                  <a:cubicBezTo>
                    <a:pt x="153" y="129"/>
                    <a:pt x="154" y="128"/>
                    <a:pt x="154" y="128"/>
                  </a:cubicBezTo>
                  <a:cubicBezTo>
                    <a:pt x="154" y="126"/>
                    <a:pt x="151" y="125"/>
                    <a:pt x="147" y="125"/>
                  </a:cubicBezTo>
                  <a:cubicBezTo>
                    <a:pt x="135" y="125"/>
                    <a:pt x="109" y="133"/>
                    <a:pt x="109" y="133"/>
                  </a:cubicBezTo>
                  <a:cubicBezTo>
                    <a:pt x="109" y="133"/>
                    <a:pt x="109" y="133"/>
                    <a:pt x="109" y="133"/>
                  </a:cubicBezTo>
                  <a:cubicBezTo>
                    <a:pt x="109" y="133"/>
                    <a:pt x="109" y="133"/>
                    <a:pt x="109" y="133"/>
                  </a:cubicBezTo>
                  <a:cubicBezTo>
                    <a:pt x="109" y="133"/>
                    <a:pt x="140" y="113"/>
                    <a:pt x="159" y="95"/>
                  </a:cubicBezTo>
                  <a:cubicBezTo>
                    <a:pt x="158" y="94"/>
                    <a:pt x="158" y="93"/>
                    <a:pt x="158" y="91"/>
                  </a:cubicBezTo>
                  <a:cubicBezTo>
                    <a:pt x="158" y="89"/>
                    <a:pt x="159" y="87"/>
                    <a:pt x="162" y="86"/>
                  </a:cubicBezTo>
                  <a:cubicBezTo>
                    <a:pt x="164" y="85"/>
                    <a:pt x="166" y="85"/>
                    <a:pt x="168" y="85"/>
                  </a:cubicBezTo>
                  <a:cubicBezTo>
                    <a:pt x="171" y="81"/>
                    <a:pt x="172" y="78"/>
                    <a:pt x="172" y="75"/>
                  </a:cubicBezTo>
                  <a:cubicBezTo>
                    <a:pt x="172" y="72"/>
                    <a:pt x="170" y="69"/>
                    <a:pt x="166" y="68"/>
                  </a:cubicBezTo>
                  <a:cubicBezTo>
                    <a:pt x="163" y="67"/>
                    <a:pt x="160" y="66"/>
                    <a:pt x="157" y="66"/>
                  </a:cubicBezTo>
                  <a:cubicBezTo>
                    <a:pt x="138" y="66"/>
                    <a:pt x="114" y="85"/>
                    <a:pt x="100" y="98"/>
                  </a:cubicBezTo>
                  <a:cubicBezTo>
                    <a:pt x="100" y="98"/>
                    <a:pt x="100" y="98"/>
                    <a:pt x="100" y="98"/>
                  </a:cubicBezTo>
                  <a:cubicBezTo>
                    <a:pt x="100" y="98"/>
                    <a:pt x="100" y="98"/>
                    <a:pt x="100" y="98"/>
                  </a:cubicBezTo>
                  <a:cubicBezTo>
                    <a:pt x="119" y="76"/>
                    <a:pt x="137" y="39"/>
                    <a:pt x="137" y="20"/>
                  </a:cubicBezTo>
                  <a:cubicBezTo>
                    <a:pt x="137" y="18"/>
                    <a:pt x="137" y="17"/>
                    <a:pt x="136" y="15"/>
                  </a:cubicBezTo>
                  <a:cubicBezTo>
                    <a:pt x="136" y="17"/>
                    <a:pt x="134" y="19"/>
                    <a:pt x="132" y="20"/>
                  </a:cubicBezTo>
                  <a:cubicBezTo>
                    <a:pt x="128" y="22"/>
                    <a:pt x="124" y="24"/>
                    <a:pt x="120" y="25"/>
                  </a:cubicBezTo>
                  <a:cubicBezTo>
                    <a:pt x="121" y="28"/>
                    <a:pt x="121" y="30"/>
                    <a:pt x="121" y="33"/>
                  </a:cubicBezTo>
                  <a:cubicBezTo>
                    <a:pt x="121" y="40"/>
                    <a:pt x="121" y="47"/>
                    <a:pt x="121" y="51"/>
                  </a:cubicBezTo>
                  <a:cubicBezTo>
                    <a:pt x="121" y="51"/>
                    <a:pt x="121" y="51"/>
                    <a:pt x="121" y="51"/>
                  </a:cubicBezTo>
                  <a:cubicBezTo>
                    <a:pt x="121" y="51"/>
                    <a:pt x="121" y="51"/>
                    <a:pt x="121" y="51"/>
                  </a:cubicBezTo>
                  <a:cubicBezTo>
                    <a:pt x="118" y="53"/>
                    <a:pt x="118" y="53"/>
                    <a:pt x="118" y="53"/>
                  </a:cubicBezTo>
                  <a:cubicBezTo>
                    <a:pt x="118" y="52"/>
                    <a:pt x="118" y="52"/>
                    <a:pt x="118" y="52"/>
                  </a:cubicBezTo>
                  <a:cubicBezTo>
                    <a:pt x="118" y="48"/>
                    <a:pt x="118" y="41"/>
                    <a:pt x="118" y="33"/>
                  </a:cubicBezTo>
                  <a:cubicBezTo>
                    <a:pt x="117" y="31"/>
                    <a:pt x="117" y="28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3" y="26"/>
                    <a:pt x="109" y="25"/>
                    <a:pt x="105" y="24"/>
                  </a:cubicBezTo>
                  <a:cubicBezTo>
                    <a:pt x="103" y="27"/>
                    <a:pt x="100" y="30"/>
                    <a:pt x="100" y="30"/>
                  </a:cubicBezTo>
                  <a:cubicBezTo>
                    <a:pt x="102" y="33"/>
                    <a:pt x="103" y="35"/>
                    <a:pt x="105" y="37"/>
                  </a:cubicBezTo>
                  <a:cubicBezTo>
                    <a:pt x="107" y="39"/>
                    <a:pt x="108" y="42"/>
                    <a:pt x="110" y="44"/>
                  </a:cubicBezTo>
                  <a:cubicBezTo>
                    <a:pt x="111" y="44"/>
                    <a:pt x="111" y="44"/>
                    <a:pt x="112" y="44"/>
                  </a:cubicBezTo>
                  <a:cubicBezTo>
                    <a:pt x="112" y="44"/>
                    <a:pt x="112" y="44"/>
                    <a:pt x="113" y="44"/>
                  </a:cubicBezTo>
                  <a:cubicBezTo>
                    <a:pt x="114" y="45"/>
                    <a:pt x="114" y="46"/>
                    <a:pt x="113" y="47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14" y="50"/>
                    <a:pt x="115" y="51"/>
                    <a:pt x="116" y="53"/>
                  </a:cubicBezTo>
                  <a:cubicBezTo>
                    <a:pt x="117" y="54"/>
                    <a:pt x="117" y="54"/>
                    <a:pt x="117" y="54"/>
                  </a:cubicBezTo>
                  <a:cubicBezTo>
                    <a:pt x="113" y="55"/>
                    <a:pt x="113" y="55"/>
                    <a:pt x="113" y="55"/>
                  </a:cubicBezTo>
                  <a:cubicBezTo>
                    <a:pt x="113" y="55"/>
                    <a:pt x="113" y="55"/>
                    <a:pt x="113" y="55"/>
                  </a:cubicBezTo>
                  <a:cubicBezTo>
                    <a:pt x="113" y="54"/>
                    <a:pt x="112" y="52"/>
                    <a:pt x="111" y="51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7" y="115"/>
                    <a:pt x="66" y="116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4" y="115"/>
                  </a:cubicBezTo>
                  <a:cubicBezTo>
                    <a:pt x="49" y="103"/>
                    <a:pt x="35" y="89"/>
                    <a:pt x="22" y="74"/>
                  </a:cubicBezTo>
                  <a:cubicBezTo>
                    <a:pt x="21" y="73"/>
                    <a:pt x="22" y="72"/>
                    <a:pt x="22" y="71"/>
                  </a:cubicBezTo>
                  <a:cubicBezTo>
                    <a:pt x="23" y="71"/>
                    <a:pt x="23" y="71"/>
                    <a:pt x="24" y="71"/>
                  </a:cubicBezTo>
                  <a:cubicBezTo>
                    <a:pt x="24" y="71"/>
                    <a:pt x="25" y="71"/>
                    <a:pt x="25" y="71"/>
                  </a:cubicBezTo>
                  <a:cubicBezTo>
                    <a:pt x="37" y="86"/>
                    <a:pt x="51" y="99"/>
                    <a:pt x="65" y="111"/>
                  </a:cubicBezTo>
                  <a:cubicBezTo>
                    <a:pt x="108" y="47"/>
                    <a:pt x="108" y="47"/>
                    <a:pt x="108" y="47"/>
                  </a:cubicBezTo>
                  <a:cubicBezTo>
                    <a:pt x="107" y="44"/>
                    <a:pt x="105" y="42"/>
                    <a:pt x="103" y="39"/>
                  </a:cubicBezTo>
                  <a:cubicBezTo>
                    <a:pt x="101" y="37"/>
                    <a:pt x="100" y="35"/>
                    <a:pt x="98" y="33"/>
                  </a:cubicBezTo>
                  <a:cubicBezTo>
                    <a:pt x="97" y="33"/>
                    <a:pt x="96" y="34"/>
                    <a:pt x="96" y="35"/>
                  </a:cubicBezTo>
                  <a:cubicBezTo>
                    <a:pt x="80" y="54"/>
                    <a:pt x="68" y="77"/>
                    <a:pt x="68" y="77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68" y="77"/>
                    <a:pt x="76" y="58"/>
                    <a:pt x="82" y="39"/>
                  </a:cubicBezTo>
                  <a:cubicBezTo>
                    <a:pt x="80" y="39"/>
                    <a:pt x="78" y="38"/>
                    <a:pt x="76" y="36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4" y="35"/>
                    <a:pt x="74" y="34"/>
                    <a:pt x="74" y="33"/>
                  </a:cubicBezTo>
                  <a:cubicBezTo>
                    <a:pt x="68" y="48"/>
                    <a:pt x="64" y="62"/>
                    <a:pt x="60" y="77"/>
                  </a:cubicBezTo>
                  <a:cubicBezTo>
                    <a:pt x="60" y="78"/>
                    <a:pt x="59" y="79"/>
                    <a:pt x="58" y="7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7" y="78"/>
                    <a:pt x="56" y="77"/>
                    <a:pt x="56" y="76"/>
                  </a:cubicBezTo>
                  <a:cubicBezTo>
                    <a:pt x="60" y="60"/>
                    <a:pt x="65" y="45"/>
                    <a:pt x="71" y="29"/>
                  </a:cubicBezTo>
                  <a:cubicBezTo>
                    <a:pt x="71" y="28"/>
                    <a:pt x="72" y="28"/>
                    <a:pt x="73" y="28"/>
                  </a:cubicBezTo>
                  <a:cubicBezTo>
                    <a:pt x="73" y="28"/>
                    <a:pt x="73" y="28"/>
                    <a:pt x="74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5" y="28"/>
                    <a:pt x="75" y="27"/>
                    <a:pt x="76" y="27"/>
                  </a:cubicBezTo>
                  <a:cubicBezTo>
                    <a:pt x="77" y="26"/>
                    <a:pt x="79" y="25"/>
                    <a:pt x="81" y="25"/>
                  </a:cubicBezTo>
                  <a:cubicBezTo>
                    <a:pt x="83" y="25"/>
                    <a:pt x="85" y="25"/>
                    <a:pt x="86" y="26"/>
                  </a:cubicBezTo>
                  <a:cubicBezTo>
                    <a:pt x="87" y="24"/>
                    <a:pt x="87" y="22"/>
                    <a:pt x="88" y="20"/>
                  </a:cubicBezTo>
                  <a:cubicBezTo>
                    <a:pt x="87" y="19"/>
                    <a:pt x="86" y="19"/>
                    <a:pt x="85" y="17"/>
                  </a:cubicBezTo>
                  <a:cubicBezTo>
                    <a:pt x="84" y="16"/>
                    <a:pt x="83" y="15"/>
                    <a:pt x="81" y="14"/>
                  </a:cubicBezTo>
                  <a:cubicBezTo>
                    <a:pt x="78" y="16"/>
                    <a:pt x="75" y="19"/>
                    <a:pt x="71" y="20"/>
                  </a:cubicBezTo>
                  <a:cubicBezTo>
                    <a:pt x="70" y="21"/>
                    <a:pt x="69" y="21"/>
                    <a:pt x="67" y="21"/>
                  </a:cubicBezTo>
                  <a:cubicBezTo>
                    <a:pt x="61" y="33"/>
                    <a:pt x="56" y="45"/>
                    <a:pt x="56" y="45"/>
                  </a:cubicBezTo>
                  <a:cubicBezTo>
                    <a:pt x="56" y="45"/>
                    <a:pt x="38" y="2"/>
                    <a:pt x="29" y="2"/>
                  </a:cubicBezTo>
                  <a:moveTo>
                    <a:pt x="9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87" y="4"/>
                    <a:pt x="84" y="7"/>
                    <a:pt x="80" y="10"/>
                  </a:cubicBezTo>
                  <a:cubicBezTo>
                    <a:pt x="83" y="12"/>
                    <a:pt x="85" y="14"/>
                    <a:pt x="87" y="16"/>
                  </a:cubicBezTo>
                  <a:cubicBezTo>
                    <a:pt x="88" y="16"/>
                    <a:pt x="88" y="17"/>
                    <a:pt x="88" y="17"/>
                  </a:cubicBezTo>
                  <a:cubicBezTo>
                    <a:pt x="90" y="12"/>
                    <a:pt x="90" y="7"/>
                    <a:pt x="90" y="4"/>
                  </a:cubicBezTo>
                  <a:cubicBezTo>
                    <a:pt x="90" y="2"/>
                    <a:pt x="90" y="1"/>
                    <a:pt x="90" y="0"/>
                  </a:cubicBezTo>
                </a:path>
              </a:pathLst>
            </a:custGeom>
            <a:solidFill>
              <a:srgbClr val="BEEEC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41"/>
            <p:cNvSpPr/>
            <p:nvPr/>
          </p:nvSpPr>
          <p:spPr>
            <a:xfrm>
              <a:off x="2757488" y="3970338"/>
              <a:ext cx="33338" cy="71438"/>
            </a:xfrm>
            <a:custGeom>
              <a:avLst/>
              <a:gdLst/>
              <a:ahLst/>
              <a:cxnLst/>
              <a:rect l="l" t="t" r="r" b="b"/>
              <a:pathLst>
                <a:path w="43" h="91" extrusionOk="0">
                  <a:moveTo>
                    <a:pt x="25" y="0"/>
                  </a:moveTo>
                  <a:cubicBezTo>
                    <a:pt x="36" y="29"/>
                    <a:pt x="42" y="60"/>
                    <a:pt x="43" y="91"/>
                  </a:cubicBezTo>
                  <a:cubicBezTo>
                    <a:pt x="27" y="91"/>
                    <a:pt x="12" y="85"/>
                    <a:pt x="0" y="76"/>
                  </a:cubicBezTo>
                </a:path>
              </a:pathLst>
            </a:custGeom>
            <a:noFill/>
            <a:ln w="9525" cap="rnd" cmpd="sng">
              <a:solidFill>
                <a:srgbClr val="7878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41"/>
            <p:cNvSpPr/>
            <p:nvPr/>
          </p:nvSpPr>
          <p:spPr>
            <a:xfrm>
              <a:off x="2782888" y="3956051"/>
              <a:ext cx="14288" cy="38100"/>
            </a:xfrm>
            <a:custGeom>
              <a:avLst/>
              <a:gdLst/>
              <a:ahLst/>
              <a:cxnLst/>
              <a:rect l="l" t="t" r="r" b="b"/>
              <a:pathLst>
                <a:path w="19" h="51" extrusionOk="0">
                  <a:moveTo>
                    <a:pt x="4" y="49"/>
                  </a:moveTo>
                  <a:cubicBezTo>
                    <a:pt x="8" y="33"/>
                    <a:pt x="13" y="18"/>
                    <a:pt x="19" y="3"/>
                  </a:cubicBezTo>
                  <a:cubicBezTo>
                    <a:pt x="19" y="2"/>
                    <a:pt x="19" y="1"/>
                    <a:pt x="18" y="0"/>
                  </a:cubicBezTo>
                  <a:cubicBezTo>
                    <a:pt x="17" y="0"/>
                    <a:pt x="16" y="0"/>
                    <a:pt x="15" y="1"/>
                  </a:cubicBezTo>
                  <a:cubicBezTo>
                    <a:pt x="9" y="17"/>
                    <a:pt x="4" y="32"/>
                    <a:pt x="0" y="48"/>
                  </a:cubicBezTo>
                  <a:cubicBezTo>
                    <a:pt x="0" y="49"/>
                    <a:pt x="1" y="50"/>
                    <a:pt x="2" y="51"/>
                  </a:cubicBezTo>
                  <a:cubicBezTo>
                    <a:pt x="3" y="51"/>
                    <a:pt x="4" y="50"/>
                    <a:pt x="4" y="49"/>
                  </a:cubicBezTo>
                </a:path>
              </a:pathLst>
            </a:custGeom>
            <a:solidFill>
              <a:srgbClr val="78787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41"/>
            <p:cNvSpPr/>
            <p:nvPr/>
          </p:nvSpPr>
          <p:spPr>
            <a:xfrm>
              <a:off x="2755901" y="3967163"/>
              <a:ext cx="71438" cy="55563"/>
            </a:xfrm>
            <a:custGeom>
              <a:avLst/>
              <a:gdLst/>
              <a:ahLst/>
              <a:cxnLst/>
              <a:rect l="l" t="t" r="r" b="b"/>
              <a:pathLst>
                <a:path w="93" h="73" extrusionOk="0">
                  <a:moveTo>
                    <a:pt x="89" y="1"/>
                  </a:moveTo>
                  <a:cubicBezTo>
                    <a:pt x="43" y="70"/>
                    <a:pt x="43" y="70"/>
                    <a:pt x="43" y="70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31" y="57"/>
                    <a:pt x="17" y="43"/>
                    <a:pt x="4" y="28"/>
                  </a:cubicBezTo>
                  <a:cubicBezTo>
                    <a:pt x="4" y="28"/>
                    <a:pt x="2" y="27"/>
                    <a:pt x="1" y="28"/>
                  </a:cubicBezTo>
                  <a:cubicBezTo>
                    <a:pt x="1" y="29"/>
                    <a:pt x="0" y="30"/>
                    <a:pt x="1" y="31"/>
                  </a:cubicBezTo>
                  <a:cubicBezTo>
                    <a:pt x="14" y="46"/>
                    <a:pt x="28" y="60"/>
                    <a:pt x="43" y="72"/>
                  </a:cubicBezTo>
                  <a:cubicBezTo>
                    <a:pt x="44" y="73"/>
                    <a:pt x="44" y="73"/>
                    <a:pt x="45" y="73"/>
                  </a:cubicBezTo>
                  <a:cubicBezTo>
                    <a:pt x="45" y="73"/>
                    <a:pt x="46" y="72"/>
                    <a:pt x="46" y="72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3" y="3"/>
                    <a:pt x="93" y="2"/>
                    <a:pt x="92" y="1"/>
                  </a:cubicBezTo>
                  <a:cubicBezTo>
                    <a:pt x="91" y="0"/>
                    <a:pt x="90" y="1"/>
                    <a:pt x="89" y="1"/>
                  </a:cubicBezTo>
                </a:path>
              </a:pathLst>
            </a:custGeom>
            <a:solidFill>
              <a:srgbClr val="78787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1"/>
            <p:cNvSpPr/>
            <p:nvPr/>
          </p:nvSpPr>
          <p:spPr>
            <a:xfrm>
              <a:off x="2790826" y="4006851"/>
              <a:ext cx="52388" cy="26988"/>
            </a:xfrm>
            <a:custGeom>
              <a:avLst/>
              <a:gdLst/>
              <a:ahLst/>
              <a:cxnLst/>
              <a:rect l="l" t="t" r="r" b="b"/>
              <a:pathLst>
                <a:path w="69" h="36" extrusionOk="0">
                  <a:moveTo>
                    <a:pt x="0" y="36"/>
                  </a:moveTo>
                  <a:cubicBezTo>
                    <a:pt x="0" y="36"/>
                    <a:pt x="49" y="13"/>
                    <a:pt x="69" y="0"/>
                  </a:cubicBezTo>
                </a:path>
              </a:pathLst>
            </a:custGeom>
            <a:noFill/>
            <a:ln w="9525" cap="rnd" cmpd="sng">
              <a:solidFill>
                <a:srgbClr val="7878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1"/>
            <p:cNvSpPr/>
            <p:nvPr/>
          </p:nvSpPr>
          <p:spPr>
            <a:xfrm>
              <a:off x="3033713" y="3954463"/>
              <a:ext cx="122238" cy="93663"/>
            </a:xfrm>
            <a:custGeom>
              <a:avLst/>
              <a:gdLst/>
              <a:ahLst/>
              <a:cxnLst/>
              <a:rect l="l" t="t" r="r" b="b"/>
              <a:pathLst>
                <a:path w="158" h="120" extrusionOk="0">
                  <a:moveTo>
                    <a:pt x="107" y="42"/>
                  </a:moveTo>
                  <a:cubicBezTo>
                    <a:pt x="107" y="42"/>
                    <a:pt x="92" y="4"/>
                    <a:pt x="83" y="6"/>
                  </a:cubicBezTo>
                  <a:cubicBezTo>
                    <a:pt x="74" y="7"/>
                    <a:pt x="98" y="66"/>
                    <a:pt x="98" y="66"/>
                  </a:cubicBezTo>
                  <a:cubicBezTo>
                    <a:pt x="98" y="66"/>
                    <a:pt x="70" y="14"/>
                    <a:pt x="51" y="14"/>
                  </a:cubicBezTo>
                  <a:cubicBezTo>
                    <a:pt x="32" y="14"/>
                    <a:pt x="58" y="72"/>
                    <a:pt x="82" y="91"/>
                  </a:cubicBezTo>
                  <a:cubicBezTo>
                    <a:pt x="82" y="91"/>
                    <a:pt x="44" y="51"/>
                    <a:pt x="22" y="59"/>
                  </a:cubicBezTo>
                  <a:cubicBezTo>
                    <a:pt x="0" y="67"/>
                    <a:pt x="66" y="109"/>
                    <a:pt x="66" y="109"/>
                  </a:cubicBezTo>
                  <a:cubicBezTo>
                    <a:pt x="66" y="109"/>
                    <a:pt x="28" y="97"/>
                    <a:pt x="32" y="106"/>
                  </a:cubicBezTo>
                  <a:cubicBezTo>
                    <a:pt x="36" y="112"/>
                    <a:pt x="42" y="116"/>
                    <a:pt x="49" y="117"/>
                  </a:cubicBezTo>
                  <a:cubicBezTo>
                    <a:pt x="5" y="120"/>
                    <a:pt x="5" y="120"/>
                    <a:pt x="5" y="120"/>
                  </a:cubicBezTo>
                  <a:cubicBezTo>
                    <a:pt x="157" y="120"/>
                    <a:pt x="157" y="120"/>
                    <a:pt x="157" y="120"/>
                  </a:cubicBezTo>
                  <a:cubicBezTo>
                    <a:pt x="123" y="116"/>
                    <a:pt x="123" y="116"/>
                    <a:pt x="123" y="116"/>
                  </a:cubicBezTo>
                  <a:cubicBezTo>
                    <a:pt x="123" y="116"/>
                    <a:pt x="158" y="99"/>
                    <a:pt x="148" y="91"/>
                  </a:cubicBezTo>
                  <a:cubicBezTo>
                    <a:pt x="139" y="84"/>
                    <a:pt x="118" y="100"/>
                    <a:pt x="118" y="100"/>
                  </a:cubicBezTo>
                  <a:cubicBezTo>
                    <a:pt x="118" y="100"/>
                    <a:pt x="154" y="60"/>
                    <a:pt x="147" y="45"/>
                  </a:cubicBezTo>
                  <a:cubicBezTo>
                    <a:pt x="140" y="30"/>
                    <a:pt x="109" y="72"/>
                    <a:pt x="109" y="72"/>
                  </a:cubicBezTo>
                  <a:cubicBezTo>
                    <a:pt x="109" y="72"/>
                    <a:pt x="134" y="19"/>
                    <a:pt x="129" y="10"/>
                  </a:cubicBezTo>
                  <a:cubicBezTo>
                    <a:pt x="124" y="0"/>
                    <a:pt x="107" y="42"/>
                    <a:pt x="107" y="42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41"/>
            <p:cNvSpPr/>
            <p:nvPr/>
          </p:nvSpPr>
          <p:spPr>
            <a:xfrm>
              <a:off x="3048001" y="3959226"/>
              <a:ext cx="101600" cy="82550"/>
            </a:xfrm>
            <a:custGeom>
              <a:avLst/>
              <a:gdLst/>
              <a:ahLst/>
              <a:cxnLst/>
              <a:rect l="l" t="t" r="r" b="b"/>
              <a:pathLst>
                <a:path w="131" h="106" extrusionOk="0">
                  <a:moveTo>
                    <a:pt x="36" y="80"/>
                  </a:moveTo>
                  <a:cubicBezTo>
                    <a:pt x="32" y="83"/>
                    <a:pt x="29" y="86"/>
                    <a:pt x="26" y="88"/>
                  </a:cubicBezTo>
                  <a:cubicBezTo>
                    <a:pt x="28" y="90"/>
                    <a:pt x="31" y="92"/>
                    <a:pt x="33" y="93"/>
                  </a:cubicBezTo>
                  <a:cubicBezTo>
                    <a:pt x="38" y="92"/>
                    <a:pt x="43" y="92"/>
                    <a:pt x="46" y="92"/>
                  </a:cubicBezTo>
                  <a:cubicBezTo>
                    <a:pt x="50" y="92"/>
                    <a:pt x="53" y="92"/>
                    <a:pt x="53" y="95"/>
                  </a:cubicBezTo>
                  <a:cubicBezTo>
                    <a:pt x="53" y="95"/>
                    <a:pt x="53" y="96"/>
                    <a:pt x="52" y="96"/>
                  </a:cubicBezTo>
                  <a:cubicBezTo>
                    <a:pt x="52" y="97"/>
                    <a:pt x="52" y="97"/>
                    <a:pt x="51" y="98"/>
                  </a:cubicBezTo>
                  <a:cubicBezTo>
                    <a:pt x="59" y="98"/>
                    <a:pt x="66" y="99"/>
                    <a:pt x="73" y="100"/>
                  </a:cubicBezTo>
                  <a:cubicBezTo>
                    <a:pt x="70" y="98"/>
                    <a:pt x="65" y="95"/>
                    <a:pt x="59" y="93"/>
                  </a:cubicBezTo>
                  <a:cubicBezTo>
                    <a:pt x="51" y="89"/>
                    <a:pt x="43" y="84"/>
                    <a:pt x="36" y="80"/>
                  </a:cubicBezTo>
                  <a:moveTo>
                    <a:pt x="60" y="60"/>
                  </a:moveTo>
                  <a:cubicBezTo>
                    <a:pt x="57" y="64"/>
                    <a:pt x="53" y="67"/>
                    <a:pt x="49" y="70"/>
                  </a:cubicBezTo>
                  <a:cubicBezTo>
                    <a:pt x="51" y="72"/>
                    <a:pt x="53" y="75"/>
                    <a:pt x="55" y="77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53" y="75"/>
                    <a:pt x="50" y="73"/>
                    <a:pt x="48" y="71"/>
                  </a:cubicBezTo>
                  <a:cubicBezTo>
                    <a:pt x="45" y="73"/>
                    <a:pt x="42" y="76"/>
                    <a:pt x="40" y="78"/>
                  </a:cubicBezTo>
                  <a:cubicBezTo>
                    <a:pt x="51" y="85"/>
                    <a:pt x="67" y="92"/>
                    <a:pt x="75" y="96"/>
                  </a:cubicBezTo>
                  <a:cubicBezTo>
                    <a:pt x="76" y="97"/>
                    <a:pt x="77" y="97"/>
                    <a:pt x="78" y="98"/>
                  </a:cubicBezTo>
                  <a:cubicBezTo>
                    <a:pt x="79" y="95"/>
                    <a:pt x="79" y="92"/>
                    <a:pt x="79" y="89"/>
                  </a:cubicBezTo>
                  <a:cubicBezTo>
                    <a:pt x="60" y="60"/>
                    <a:pt x="60" y="60"/>
                    <a:pt x="60" y="60"/>
                  </a:cubicBezTo>
                  <a:moveTo>
                    <a:pt x="10" y="52"/>
                  </a:moveTo>
                  <a:cubicBezTo>
                    <a:pt x="10" y="52"/>
                    <a:pt x="9" y="52"/>
                    <a:pt x="9" y="52"/>
                  </a:cubicBezTo>
                  <a:cubicBezTo>
                    <a:pt x="6" y="56"/>
                    <a:pt x="3" y="60"/>
                    <a:pt x="0" y="63"/>
                  </a:cubicBezTo>
                  <a:cubicBezTo>
                    <a:pt x="0" y="63"/>
                    <a:pt x="0" y="64"/>
                    <a:pt x="0" y="64"/>
                  </a:cubicBezTo>
                  <a:cubicBezTo>
                    <a:pt x="4" y="60"/>
                    <a:pt x="9" y="56"/>
                    <a:pt x="14" y="52"/>
                  </a:cubicBezTo>
                  <a:cubicBezTo>
                    <a:pt x="13" y="52"/>
                    <a:pt x="11" y="52"/>
                    <a:pt x="10" y="52"/>
                  </a:cubicBezTo>
                  <a:moveTo>
                    <a:pt x="32" y="8"/>
                  </a:moveTo>
                  <a:cubicBezTo>
                    <a:pt x="32" y="8"/>
                    <a:pt x="32" y="8"/>
                    <a:pt x="32" y="8"/>
                  </a:cubicBezTo>
                  <a:cubicBezTo>
                    <a:pt x="30" y="12"/>
                    <a:pt x="28" y="17"/>
                    <a:pt x="26" y="22"/>
                  </a:cubicBezTo>
                  <a:cubicBezTo>
                    <a:pt x="27" y="27"/>
                    <a:pt x="29" y="34"/>
                    <a:pt x="32" y="40"/>
                  </a:cubicBezTo>
                  <a:cubicBezTo>
                    <a:pt x="36" y="38"/>
                    <a:pt x="40" y="37"/>
                    <a:pt x="44" y="35"/>
                  </a:cubicBezTo>
                  <a:cubicBezTo>
                    <a:pt x="44" y="35"/>
                    <a:pt x="44" y="35"/>
                    <a:pt x="44" y="34"/>
                  </a:cubicBezTo>
                  <a:cubicBezTo>
                    <a:pt x="45" y="34"/>
                    <a:pt x="45" y="34"/>
                    <a:pt x="46" y="34"/>
                  </a:cubicBezTo>
                  <a:cubicBezTo>
                    <a:pt x="46" y="34"/>
                    <a:pt x="46" y="34"/>
                    <a:pt x="47" y="34"/>
                  </a:cubicBezTo>
                  <a:cubicBezTo>
                    <a:pt x="50" y="34"/>
                    <a:pt x="53" y="33"/>
                    <a:pt x="56" y="33"/>
                  </a:cubicBezTo>
                  <a:cubicBezTo>
                    <a:pt x="59" y="33"/>
                    <a:pt x="61" y="33"/>
                    <a:pt x="62" y="34"/>
                  </a:cubicBezTo>
                  <a:cubicBezTo>
                    <a:pt x="53" y="21"/>
                    <a:pt x="42" y="8"/>
                    <a:pt x="32" y="8"/>
                  </a:cubicBezTo>
                  <a:moveTo>
                    <a:pt x="64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62" y="0"/>
                    <a:pt x="62" y="2"/>
                    <a:pt x="62" y="4"/>
                  </a:cubicBezTo>
                  <a:cubicBezTo>
                    <a:pt x="62" y="18"/>
                    <a:pt x="79" y="60"/>
                    <a:pt x="79" y="60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79" y="60"/>
                    <a:pt x="76" y="54"/>
                    <a:pt x="70" y="46"/>
                  </a:cubicBezTo>
                  <a:cubicBezTo>
                    <a:pt x="69" y="49"/>
                    <a:pt x="66" y="53"/>
                    <a:pt x="62" y="57"/>
                  </a:cubicBezTo>
                  <a:cubicBezTo>
                    <a:pt x="80" y="83"/>
                    <a:pt x="80" y="83"/>
                    <a:pt x="80" y="83"/>
                  </a:cubicBezTo>
                  <a:cubicBezTo>
                    <a:pt x="82" y="68"/>
                    <a:pt x="86" y="52"/>
                    <a:pt x="92" y="37"/>
                  </a:cubicBezTo>
                  <a:cubicBezTo>
                    <a:pt x="92" y="36"/>
                    <a:pt x="93" y="36"/>
                    <a:pt x="94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5" y="36"/>
                    <a:pt x="96" y="38"/>
                    <a:pt x="95" y="39"/>
                  </a:cubicBezTo>
                  <a:cubicBezTo>
                    <a:pt x="90" y="53"/>
                    <a:pt x="86" y="68"/>
                    <a:pt x="84" y="83"/>
                  </a:cubicBezTo>
                  <a:cubicBezTo>
                    <a:pt x="94" y="74"/>
                    <a:pt x="103" y="65"/>
                    <a:pt x="112" y="55"/>
                  </a:cubicBezTo>
                  <a:cubicBezTo>
                    <a:pt x="112" y="55"/>
                    <a:pt x="112" y="55"/>
                    <a:pt x="113" y="55"/>
                  </a:cubicBezTo>
                  <a:cubicBezTo>
                    <a:pt x="113" y="55"/>
                    <a:pt x="114" y="55"/>
                    <a:pt x="114" y="55"/>
                  </a:cubicBezTo>
                  <a:cubicBezTo>
                    <a:pt x="115" y="56"/>
                    <a:pt x="115" y="57"/>
                    <a:pt x="115" y="58"/>
                  </a:cubicBezTo>
                  <a:cubicBezTo>
                    <a:pt x="105" y="69"/>
                    <a:pt x="95" y="80"/>
                    <a:pt x="83" y="89"/>
                  </a:cubicBezTo>
                  <a:cubicBezTo>
                    <a:pt x="83" y="93"/>
                    <a:pt x="82" y="96"/>
                    <a:pt x="82" y="100"/>
                  </a:cubicBezTo>
                  <a:cubicBezTo>
                    <a:pt x="82" y="100"/>
                    <a:pt x="82" y="101"/>
                    <a:pt x="82" y="101"/>
                  </a:cubicBezTo>
                  <a:cubicBezTo>
                    <a:pt x="87" y="102"/>
                    <a:pt x="91" y="102"/>
                    <a:pt x="95" y="103"/>
                  </a:cubicBezTo>
                  <a:cubicBezTo>
                    <a:pt x="101" y="101"/>
                    <a:pt x="107" y="98"/>
                    <a:pt x="112" y="94"/>
                  </a:cubicBezTo>
                  <a:cubicBezTo>
                    <a:pt x="112" y="94"/>
                    <a:pt x="113" y="94"/>
                    <a:pt x="113" y="94"/>
                  </a:cubicBezTo>
                  <a:cubicBezTo>
                    <a:pt x="114" y="94"/>
                    <a:pt x="114" y="94"/>
                    <a:pt x="115" y="95"/>
                  </a:cubicBezTo>
                  <a:cubicBezTo>
                    <a:pt x="116" y="96"/>
                    <a:pt x="115" y="97"/>
                    <a:pt x="115" y="97"/>
                  </a:cubicBezTo>
                  <a:cubicBezTo>
                    <a:pt x="111" y="100"/>
                    <a:pt x="107" y="103"/>
                    <a:pt x="103" y="105"/>
                  </a:cubicBezTo>
                  <a:cubicBezTo>
                    <a:pt x="105" y="105"/>
                    <a:pt x="108" y="106"/>
                    <a:pt x="111" y="106"/>
                  </a:cubicBezTo>
                  <a:cubicBezTo>
                    <a:pt x="119" y="102"/>
                    <a:pt x="131" y="94"/>
                    <a:pt x="131" y="88"/>
                  </a:cubicBezTo>
                  <a:cubicBezTo>
                    <a:pt x="131" y="87"/>
                    <a:pt x="130" y="86"/>
                    <a:pt x="129" y="85"/>
                  </a:cubicBezTo>
                  <a:cubicBezTo>
                    <a:pt x="128" y="84"/>
                    <a:pt x="125" y="84"/>
                    <a:pt x="123" y="84"/>
                  </a:cubicBezTo>
                  <a:cubicBezTo>
                    <a:pt x="113" y="84"/>
                    <a:pt x="99" y="94"/>
                    <a:pt x="99" y="94"/>
                  </a:cubicBezTo>
                  <a:cubicBezTo>
                    <a:pt x="99" y="94"/>
                    <a:pt x="99" y="94"/>
                    <a:pt x="99" y="94"/>
                  </a:cubicBezTo>
                  <a:cubicBezTo>
                    <a:pt x="99" y="94"/>
                    <a:pt x="99" y="94"/>
                    <a:pt x="99" y="94"/>
                  </a:cubicBezTo>
                  <a:cubicBezTo>
                    <a:pt x="99" y="94"/>
                    <a:pt x="129" y="61"/>
                    <a:pt x="129" y="44"/>
                  </a:cubicBezTo>
                  <a:cubicBezTo>
                    <a:pt x="129" y="42"/>
                    <a:pt x="129" y="41"/>
                    <a:pt x="128" y="39"/>
                  </a:cubicBezTo>
                  <a:cubicBezTo>
                    <a:pt x="127" y="37"/>
                    <a:pt x="125" y="36"/>
                    <a:pt x="123" y="36"/>
                  </a:cubicBezTo>
                  <a:cubicBezTo>
                    <a:pt x="113" y="36"/>
                    <a:pt x="90" y="66"/>
                    <a:pt x="90" y="66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66"/>
                    <a:pt x="111" y="22"/>
                    <a:pt x="111" y="7"/>
                  </a:cubicBezTo>
                  <a:cubicBezTo>
                    <a:pt x="111" y="6"/>
                    <a:pt x="111" y="4"/>
                    <a:pt x="110" y="4"/>
                  </a:cubicBezTo>
                  <a:cubicBezTo>
                    <a:pt x="110" y="3"/>
                    <a:pt x="109" y="2"/>
                    <a:pt x="109" y="2"/>
                  </a:cubicBezTo>
                  <a:cubicBezTo>
                    <a:pt x="102" y="2"/>
                    <a:pt x="88" y="36"/>
                    <a:pt x="88" y="36"/>
                  </a:cubicBezTo>
                  <a:cubicBezTo>
                    <a:pt x="88" y="36"/>
                    <a:pt x="73" y="0"/>
                    <a:pt x="64" y="0"/>
                  </a:cubicBezTo>
                </a:path>
              </a:pathLst>
            </a:custGeom>
            <a:solidFill>
              <a:srgbClr val="BEEEC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41"/>
            <p:cNvSpPr/>
            <p:nvPr/>
          </p:nvSpPr>
          <p:spPr>
            <a:xfrm>
              <a:off x="3108326" y="3987801"/>
              <a:ext cx="30163" cy="57150"/>
            </a:xfrm>
            <a:custGeom>
              <a:avLst/>
              <a:gdLst/>
              <a:ahLst/>
              <a:cxnLst/>
              <a:rect l="l" t="t" r="r" b="b"/>
              <a:pathLst>
                <a:path w="38" h="74" extrusionOk="0">
                  <a:moveTo>
                    <a:pt x="14" y="1"/>
                  </a:moveTo>
                  <a:cubicBezTo>
                    <a:pt x="5" y="24"/>
                    <a:pt x="1" y="48"/>
                    <a:pt x="0" y="72"/>
                  </a:cubicBezTo>
                  <a:cubicBezTo>
                    <a:pt x="0" y="72"/>
                    <a:pt x="0" y="73"/>
                    <a:pt x="0" y="73"/>
                  </a:cubicBezTo>
                  <a:cubicBezTo>
                    <a:pt x="1" y="74"/>
                    <a:pt x="1" y="74"/>
                    <a:pt x="2" y="74"/>
                  </a:cubicBezTo>
                  <a:cubicBezTo>
                    <a:pt x="14" y="73"/>
                    <a:pt x="27" y="69"/>
                    <a:pt x="37" y="61"/>
                  </a:cubicBezTo>
                  <a:cubicBezTo>
                    <a:pt x="37" y="61"/>
                    <a:pt x="38" y="60"/>
                    <a:pt x="37" y="59"/>
                  </a:cubicBezTo>
                  <a:cubicBezTo>
                    <a:pt x="36" y="58"/>
                    <a:pt x="35" y="58"/>
                    <a:pt x="34" y="58"/>
                  </a:cubicBezTo>
                  <a:cubicBezTo>
                    <a:pt x="25" y="65"/>
                    <a:pt x="13" y="70"/>
                    <a:pt x="2" y="70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5" y="48"/>
                    <a:pt x="9" y="25"/>
                    <a:pt x="17" y="3"/>
                  </a:cubicBezTo>
                  <a:cubicBezTo>
                    <a:pt x="18" y="2"/>
                    <a:pt x="17" y="0"/>
                    <a:pt x="16" y="0"/>
                  </a:cubicBezTo>
                  <a:cubicBezTo>
                    <a:pt x="15" y="0"/>
                    <a:pt x="14" y="0"/>
                    <a:pt x="14" y="1"/>
                  </a:cubicBezTo>
                </a:path>
              </a:pathLst>
            </a:custGeom>
            <a:solidFill>
              <a:srgbClr val="78787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41"/>
            <p:cNvSpPr/>
            <p:nvPr/>
          </p:nvSpPr>
          <p:spPr>
            <a:xfrm>
              <a:off x="3106738" y="3978276"/>
              <a:ext cx="9525" cy="26988"/>
            </a:xfrm>
            <a:custGeom>
              <a:avLst/>
              <a:gdLst/>
              <a:ahLst/>
              <a:cxnLst/>
              <a:rect l="l" t="t" r="r" b="b"/>
              <a:pathLst>
                <a:path w="12" h="36" extrusionOk="0">
                  <a:moveTo>
                    <a:pt x="12" y="36"/>
                  </a:moveTo>
                  <a:cubicBezTo>
                    <a:pt x="9" y="24"/>
                    <a:pt x="5" y="12"/>
                    <a:pt x="0" y="0"/>
                  </a:cubicBezTo>
                </a:path>
              </a:pathLst>
            </a:custGeom>
            <a:noFill/>
            <a:ln w="9525" cap="rnd" cmpd="sng">
              <a:solidFill>
                <a:srgbClr val="7878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1"/>
            <p:cNvSpPr/>
            <p:nvPr/>
          </p:nvSpPr>
          <p:spPr>
            <a:xfrm>
              <a:off x="3081338" y="3986213"/>
              <a:ext cx="55563" cy="42863"/>
            </a:xfrm>
            <a:custGeom>
              <a:avLst/>
              <a:gdLst/>
              <a:ahLst/>
              <a:cxnLst/>
              <a:rect l="l" t="t" r="r" b="b"/>
              <a:pathLst>
                <a:path w="72" h="56" extrusionOk="0">
                  <a:moveTo>
                    <a:pt x="1" y="3"/>
                  </a:moveTo>
                  <a:cubicBezTo>
                    <a:pt x="36" y="55"/>
                    <a:pt x="36" y="55"/>
                    <a:pt x="36" y="55"/>
                  </a:cubicBezTo>
                  <a:cubicBezTo>
                    <a:pt x="37" y="56"/>
                    <a:pt x="37" y="56"/>
                    <a:pt x="38" y="56"/>
                  </a:cubicBezTo>
                  <a:cubicBezTo>
                    <a:pt x="38" y="56"/>
                    <a:pt x="39" y="56"/>
                    <a:pt x="39" y="56"/>
                  </a:cubicBezTo>
                  <a:cubicBezTo>
                    <a:pt x="51" y="46"/>
                    <a:pt x="62" y="36"/>
                    <a:pt x="72" y="24"/>
                  </a:cubicBezTo>
                  <a:cubicBezTo>
                    <a:pt x="72" y="23"/>
                    <a:pt x="72" y="22"/>
                    <a:pt x="71" y="21"/>
                  </a:cubicBezTo>
                  <a:cubicBezTo>
                    <a:pt x="71" y="21"/>
                    <a:pt x="69" y="21"/>
                    <a:pt x="69" y="21"/>
                  </a:cubicBezTo>
                  <a:cubicBezTo>
                    <a:pt x="59" y="33"/>
                    <a:pt x="48" y="43"/>
                    <a:pt x="37" y="53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1" y="1"/>
                    <a:pt x="0" y="2"/>
                    <a:pt x="1" y="3"/>
                  </a:cubicBezTo>
                </a:path>
              </a:pathLst>
            </a:custGeom>
            <a:solidFill>
              <a:srgbClr val="78787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1"/>
            <p:cNvSpPr/>
            <p:nvPr/>
          </p:nvSpPr>
          <p:spPr>
            <a:xfrm>
              <a:off x="3068638" y="4014788"/>
              <a:ext cx="44450" cy="23813"/>
            </a:xfrm>
            <a:custGeom>
              <a:avLst/>
              <a:gdLst/>
              <a:ahLst/>
              <a:cxnLst/>
              <a:rect l="l" t="t" r="r" b="b"/>
              <a:pathLst>
                <a:path w="57" h="32" extrusionOk="0">
                  <a:moveTo>
                    <a:pt x="55" y="28"/>
                  </a:moveTo>
                  <a:cubicBezTo>
                    <a:pt x="55" y="28"/>
                    <a:pt x="53" y="27"/>
                    <a:pt x="49" y="25"/>
                  </a:cubicBezTo>
                  <a:cubicBezTo>
                    <a:pt x="38" y="20"/>
                    <a:pt x="14" y="8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9" y="9"/>
                    <a:pt x="22" y="16"/>
                    <a:pt x="33" y="22"/>
                  </a:cubicBezTo>
                  <a:cubicBezTo>
                    <a:pt x="44" y="27"/>
                    <a:pt x="53" y="32"/>
                    <a:pt x="53" y="32"/>
                  </a:cubicBezTo>
                  <a:cubicBezTo>
                    <a:pt x="54" y="32"/>
                    <a:pt x="56" y="32"/>
                    <a:pt x="56" y="31"/>
                  </a:cubicBezTo>
                  <a:cubicBezTo>
                    <a:pt x="57" y="30"/>
                    <a:pt x="56" y="29"/>
                    <a:pt x="55" y="28"/>
                  </a:cubicBezTo>
                </a:path>
              </a:pathLst>
            </a:custGeom>
            <a:solidFill>
              <a:srgbClr val="78787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41"/>
            <p:cNvSpPr/>
            <p:nvPr/>
          </p:nvSpPr>
          <p:spPr>
            <a:xfrm>
              <a:off x="2930526" y="3871913"/>
              <a:ext cx="20638" cy="20638"/>
            </a:xfrm>
            <a:custGeom>
              <a:avLst/>
              <a:gdLst/>
              <a:ahLst/>
              <a:cxnLst/>
              <a:rect l="l" t="t" r="r" b="b"/>
              <a:pathLst>
                <a:path w="28" h="27" extrusionOk="0">
                  <a:moveTo>
                    <a:pt x="0" y="27"/>
                  </a:moveTo>
                  <a:cubicBezTo>
                    <a:pt x="0" y="27"/>
                    <a:pt x="2" y="18"/>
                    <a:pt x="2" y="18"/>
                  </a:cubicBezTo>
                  <a:cubicBezTo>
                    <a:pt x="4" y="11"/>
                    <a:pt x="12" y="0"/>
                    <a:pt x="20" y="0"/>
                  </a:cubicBezTo>
                  <a:cubicBezTo>
                    <a:pt x="25" y="0"/>
                    <a:pt x="28" y="4"/>
                    <a:pt x="28" y="9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7" y="16"/>
                    <a:pt x="24" y="20"/>
                    <a:pt x="19" y="23"/>
                  </a:cubicBezTo>
                  <a:cubicBezTo>
                    <a:pt x="13" y="25"/>
                    <a:pt x="7" y="27"/>
                    <a:pt x="0" y="27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41"/>
            <p:cNvSpPr/>
            <p:nvPr/>
          </p:nvSpPr>
          <p:spPr>
            <a:xfrm>
              <a:off x="2887663" y="3844926"/>
              <a:ext cx="142875" cy="193675"/>
            </a:xfrm>
            <a:custGeom>
              <a:avLst/>
              <a:gdLst/>
              <a:ahLst/>
              <a:cxnLst/>
              <a:rect l="l" t="t" r="r" b="b"/>
              <a:pathLst>
                <a:path w="185" h="250" extrusionOk="0">
                  <a:moveTo>
                    <a:pt x="41" y="1"/>
                  </a:moveTo>
                  <a:cubicBezTo>
                    <a:pt x="48" y="4"/>
                    <a:pt x="51" y="17"/>
                    <a:pt x="51" y="23"/>
                  </a:cubicBezTo>
                  <a:cubicBezTo>
                    <a:pt x="51" y="24"/>
                    <a:pt x="50" y="33"/>
                    <a:pt x="50" y="33"/>
                  </a:cubicBezTo>
                  <a:cubicBezTo>
                    <a:pt x="50" y="35"/>
                    <a:pt x="51" y="37"/>
                    <a:pt x="52" y="40"/>
                  </a:cubicBezTo>
                  <a:cubicBezTo>
                    <a:pt x="53" y="44"/>
                    <a:pt x="54" y="49"/>
                    <a:pt x="55" y="55"/>
                  </a:cubicBezTo>
                  <a:cubicBezTo>
                    <a:pt x="56" y="61"/>
                    <a:pt x="56" y="67"/>
                    <a:pt x="57" y="73"/>
                  </a:cubicBezTo>
                  <a:cubicBezTo>
                    <a:pt x="57" y="80"/>
                    <a:pt x="57" y="87"/>
                    <a:pt x="56" y="94"/>
                  </a:cubicBezTo>
                  <a:cubicBezTo>
                    <a:pt x="57" y="92"/>
                    <a:pt x="60" y="86"/>
                    <a:pt x="60" y="86"/>
                  </a:cubicBezTo>
                  <a:cubicBezTo>
                    <a:pt x="64" y="80"/>
                    <a:pt x="74" y="72"/>
                    <a:pt x="81" y="74"/>
                  </a:cubicBezTo>
                  <a:cubicBezTo>
                    <a:pt x="86" y="75"/>
                    <a:pt x="89" y="80"/>
                    <a:pt x="87" y="85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84" y="91"/>
                    <a:pt x="80" y="94"/>
                    <a:pt x="74" y="95"/>
                  </a:cubicBezTo>
                  <a:cubicBezTo>
                    <a:pt x="68" y="96"/>
                    <a:pt x="62" y="96"/>
                    <a:pt x="56" y="95"/>
                  </a:cubicBezTo>
                  <a:cubicBezTo>
                    <a:pt x="55" y="102"/>
                    <a:pt x="53" y="109"/>
                    <a:pt x="51" y="115"/>
                  </a:cubicBezTo>
                  <a:cubicBezTo>
                    <a:pt x="50" y="119"/>
                    <a:pt x="49" y="123"/>
                    <a:pt x="47" y="127"/>
                  </a:cubicBezTo>
                  <a:cubicBezTo>
                    <a:pt x="49" y="124"/>
                    <a:pt x="49" y="124"/>
                    <a:pt x="49" y="124"/>
                  </a:cubicBezTo>
                  <a:cubicBezTo>
                    <a:pt x="53" y="118"/>
                    <a:pt x="63" y="109"/>
                    <a:pt x="71" y="111"/>
                  </a:cubicBezTo>
                  <a:cubicBezTo>
                    <a:pt x="75" y="113"/>
                    <a:pt x="78" y="118"/>
                    <a:pt x="76" y="123"/>
                  </a:cubicBezTo>
                  <a:cubicBezTo>
                    <a:pt x="76" y="123"/>
                    <a:pt x="76" y="123"/>
                    <a:pt x="76" y="123"/>
                  </a:cubicBezTo>
                  <a:cubicBezTo>
                    <a:pt x="74" y="128"/>
                    <a:pt x="69" y="132"/>
                    <a:pt x="64" y="133"/>
                  </a:cubicBezTo>
                  <a:cubicBezTo>
                    <a:pt x="58" y="134"/>
                    <a:pt x="52" y="134"/>
                    <a:pt x="46" y="133"/>
                  </a:cubicBezTo>
                  <a:cubicBezTo>
                    <a:pt x="45" y="134"/>
                    <a:pt x="45" y="136"/>
                    <a:pt x="44" y="137"/>
                  </a:cubicBezTo>
                  <a:cubicBezTo>
                    <a:pt x="42" y="144"/>
                    <a:pt x="39" y="151"/>
                    <a:pt x="37" y="158"/>
                  </a:cubicBezTo>
                  <a:cubicBezTo>
                    <a:pt x="36" y="161"/>
                    <a:pt x="35" y="163"/>
                    <a:pt x="35" y="166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40" y="157"/>
                    <a:pt x="50" y="149"/>
                    <a:pt x="58" y="151"/>
                  </a:cubicBezTo>
                  <a:cubicBezTo>
                    <a:pt x="62" y="152"/>
                    <a:pt x="65" y="157"/>
                    <a:pt x="64" y="162"/>
                  </a:cubicBezTo>
                  <a:cubicBezTo>
                    <a:pt x="63" y="163"/>
                    <a:pt x="63" y="163"/>
                    <a:pt x="63" y="163"/>
                  </a:cubicBezTo>
                  <a:cubicBezTo>
                    <a:pt x="61" y="167"/>
                    <a:pt x="56" y="171"/>
                    <a:pt x="51" y="172"/>
                  </a:cubicBezTo>
                  <a:cubicBezTo>
                    <a:pt x="45" y="173"/>
                    <a:pt x="39" y="173"/>
                    <a:pt x="33" y="172"/>
                  </a:cubicBezTo>
                  <a:cubicBezTo>
                    <a:pt x="33" y="175"/>
                    <a:pt x="32" y="177"/>
                    <a:pt x="31" y="180"/>
                  </a:cubicBezTo>
                  <a:cubicBezTo>
                    <a:pt x="31" y="182"/>
                    <a:pt x="31" y="183"/>
                    <a:pt x="30" y="185"/>
                  </a:cubicBezTo>
                  <a:cubicBezTo>
                    <a:pt x="30" y="187"/>
                    <a:pt x="30" y="188"/>
                    <a:pt x="30" y="190"/>
                  </a:cubicBezTo>
                  <a:cubicBezTo>
                    <a:pt x="29" y="193"/>
                    <a:pt x="29" y="197"/>
                    <a:pt x="29" y="200"/>
                  </a:cubicBezTo>
                  <a:cubicBezTo>
                    <a:pt x="29" y="203"/>
                    <a:pt x="29" y="204"/>
                    <a:pt x="28" y="207"/>
                  </a:cubicBezTo>
                  <a:cubicBezTo>
                    <a:pt x="29" y="204"/>
                    <a:pt x="31" y="199"/>
                    <a:pt x="31" y="199"/>
                  </a:cubicBezTo>
                  <a:cubicBezTo>
                    <a:pt x="33" y="194"/>
                    <a:pt x="37" y="189"/>
                    <a:pt x="42" y="186"/>
                  </a:cubicBezTo>
                  <a:cubicBezTo>
                    <a:pt x="43" y="185"/>
                    <a:pt x="43" y="185"/>
                    <a:pt x="43" y="184"/>
                  </a:cubicBezTo>
                  <a:cubicBezTo>
                    <a:pt x="46" y="180"/>
                    <a:pt x="52" y="179"/>
                    <a:pt x="56" y="182"/>
                  </a:cubicBezTo>
                  <a:cubicBezTo>
                    <a:pt x="56" y="182"/>
                    <a:pt x="56" y="182"/>
                    <a:pt x="56" y="182"/>
                  </a:cubicBezTo>
                  <a:cubicBezTo>
                    <a:pt x="62" y="187"/>
                    <a:pt x="61" y="200"/>
                    <a:pt x="58" y="207"/>
                  </a:cubicBezTo>
                  <a:cubicBezTo>
                    <a:pt x="58" y="207"/>
                    <a:pt x="56" y="211"/>
                    <a:pt x="54" y="213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60" y="207"/>
                    <a:pt x="62" y="205"/>
                    <a:pt x="64" y="202"/>
                  </a:cubicBezTo>
                  <a:cubicBezTo>
                    <a:pt x="68" y="198"/>
                    <a:pt x="68" y="198"/>
                    <a:pt x="68" y="198"/>
                  </a:cubicBezTo>
                  <a:cubicBezTo>
                    <a:pt x="69" y="197"/>
                    <a:pt x="70" y="196"/>
                    <a:pt x="71" y="194"/>
                  </a:cubicBezTo>
                  <a:cubicBezTo>
                    <a:pt x="74" y="191"/>
                    <a:pt x="78" y="189"/>
                    <a:pt x="81" y="186"/>
                  </a:cubicBezTo>
                  <a:cubicBezTo>
                    <a:pt x="76" y="182"/>
                    <a:pt x="72" y="178"/>
                    <a:pt x="69" y="173"/>
                  </a:cubicBezTo>
                  <a:cubicBezTo>
                    <a:pt x="66" y="168"/>
                    <a:pt x="65" y="162"/>
                    <a:pt x="67" y="157"/>
                  </a:cubicBezTo>
                  <a:cubicBezTo>
                    <a:pt x="69" y="153"/>
                    <a:pt x="74" y="151"/>
                    <a:pt x="79" y="153"/>
                  </a:cubicBezTo>
                  <a:cubicBezTo>
                    <a:pt x="80" y="153"/>
                    <a:pt x="80" y="153"/>
                    <a:pt x="80" y="153"/>
                  </a:cubicBezTo>
                  <a:cubicBezTo>
                    <a:pt x="86" y="157"/>
                    <a:pt x="86" y="171"/>
                    <a:pt x="85" y="177"/>
                  </a:cubicBezTo>
                  <a:cubicBezTo>
                    <a:pt x="85" y="178"/>
                    <a:pt x="83" y="182"/>
                    <a:pt x="82" y="185"/>
                  </a:cubicBezTo>
                  <a:cubicBezTo>
                    <a:pt x="88" y="180"/>
                    <a:pt x="88" y="180"/>
                    <a:pt x="88" y="180"/>
                  </a:cubicBezTo>
                  <a:cubicBezTo>
                    <a:pt x="94" y="175"/>
                    <a:pt x="100" y="171"/>
                    <a:pt x="107" y="166"/>
                  </a:cubicBezTo>
                  <a:cubicBezTo>
                    <a:pt x="112" y="162"/>
                    <a:pt x="112" y="162"/>
                    <a:pt x="112" y="162"/>
                  </a:cubicBezTo>
                  <a:cubicBezTo>
                    <a:pt x="107" y="158"/>
                    <a:pt x="103" y="154"/>
                    <a:pt x="99" y="149"/>
                  </a:cubicBezTo>
                  <a:cubicBezTo>
                    <a:pt x="96" y="144"/>
                    <a:pt x="96" y="138"/>
                    <a:pt x="98" y="133"/>
                  </a:cubicBezTo>
                  <a:cubicBezTo>
                    <a:pt x="100" y="129"/>
                    <a:pt x="105" y="127"/>
                    <a:pt x="110" y="129"/>
                  </a:cubicBezTo>
                  <a:cubicBezTo>
                    <a:pt x="110" y="129"/>
                    <a:pt x="110" y="129"/>
                    <a:pt x="110" y="129"/>
                  </a:cubicBezTo>
                  <a:cubicBezTo>
                    <a:pt x="117" y="133"/>
                    <a:pt x="117" y="147"/>
                    <a:pt x="116" y="153"/>
                  </a:cubicBezTo>
                  <a:cubicBezTo>
                    <a:pt x="116" y="154"/>
                    <a:pt x="113" y="160"/>
                    <a:pt x="112" y="162"/>
                  </a:cubicBezTo>
                  <a:cubicBezTo>
                    <a:pt x="117" y="159"/>
                    <a:pt x="121" y="156"/>
                    <a:pt x="124" y="153"/>
                  </a:cubicBezTo>
                  <a:cubicBezTo>
                    <a:pt x="130" y="148"/>
                    <a:pt x="135" y="144"/>
                    <a:pt x="139" y="139"/>
                  </a:cubicBezTo>
                  <a:cubicBezTo>
                    <a:pt x="134" y="135"/>
                    <a:pt x="130" y="130"/>
                    <a:pt x="126" y="125"/>
                  </a:cubicBezTo>
                  <a:cubicBezTo>
                    <a:pt x="124" y="121"/>
                    <a:pt x="123" y="115"/>
                    <a:pt x="125" y="110"/>
                  </a:cubicBezTo>
                  <a:cubicBezTo>
                    <a:pt x="127" y="105"/>
                    <a:pt x="132" y="103"/>
                    <a:pt x="137" y="105"/>
                  </a:cubicBezTo>
                  <a:cubicBezTo>
                    <a:pt x="138" y="106"/>
                    <a:pt x="138" y="106"/>
                    <a:pt x="138" y="106"/>
                  </a:cubicBezTo>
                  <a:cubicBezTo>
                    <a:pt x="144" y="110"/>
                    <a:pt x="144" y="123"/>
                    <a:pt x="143" y="130"/>
                  </a:cubicBezTo>
                  <a:cubicBezTo>
                    <a:pt x="143" y="130"/>
                    <a:pt x="141" y="135"/>
                    <a:pt x="140" y="137"/>
                  </a:cubicBezTo>
                  <a:cubicBezTo>
                    <a:pt x="140" y="137"/>
                    <a:pt x="140" y="137"/>
                    <a:pt x="140" y="137"/>
                  </a:cubicBezTo>
                  <a:cubicBezTo>
                    <a:pt x="145" y="132"/>
                    <a:pt x="149" y="127"/>
                    <a:pt x="153" y="121"/>
                  </a:cubicBezTo>
                  <a:cubicBezTo>
                    <a:pt x="155" y="118"/>
                    <a:pt x="156" y="115"/>
                    <a:pt x="158" y="112"/>
                  </a:cubicBezTo>
                  <a:cubicBezTo>
                    <a:pt x="153" y="109"/>
                    <a:pt x="148" y="105"/>
                    <a:pt x="144" y="100"/>
                  </a:cubicBezTo>
                  <a:cubicBezTo>
                    <a:pt x="141" y="96"/>
                    <a:pt x="140" y="90"/>
                    <a:pt x="141" y="85"/>
                  </a:cubicBezTo>
                  <a:cubicBezTo>
                    <a:pt x="142" y="80"/>
                    <a:pt x="147" y="77"/>
                    <a:pt x="152" y="79"/>
                  </a:cubicBezTo>
                  <a:cubicBezTo>
                    <a:pt x="153" y="79"/>
                    <a:pt x="153" y="79"/>
                    <a:pt x="153" y="79"/>
                  </a:cubicBezTo>
                  <a:cubicBezTo>
                    <a:pt x="160" y="83"/>
                    <a:pt x="162" y="96"/>
                    <a:pt x="161" y="103"/>
                  </a:cubicBezTo>
                  <a:cubicBezTo>
                    <a:pt x="161" y="103"/>
                    <a:pt x="160" y="107"/>
                    <a:pt x="159" y="109"/>
                  </a:cubicBezTo>
                  <a:cubicBezTo>
                    <a:pt x="160" y="108"/>
                    <a:pt x="161" y="107"/>
                    <a:pt x="161" y="105"/>
                  </a:cubicBezTo>
                  <a:cubicBezTo>
                    <a:pt x="164" y="100"/>
                    <a:pt x="166" y="95"/>
                    <a:pt x="167" y="91"/>
                  </a:cubicBezTo>
                  <a:cubicBezTo>
                    <a:pt x="168" y="88"/>
                    <a:pt x="169" y="86"/>
                    <a:pt x="170" y="84"/>
                  </a:cubicBezTo>
                  <a:cubicBezTo>
                    <a:pt x="167" y="79"/>
                    <a:pt x="165" y="73"/>
                    <a:pt x="163" y="67"/>
                  </a:cubicBezTo>
                  <a:cubicBezTo>
                    <a:pt x="162" y="62"/>
                    <a:pt x="164" y="56"/>
                    <a:pt x="167" y="52"/>
                  </a:cubicBezTo>
                  <a:cubicBezTo>
                    <a:pt x="171" y="49"/>
                    <a:pt x="176" y="49"/>
                    <a:pt x="180" y="52"/>
                  </a:cubicBezTo>
                  <a:cubicBezTo>
                    <a:pt x="180" y="52"/>
                    <a:pt x="181" y="53"/>
                    <a:pt x="181" y="53"/>
                  </a:cubicBezTo>
                  <a:cubicBezTo>
                    <a:pt x="185" y="59"/>
                    <a:pt x="181" y="72"/>
                    <a:pt x="177" y="78"/>
                  </a:cubicBezTo>
                  <a:cubicBezTo>
                    <a:pt x="177" y="78"/>
                    <a:pt x="170" y="85"/>
                    <a:pt x="170" y="85"/>
                  </a:cubicBezTo>
                  <a:cubicBezTo>
                    <a:pt x="168" y="91"/>
                    <a:pt x="168" y="91"/>
                    <a:pt x="168" y="91"/>
                  </a:cubicBezTo>
                  <a:cubicBezTo>
                    <a:pt x="167" y="96"/>
                    <a:pt x="165" y="101"/>
                    <a:pt x="162" y="106"/>
                  </a:cubicBezTo>
                  <a:cubicBezTo>
                    <a:pt x="160" y="112"/>
                    <a:pt x="157" y="117"/>
                    <a:pt x="154" y="122"/>
                  </a:cubicBezTo>
                  <a:cubicBezTo>
                    <a:pt x="150" y="128"/>
                    <a:pt x="146" y="134"/>
                    <a:pt x="142" y="139"/>
                  </a:cubicBezTo>
                  <a:cubicBezTo>
                    <a:pt x="144" y="138"/>
                    <a:pt x="149" y="135"/>
                    <a:pt x="150" y="135"/>
                  </a:cubicBezTo>
                  <a:cubicBezTo>
                    <a:pt x="156" y="132"/>
                    <a:pt x="169" y="131"/>
                    <a:pt x="174" y="136"/>
                  </a:cubicBezTo>
                  <a:cubicBezTo>
                    <a:pt x="177" y="140"/>
                    <a:pt x="177" y="146"/>
                    <a:pt x="173" y="149"/>
                  </a:cubicBezTo>
                  <a:cubicBezTo>
                    <a:pt x="172" y="149"/>
                    <a:pt x="172" y="149"/>
                    <a:pt x="172" y="149"/>
                  </a:cubicBezTo>
                  <a:cubicBezTo>
                    <a:pt x="167" y="152"/>
                    <a:pt x="162" y="152"/>
                    <a:pt x="157" y="150"/>
                  </a:cubicBezTo>
                  <a:cubicBezTo>
                    <a:pt x="151" y="148"/>
                    <a:pt x="146" y="144"/>
                    <a:pt x="141" y="140"/>
                  </a:cubicBezTo>
                  <a:cubicBezTo>
                    <a:pt x="137" y="145"/>
                    <a:pt x="132" y="150"/>
                    <a:pt x="126" y="154"/>
                  </a:cubicBezTo>
                  <a:cubicBezTo>
                    <a:pt x="123" y="157"/>
                    <a:pt x="120" y="160"/>
                    <a:pt x="117" y="162"/>
                  </a:cubicBezTo>
                  <a:cubicBezTo>
                    <a:pt x="120" y="160"/>
                    <a:pt x="120" y="160"/>
                    <a:pt x="120" y="160"/>
                  </a:cubicBezTo>
                  <a:cubicBezTo>
                    <a:pt x="126" y="158"/>
                    <a:pt x="140" y="156"/>
                    <a:pt x="145" y="162"/>
                  </a:cubicBezTo>
                  <a:cubicBezTo>
                    <a:pt x="148" y="166"/>
                    <a:pt x="147" y="171"/>
                    <a:pt x="143" y="174"/>
                  </a:cubicBezTo>
                  <a:cubicBezTo>
                    <a:pt x="143" y="175"/>
                    <a:pt x="143" y="175"/>
                    <a:pt x="143" y="175"/>
                  </a:cubicBezTo>
                  <a:cubicBezTo>
                    <a:pt x="138" y="178"/>
                    <a:pt x="132" y="178"/>
                    <a:pt x="127" y="176"/>
                  </a:cubicBezTo>
                  <a:cubicBezTo>
                    <a:pt x="122" y="173"/>
                    <a:pt x="117" y="170"/>
                    <a:pt x="112" y="166"/>
                  </a:cubicBezTo>
                  <a:cubicBezTo>
                    <a:pt x="109" y="169"/>
                    <a:pt x="109" y="169"/>
                    <a:pt x="109" y="169"/>
                  </a:cubicBezTo>
                  <a:cubicBezTo>
                    <a:pt x="103" y="173"/>
                    <a:pt x="96" y="178"/>
                    <a:pt x="91" y="182"/>
                  </a:cubicBezTo>
                  <a:cubicBezTo>
                    <a:pt x="85" y="187"/>
                    <a:pt x="85" y="187"/>
                    <a:pt x="85" y="187"/>
                  </a:cubicBezTo>
                  <a:cubicBezTo>
                    <a:pt x="88" y="186"/>
                    <a:pt x="88" y="186"/>
                    <a:pt x="88" y="186"/>
                  </a:cubicBezTo>
                  <a:cubicBezTo>
                    <a:pt x="94" y="183"/>
                    <a:pt x="107" y="182"/>
                    <a:pt x="112" y="187"/>
                  </a:cubicBezTo>
                  <a:cubicBezTo>
                    <a:pt x="115" y="191"/>
                    <a:pt x="115" y="197"/>
                    <a:pt x="111" y="200"/>
                  </a:cubicBezTo>
                  <a:cubicBezTo>
                    <a:pt x="110" y="200"/>
                    <a:pt x="110" y="200"/>
                    <a:pt x="110" y="200"/>
                  </a:cubicBezTo>
                  <a:cubicBezTo>
                    <a:pt x="105" y="203"/>
                    <a:pt x="100" y="203"/>
                    <a:pt x="95" y="201"/>
                  </a:cubicBezTo>
                  <a:cubicBezTo>
                    <a:pt x="89" y="199"/>
                    <a:pt x="84" y="196"/>
                    <a:pt x="80" y="192"/>
                  </a:cubicBezTo>
                  <a:cubicBezTo>
                    <a:pt x="78" y="193"/>
                    <a:pt x="76" y="195"/>
                    <a:pt x="75" y="197"/>
                  </a:cubicBezTo>
                  <a:cubicBezTo>
                    <a:pt x="73" y="199"/>
                    <a:pt x="72" y="199"/>
                    <a:pt x="71" y="201"/>
                  </a:cubicBezTo>
                  <a:cubicBezTo>
                    <a:pt x="67" y="205"/>
                    <a:pt x="67" y="205"/>
                    <a:pt x="67" y="205"/>
                  </a:cubicBezTo>
                  <a:cubicBezTo>
                    <a:pt x="61" y="212"/>
                    <a:pt x="61" y="212"/>
                    <a:pt x="61" y="212"/>
                  </a:cubicBezTo>
                  <a:cubicBezTo>
                    <a:pt x="60" y="214"/>
                    <a:pt x="58" y="216"/>
                    <a:pt x="57" y="218"/>
                  </a:cubicBezTo>
                  <a:cubicBezTo>
                    <a:pt x="59" y="216"/>
                    <a:pt x="63" y="213"/>
                    <a:pt x="64" y="212"/>
                  </a:cubicBezTo>
                  <a:cubicBezTo>
                    <a:pt x="69" y="209"/>
                    <a:pt x="82" y="205"/>
                    <a:pt x="88" y="210"/>
                  </a:cubicBezTo>
                  <a:cubicBezTo>
                    <a:pt x="92" y="213"/>
                    <a:pt x="92" y="219"/>
                    <a:pt x="89" y="223"/>
                  </a:cubicBezTo>
                  <a:cubicBezTo>
                    <a:pt x="88" y="224"/>
                    <a:pt x="88" y="224"/>
                    <a:pt x="88" y="224"/>
                  </a:cubicBezTo>
                  <a:cubicBezTo>
                    <a:pt x="84" y="227"/>
                    <a:pt x="78" y="228"/>
                    <a:pt x="73" y="227"/>
                  </a:cubicBezTo>
                  <a:cubicBezTo>
                    <a:pt x="67" y="225"/>
                    <a:pt x="61" y="222"/>
                    <a:pt x="56" y="219"/>
                  </a:cubicBezTo>
                  <a:cubicBezTo>
                    <a:pt x="54" y="222"/>
                    <a:pt x="52" y="224"/>
                    <a:pt x="50" y="227"/>
                  </a:cubicBezTo>
                  <a:cubicBezTo>
                    <a:pt x="43" y="236"/>
                    <a:pt x="38" y="244"/>
                    <a:pt x="35" y="250"/>
                  </a:cubicBezTo>
                  <a:cubicBezTo>
                    <a:pt x="34" y="250"/>
                    <a:pt x="34" y="250"/>
                    <a:pt x="34" y="250"/>
                  </a:cubicBezTo>
                  <a:cubicBezTo>
                    <a:pt x="30" y="248"/>
                    <a:pt x="30" y="248"/>
                    <a:pt x="30" y="248"/>
                  </a:cubicBezTo>
                  <a:cubicBezTo>
                    <a:pt x="30" y="248"/>
                    <a:pt x="30" y="247"/>
                    <a:pt x="30" y="247"/>
                  </a:cubicBezTo>
                  <a:cubicBezTo>
                    <a:pt x="34" y="241"/>
                    <a:pt x="40" y="234"/>
                    <a:pt x="47" y="224"/>
                  </a:cubicBezTo>
                  <a:cubicBezTo>
                    <a:pt x="49" y="222"/>
                    <a:pt x="51" y="219"/>
                    <a:pt x="54" y="215"/>
                  </a:cubicBezTo>
                  <a:cubicBezTo>
                    <a:pt x="51" y="213"/>
                    <a:pt x="49" y="210"/>
                    <a:pt x="46" y="207"/>
                  </a:cubicBezTo>
                  <a:cubicBezTo>
                    <a:pt x="41" y="208"/>
                    <a:pt x="35" y="209"/>
                    <a:pt x="29" y="209"/>
                  </a:cubicBezTo>
                  <a:cubicBezTo>
                    <a:pt x="29" y="212"/>
                    <a:pt x="28" y="215"/>
                    <a:pt x="28" y="219"/>
                  </a:cubicBezTo>
                  <a:cubicBezTo>
                    <a:pt x="28" y="230"/>
                    <a:pt x="28" y="240"/>
                    <a:pt x="28" y="246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3" y="245"/>
                    <a:pt x="23" y="245"/>
                    <a:pt x="23" y="245"/>
                  </a:cubicBezTo>
                  <a:cubicBezTo>
                    <a:pt x="23" y="238"/>
                    <a:pt x="23" y="229"/>
                    <a:pt x="24" y="219"/>
                  </a:cubicBezTo>
                  <a:cubicBezTo>
                    <a:pt x="24" y="215"/>
                    <a:pt x="24" y="211"/>
                    <a:pt x="25" y="207"/>
                  </a:cubicBezTo>
                  <a:cubicBezTo>
                    <a:pt x="19" y="206"/>
                    <a:pt x="13" y="204"/>
                    <a:pt x="7" y="201"/>
                  </a:cubicBezTo>
                  <a:cubicBezTo>
                    <a:pt x="3" y="198"/>
                    <a:pt x="0" y="193"/>
                    <a:pt x="0" y="187"/>
                  </a:cubicBezTo>
                  <a:cubicBezTo>
                    <a:pt x="0" y="182"/>
                    <a:pt x="3" y="178"/>
                    <a:pt x="8" y="178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17" y="179"/>
                    <a:pt x="23" y="191"/>
                    <a:pt x="24" y="198"/>
                  </a:cubicBezTo>
                  <a:cubicBezTo>
                    <a:pt x="24" y="198"/>
                    <a:pt x="25" y="203"/>
                    <a:pt x="25" y="205"/>
                  </a:cubicBezTo>
                  <a:cubicBezTo>
                    <a:pt x="25" y="204"/>
                    <a:pt x="25" y="202"/>
                    <a:pt x="25" y="200"/>
                  </a:cubicBezTo>
                  <a:cubicBezTo>
                    <a:pt x="26" y="197"/>
                    <a:pt x="26" y="194"/>
                    <a:pt x="27" y="190"/>
                  </a:cubicBezTo>
                  <a:cubicBezTo>
                    <a:pt x="27" y="185"/>
                    <a:pt x="27" y="185"/>
                    <a:pt x="27" y="185"/>
                  </a:cubicBezTo>
                  <a:cubicBezTo>
                    <a:pt x="27" y="184"/>
                    <a:pt x="28" y="182"/>
                    <a:pt x="28" y="180"/>
                  </a:cubicBezTo>
                  <a:cubicBezTo>
                    <a:pt x="29" y="176"/>
                    <a:pt x="30" y="172"/>
                    <a:pt x="32" y="168"/>
                  </a:cubicBezTo>
                  <a:cubicBezTo>
                    <a:pt x="25" y="167"/>
                    <a:pt x="19" y="165"/>
                    <a:pt x="14" y="163"/>
                  </a:cubicBezTo>
                  <a:cubicBezTo>
                    <a:pt x="9" y="160"/>
                    <a:pt x="5" y="156"/>
                    <a:pt x="4" y="150"/>
                  </a:cubicBezTo>
                  <a:cubicBezTo>
                    <a:pt x="3" y="146"/>
                    <a:pt x="6" y="141"/>
                    <a:pt x="11" y="140"/>
                  </a:cubicBezTo>
                  <a:cubicBezTo>
                    <a:pt x="12" y="140"/>
                    <a:pt x="12" y="140"/>
                    <a:pt x="12" y="140"/>
                  </a:cubicBezTo>
                  <a:cubicBezTo>
                    <a:pt x="20" y="140"/>
                    <a:pt x="28" y="151"/>
                    <a:pt x="30" y="157"/>
                  </a:cubicBezTo>
                  <a:cubicBezTo>
                    <a:pt x="30" y="158"/>
                    <a:pt x="31" y="162"/>
                    <a:pt x="31" y="165"/>
                  </a:cubicBezTo>
                  <a:cubicBezTo>
                    <a:pt x="32" y="163"/>
                    <a:pt x="33" y="160"/>
                    <a:pt x="34" y="158"/>
                  </a:cubicBezTo>
                  <a:cubicBezTo>
                    <a:pt x="36" y="150"/>
                    <a:pt x="39" y="143"/>
                    <a:pt x="42" y="136"/>
                  </a:cubicBezTo>
                  <a:cubicBezTo>
                    <a:pt x="44" y="130"/>
                    <a:pt x="44" y="130"/>
                    <a:pt x="44" y="130"/>
                  </a:cubicBezTo>
                  <a:cubicBezTo>
                    <a:pt x="38" y="129"/>
                    <a:pt x="32" y="128"/>
                    <a:pt x="26" y="126"/>
                  </a:cubicBezTo>
                  <a:cubicBezTo>
                    <a:pt x="21" y="123"/>
                    <a:pt x="17" y="119"/>
                    <a:pt x="16" y="113"/>
                  </a:cubicBezTo>
                  <a:cubicBezTo>
                    <a:pt x="15" y="109"/>
                    <a:pt x="18" y="104"/>
                    <a:pt x="23" y="103"/>
                  </a:cubicBezTo>
                  <a:cubicBezTo>
                    <a:pt x="24" y="103"/>
                    <a:pt x="24" y="103"/>
                    <a:pt x="24" y="103"/>
                  </a:cubicBezTo>
                  <a:cubicBezTo>
                    <a:pt x="32" y="103"/>
                    <a:pt x="40" y="114"/>
                    <a:pt x="42" y="120"/>
                  </a:cubicBezTo>
                  <a:cubicBezTo>
                    <a:pt x="42" y="121"/>
                    <a:pt x="44" y="127"/>
                    <a:pt x="44" y="129"/>
                  </a:cubicBezTo>
                  <a:cubicBezTo>
                    <a:pt x="46" y="124"/>
                    <a:pt x="47" y="120"/>
                    <a:pt x="49" y="115"/>
                  </a:cubicBezTo>
                  <a:cubicBezTo>
                    <a:pt x="51" y="108"/>
                    <a:pt x="53" y="102"/>
                    <a:pt x="54" y="95"/>
                  </a:cubicBezTo>
                  <a:cubicBezTo>
                    <a:pt x="48" y="95"/>
                    <a:pt x="42" y="93"/>
                    <a:pt x="36" y="91"/>
                  </a:cubicBezTo>
                  <a:cubicBezTo>
                    <a:pt x="31" y="89"/>
                    <a:pt x="27" y="84"/>
                    <a:pt x="26" y="79"/>
                  </a:cubicBezTo>
                  <a:cubicBezTo>
                    <a:pt x="25" y="74"/>
                    <a:pt x="28" y="70"/>
                    <a:pt x="33" y="69"/>
                  </a:cubicBezTo>
                  <a:cubicBezTo>
                    <a:pt x="34" y="69"/>
                    <a:pt x="34" y="69"/>
                    <a:pt x="34" y="69"/>
                  </a:cubicBezTo>
                  <a:cubicBezTo>
                    <a:pt x="42" y="69"/>
                    <a:pt x="50" y="80"/>
                    <a:pt x="52" y="86"/>
                  </a:cubicBezTo>
                  <a:cubicBezTo>
                    <a:pt x="52" y="86"/>
                    <a:pt x="53" y="91"/>
                    <a:pt x="54" y="94"/>
                  </a:cubicBezTo>
                  <a:cubicBezTo>
                    <a:pt x="54" y="94"/>
                    <a:pt x="54" y="94"/>
                    <a:pt x="54" y="94"/>
                  </a:cubicBezTo>
                  <a:cubicBezTo>
                    <a:pt x="55" y="87"/>
                    <a:pt x="55" y="80"/>
                    <a:pt x="55" y="74"/>
                  </a:cubicBezTo>
                  <a:cubicBezTo>
                    <a:pt x="55" y="70"/>
                    <a:pt x="55" y="66"/>
                    <a:pt x="54" y="63"/>
                  </a:cubicBezTo>
                  <a:cubicBezTo>
                    <a:pt x="48" y="63"/>
                    <a:pt x="42" y="62"/>
                    <a:pt x="36" y="61"/>
                  </a:cubicBezTo>
                  <a:cubicBezTo>
                    <a:pt x="31" y="59"/>
                    <a:pt x="27" y="55"/>
                    <a:pt x="25" y="50"/>
                  </a:cubicBezTo>
                  <a:cubicBezTo>
                    <a:pt x="24" y="45"/>
                    <a:pt x="27" y="40"/>
                    <a:pt x="31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40" y="38"/>
                    <a:pt x="49" y="48"/>
                    <a:pt x="52" y="54"/>
                  </a:cubicBezTo>
                  <a:cubicBezTo>
                    <a:pt x="52" y="54"/>
                    <a:pt x="53" y="58"/>
                    <a:pt x="54" y="60"/>
                  </a:cubicBezTo>
                  <a:cubicBezTo>
                    <a:pt x="54" y="59"/>
                    <a:pt x="54" y="57"/>
                    <a:pt x="53" y="56"/>
                  </a:cubicBezTo>
                  <a:cubicBezTo>
                    <a:pt x="53" y="50"/>
                    <a:pt x="52" y="45"/>
                    <a:pt x="51" y="40"/>
                  </a:cubicBezTo>
                  <a:cubicBezTo>
                    <a:pt x="50" y="38"/>
                    <a:pt x="50" y="36"/>
                    <a:pt x="49" y="34"/>
                  </a:cubicBezTo>
                  <a:cubicBezTo>
                    <a:pt x="44" y="31"/>
                    <a:pt x="38" y="28"/>
                    <a:pt x="34" y="24"/>
                  </a:cubicBezTo>
                  <a:cubicBezTo>
                    <a:pt x="30" y="20"/>
                    <a:pt x="29" y="14"/>
                    <a:pt x="29" y="9"/>
                  </a:cubicBezTo>
                  <a:cubicBezTo>
                    <a:pt x="30" y="4"/>
                    <a:pt x="34" y="0"/>
                    <a:pt x="39" y="1"/>
                  </a:cubicBezTo>
                  <a:cubicBezTo>
                    <a:pt x="39" y="1"/>
                    <a:pt x="40" y="1"/>
                    <a:pt x="41" y="1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41"/>
            <p:cNvSpPr/>
            <p:nvPr/>
          </p:nvSpPr>
          <p:spPr>
            <a:xfrm>
              <a:off x="3009901" y="3917951"/>
              <a:ext cx="28575" cy="17463"/>
            </a:xfrm>
            <a:custGeom>
              <a:avLst/>
              <a:gdLst/>
              <a:ahLst/>
              <a:cxnLst/>
              <a:rect l="l" t="t" r="r" b="b"/>
              <a:pathLst>
                <a:path w="36" h="23" extrusionOk="0">
                  <a:moveTo>
                    <a:pt x="18" y="22"/>
                  </a:moveTo>
                  <a:cubicBezTo>
                    <a:pt x="12" y="21"/>
                    <a:pt x="6" y="19"/>
                    <a:pt x="0" y="16"/>
                  </a:cubicBezTo>
                  <a:cubicBezTo>
                    <a:pt x="0" y="16"/>
                    <a:pt x="7" y="9"/>
                    <a:pt x="7" y="9"/>
                  </a:cubicBezTo>
                  <a:cubicBezTo>
                    <a:pt x="12" y="5"/>
                    <a:pt x="25" y="0"/>
                    <a:pt x="31" y="4"/>
                  </a:cubicBezTo>
                  <a:cubicBezTo>
                    <a:pt x="35" y="7"/>
                    <a:pt x="36" y="12"/>
                    <a:pt x="33" y="16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29" y="21"/>
                    <a:pt x="23" y="23"/>
                    <a:pt x="18" y="22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1"/>
            <p:cNvSpPr/>
            <p:nvPr/>
          </p:nvSpPr>
          <p:spPr>
            <a:xfrm>
              <a:off x="2930526" y="3871913"/>
              <a:ext cx="20638" cy="20638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19" y="0"/>
                  </a:moveTo>
                  <a:cubicBezTo>
                    <a:pt x="11" y="0"/>
                    <a:pt x="3" y="11"/>
                    <a:pt x="1" y="18"/>
                  </a:cubicBezTo>
                  <a:cubicBezTo>
                    <a:pt x="1" y="18"/>
                    <a:pt x="0" y="25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7"/>
                    <a:pt x="12" y="25"/>
                    <a:pt x="18" y="23"/>
                  </a:cubicBezTo>
                  <a:cubicBezTo>
                    <a:pt x="23" y="20"/>
                    <a:pt x="26" y="16"/>
                    <a:pt x="27" y="10"/>
                  </a:cubicBezTo>
                  <a:cubicBezTo>
                    <a:pt x="27" y="10"/>
                    <a:pt x="27" y="10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4"/>
                    <a:pt x="23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41"/>
            <p:cNvSpPr/>
            <p:nvPr/>
          </p:nvSpPr>
          <p:spPr>
            <a:xfrm>
              <a:off x="2900363" y="3844926"/>
              <a:ext cx="55563" cy="119063"/>
            </a:xfrm>
            <a:custGeom>
              <a:avLst/>
              <a:gdLst/>
              <a:ahLst/>
              <a:cxnLst/>
              <a:rect l="l" t="t" r="r" b="b"/>
              <a:pathLst>
                <a:path w="72" h="153" extrusionOk="0">
                  <a:moveTo>
                    <a:pt x="22" y="0"/>
                  </a:moveTo>
                  <a:cubicBezTo>
                    <a:pt x="17" y="0"/>
                    <a:pt x="14" y="4"/>
                    <a:pt x="13" y="9"/>
                  </a:cubicBezTo>
                  <a:cubicBezTo>
                    <a:pt x="13" y="9"/>
                    <a:pt x="13" y="10"/>
                    <a:pt x="13" y="11"/>
                  </a:cubicBezTo>
                  <a:cubicBezTo>
                    <a:pt x="13" y="16"/>
                    <a:pt x="15" y="20"/>
                    <a:pt x="18" y="24"/>
                  </a:cubicBezTo>
                  <a:cubicBezTo>
                    <a:pt x="22" y="28"/>
                    <a:pt x="28" y="31"/>
                    <a:pt x="33" y="34"/>
                  </a:cubicBezTo>
                  <a:cubicBezTo>
                    <a:pt x="34" y="36"/>
                    <a:pt x="34" y="38"/>
                    <a:pt x="35" y="40"/>
                  </a:cubicBezTo>
                  <a:cubicBezTo>
                    <a:pt x="36" y="45"/>
                    <a:pt x="37" y="50"/>
                    <a:pt x="37" y="56"/>
                  </a:cubicBezTo>
                  <a:cubicBezTo>
                    <a:pt x="38" y="57"/>
                    <a:pt x="38" y="59"/>
                    <a:pt x="38" y="60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7" y="58"/>
                    <a:pt x="36" y="54"/>
                    <a:pt x="36" y="54"/>
                  </a:cubicBezTo>
                  <a:cubicBezTo>
                    <a:pt x="33" y="48"/>
                    <a:pt x="25" y="39"/>
                    <a:pt x="17" y="39"/>
                  </a:cubicBezTo>
                  <a:cubicBezTo>
                    <a:pt x="17" y="39"/>
                    <a:pt x="17" y="39"/>
                    <a:pt x="16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1" y="40"/>
                    <a:pt x="9" y="44"/>
                    <a:pt x="9" y="47"/>
                  </a:cubicBezTo>
                  <a:cubicBezTo>
                    <a:pt x="9" y="48"/>
                    <a:pt x="9" y="49"/>
                    <a:pt x="9" y="50"/>
                  </a:cubicBezTo>
                  <a:cubicBezTo>
                    <a:pt x="11" y="55"/>
                    <a:pt x="15" y="59"/>
                    <a:pt x="20" y="61"/>
                  </a:cubicBezTo>
                  <a:cubicBezTo>
                    <a:pt x="25" y="62"/>
                    <a:pt x="31" y="63"/>
                    <a:pt x="36" y="63"/>
                  </a:cubicBezTo>
                  <a:cubicBezTo>
                    <a:pt x="37" y="63"/>
                    <a:pt x="37" y="63"/>
                    <a:pt x="38" y="63"/>
                  </a:cubicBezTo>
                  <a:cubicBezTo>
                    <a:pt x="39" y="66"/>
                    <a:pt x="39" y="70"/>
                    <a:pt x="39" y="74"/>
                  </a:cubicBezTo>
                  <a:cubicBezTo>
                    <a:pt x="39" y="75"/>
                    <a:pt x="39" y="76"/>
                    <a:pt x="39" y="77"/>
                  </a:cubicBezTo>
                  <a:cubicBezTo>
                    <a:pt x="39" y="83"/>
                    <a:pt x="39" y="88"/>
                    <a:pt x="38" y="94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7" y="91"/>
                    <a:pt x="36" y="86"/>
                    <a:pt x="36" y="86"/>
                  </a:cubicBezTo>
                  <a:cubicBezTo>
                    <a:pt x="34" y="80"/>
                    <a:pt x="26" y="69"/>
                    <a:pt x="18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3" y="70"/>
                    <a:pt x="10" y="73"/>
                    <a:pt x="10" y="78"/>
                  </a:cubicBezTo>
                  <a:cubicBezTo>
                    <a:pt x="10" y="78"/>
                    <a:pt x="10" y="79"/>
                    <a:pt x="10" y="79"/>
                  </a:cubicBezTo>
                  <a:cubicBezTo>
                    <a:pt x="11" y="84"/>
                    <a:pt x="15" y="89"/>
                    <a:pt x="20" y="91"/>
                  </a:cubicBezTo>
                  <a:cubicBezTo>
                    <a:pt x="26" y="93"/>
                    <a:pt x="32" y="95"/>
                    <a:pt x="38" y="95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37" y="102"/>
                    <a:pt x="35" y="108"/>
                    <a:pt x="33" y="115"/>
                  </a:cubicBezTo>
                  <a:cubicBezTo>
                    <a:pt x="31" y="120"/>
                    <a:pt x="30" y="124"/>
                    <a:pt x="28" y="129"/>
                  </a:cubicBezTo>
                  <a:cubicBezTo>
                    <a:pt x="28" y="127"/>
                    <a:pt x="26" y="121"/>
                    <a:pt x="26" y="120"/>
                  </a:cubicBezTo>
                  <a:cubicBezTo>
                    <a:pt x="24" y="114"/>
                    <a:pt x="16" y="103"/>
                    <a:pt x="8" y="103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3" y="104"/>
                    <a:pt x="0" y="108"/>
                    <a:pt x="0" y="112"/>
                  </a:cubicBezTo>
                  <a:cubicBezTo>
                    <a:pt x="0" y="112"/>
                    <a:pt x="0" y="113"/>
                    <a:pt x="0" y="113"/>
                  </a:cubicBezTo>
                  <a:cubicBezTo>
                    <a:pt x="1" y="119"/>
                    <a:pt x="5" y="123"/>
                    <a:pt x="10" y="126"/>
                  </a:cubicBezTo>
                  <a:cubicBezTo>
                    <a:pt x="16" y="128"/>
                    <a:pt x="22" y="129"/>
                    <a:pt x="28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26" y="136"/>
                    <a:pt x="26" y="136"/>
                    <a:pt x="26" y="136"/>
                  </a:cubicBezTo>
                  <a:cubicBezTo>
                    <a:pt x="24" y="141"/>
                    <a:pt x="22" y="146"/>
                    <a:pt x="20" y="150"/>
                  </a:cubicBezTo>
                  <a:cubicBezTo>
                    <a:pt x="21" y="151"/>
                    <a:pt x="22" y="152"/>
                    <a:pt x="23" y="153"/>
                  </a:cubicBezTo>
                  <a:cubicBezTo>
                    <a:pt x="24" y="148"/>
                    <a:pt x="26" y="142"/>
                    <a:pt x="28" y="137"/>
                  </a:cubicBezTo>
                  <a:cubicBezTo>
                    <a:pt x="29" y="136"/>
                    <a:pt x="29" y="134"/>
                    <a:pt x="30" y="133"/>
                  </a:cubicBezTo>
                  <a:cubicBezTo>
                    <a:pt x="33" y="133"/>
                    <a:pt x="36" y="133"/>
                    <a:pt x="40" y="133"/>
                  </a:cubicBezTo>
                  <a:cubicBezTo>
                    <a:pt x="42" y="133"/>
                    <a:pt x="45" y="133"/>
                    <a:pt x="48" y="133"/>
                  </a:cubicBezTo>
                  <a:cubicBezTo>
                    <a:pt x="53" y="132"/>
                    <a:pt x="58" y="128"/>
                    <a:pt x="60" y="12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1" y="122"/>
                    <a:pt x="61" y="121"/>
                    <a:pt x="61" y="120"/>
                  </a:cubicBezTo>
                  <a:cubicBezTo>
                    <a:pt x="61" y="116"/>
                    <a:pt x="58" y="113"/>
                    <a:pt x="55" y="111"/>
                  </a:cubicBezTo>
                  <a:cubicBezTo>
                    <a:pt x="54" y="111"/>
                    <a:pt x="53" y="111"/>
                    <a:pt x="52" y="111"/>
                  </a:cubicBezTo>
                  <a:cubicBezTo>
                    <a:pt x="45" y="111"/>
                    <a:pt x="37" y="119"/>
                    <a:pt x="33" y="124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33" y="123"/>
                    <a:pt x="34" y="119"/>
                    <a:pt x="35" y="115"/>
                  </a:cubicBezTo>
                  <a:cubicBezTo>
                    <a:pt x="37" y="109"/>
                    <a:pt x="39" y="102"/>
                    <a:pt x="40" y="95"/>
                  </a:cubicBezTo>
                  <a:cubicBezTo>
                    <a:pt x="43" y="95"/>
                    <a:pt x="47" y="96"/>
                    <a:pt x="50" y="96"/>
                  </a:cubicBezTo>
                  <a:cubicBezTo>
                    <a:pt x="53" y="96"/>
                    <a:pt x="55" y="96"/>
                    <a:pt x="58" y="95"/>
                  </a:cubicBezTo>
                  <a:cubicBezTo>
                    <a:pt x="64" y="94"/>
                    <a:pt x="68" y="91"/>
                    <a:pt x="71" y="86"/>
                  </a:cubicBezTo>
                  <a:cubicBezTo>
                    <a:pt x="71" y="85"/>
                    <a:pt x="71" y="85"/>
                    <a:pt x="71" y="85"/>
                  </a:cubicBezTo>
                  <a:cubicBezTo>
                    <a:pt x="72" y="84"/>
                    <a:pt x="72" y="83"/>
                    <a:pt x="72" y="82"/>
                  </a:cubicBezTo>
                  <a:cubicBezTo>
                    <a:pt x="72" y="78"/>
                    <a:pt x="69" y="75"/>
                    <a:pt x="65" y="74"/>
                  </a:cubicBezTo>
                  <a:cubicBezTo>
                    <a:pt x="65" y="73"/>
                    <a:pt x="64" y="73"/>
                    <a:pt x="63" y="73"/>
                  </a:cubicBezTo>
                  <a:cubicBezTo>
                    <a:pt x="56" y="73"/>
                    <a:pt x="47" y="81"/>
                    <a:pt x="44" y="86"/>
                  </a:cubicBezTo>
                  <a:cubicBezTo>
                    <a:pt x="44" y="86"/>
                    <a:pt x="41" y="92"/>
                    <a:pt x="40" y="94"/>
                  </a:cubicBezTo>
                  <a:cubicBezTo>
                    <a:pt x="40" y="94"/>
                    <a:pt x="40" y="94"/>
                    <a:pt x="40" y="94"/>
                  </a:cubicBezTo>
                  <a:cubicBezTo>
                    <a:pt x="40" y="94"/>
                    <a:pt x="40" y="94"/>
                    <a:pt x="40" y="94"/>
                  </a:cubicBezTo>
                  <a:cubicBezTo>
                    <a:pt x="41" y="89"/>
                    <a:pt x="41" y="84"/>
                    <a:pt x="41" y="80"/>
                  </a:cubicBezTo>
                  <a:cubicBezTo>
                    <a:pt x="41" y="77"/>
                    <a:pt x="41" y="75"/>
                    <a:pt x="41" y="73"/>
                  </a:cubicBezTo>
                  <a:cubicBezTo>
                    <a:pt x="40" y="69"/>
                    <a:pt x="40" y="65"/>
                    <a:pt x="40" y="61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39" y="59"/>
                    <a:pt x="39" y="57"/>
                    <a:pt x="39" y="55"/>
                  </a:cubicBezTo>
                  <a:cubicBezTo>
                    <a:pt x="38" y="49"/>
                    <a:pt x="37" y="44"/>
                    <a:pt x="36" y="40"/>
                  </a:cubicBezTo>
                  <a:cubicBezTo>
                    <a:pt x="35" y="37"/>
                    <a:pt x="34" y="35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5" y="24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16"/>
                    <a:pt x="32" y="3"/>
                    <a:pt x="25" y="1"/>
                  </a:cubicBezTo>
                  <a:cubicBezTo>
                    <a:pt x="24" y="1"/>
                    <a:pt x="23" y="1"/>
                    <a:pt x="23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41"/>
            <p:cNvSpPr/>
            <p:nvPr/>
          </p:nvSpPr>
          <p:spPr>
            <a:xfrm>
              <a:off x="2995613" y="3883026"/>
              <a:ext cx="33338" cy="63500"/>
            </a:xfrm>
            <a:custGeom>
              <a:avLst/>
              <a:gdLst/>
              <a:ahLst/>
              <a:cxnLst/>
              <a:rect l="l" t="t" r="r" b="b"/>
              <a:pathLst>
                <a:path w="43" h="81" extrusionOk="0">
                  <a:moveTo>
                    <a:pt x="34" y="0"/>
                  </a:moveTo>
                  <a:cubicBezTo>
                    <a:pt x="31" y="0"/>
                    <a:pt x="29" y="1"/>
                    <a:pt x="27" y="2"/>
                  </a:cubicBezTo>
                  <a:cubicBezTo>
                    <a:pt x="24" y="6"/>
                    <a:pt x="23" y="10"/>
                    <a:pt x="23" y="14"/>
                  </a:cubicBezTo>
                  <a:cubicBezTo>
                    <a:pt x="23" y="15"/>
                    <a:pt x="23" y="16"/>
                    <a:pt x="23" y="17"/>
                  </a:cubicBezTo>
                  <a:cubicBezTo>
                    <a:pt x="25" y="23"/>
                    <a:pt x="27" y="29"/>
                    <a:pt x="30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36"/>
                    <a:pt x="28" y="38"/>
                    <a:pt x="27" y="41"/>
                  </a:cubicBezTo>
                  <a:cubicBezTo>
                    <a:pt x="26" y="45"/>
                    <a:pt x="24" y="50"/>
                    <a:pt x="21" y="55"/>
                  </a:cubicBezTo>
                  <a:cubicBezTo>
                    <a:pt x="21" y="57"/>
                    <a:pt x="20" y="58"/>
                    <a:pt x="19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20" y="57"/>
                    <a:pt x="21" y="53"/>
                    <a:pt x="21" y="53"/>
                  </a:cubicBezTo>
                  <a:cubicBezTo>
                    <a:pt x="21" y="52"/>
                    <a:pt x="21" y="50"/>
                    <a:pt x="21" y="49"/>
                  </a:cubicBezTo>
                  <a:cubicBezTo>
                    <a:pt x="21" y="42"/>
                    <a:pt x="19" y="32"/>
                    <a:pt x="13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1" y="29"/>
                    <a:pt x="10" y="29"/>
                    <a:pt x="9" y="29"/>
                  </a:cubicBezTo>
                  <a:cubicBezTo>
                    <a:pt x="5" y="29"/>
                    <a:pt x="2" y="31"/>
                    <a:pt x="1" y="35"/>
                  </a:cubicBezTo>
                  <a:cubicBezTo>
                    <a:pt x="0" y="36"/>
                    <a:pt x="0" y="37"/>
                    <a:pt x="0" y="39"/>
                  </a:cubicBezTo>
                  <a:cubicBezTo>
                    <a:pt x="0" y="43"/>
                    <a:pt x="2" y="47"/>
                    <a:pt x="4" y="50"/>
                  </a:cubicBezTo>
                  <a:cubicBezTo>
                    <a:pt x="8" y="55"/>
                    <a:pt x="13" y="59"/>
                    <a:pt x="18" y="62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6" y="65"/>
                    <a:pt x="15" y="68"/>
                    <a:pt x="13" y="71"/>
                  </a:cubicBezTo>
                  <a:cubicBezTo>
                    <a:pt x="11" y="74"/>
                    <a:pt x="9" y="76"/>
                    <a:pt x="7" y="79"/>
                  </a:cubicBezTo>
                  <a:cubicBezTo>
                    <a:pt x="8" y="79"/>
                    <a:pt x="8" y="80"/>
                    <a:pt x="8" y="81"/>
                  </a:cubicBezTo>
                  <a:cubicBezTo>
                    <a:pt x="10" y="78"/>
                    <a:pt x="12" y="75"/>
                    <a:pt x="14" y="72"/>
                  </a:cubicBezTo>
                  <a:cubicBezTo>
                    <a:pt x="16" y="69"/>
                    <a:pt x="18" y="65"/>
                    <a:pt x="20" y="61"/>
                  </a:cubicBezTo>
                  <a:cubicBezTo>
                    <a:pt x="20" y="61"/>
                    <a:pt x="19" y="61"/>
                    <a:pt x="19" y="61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19" y="61"/>
                    <a:pt x="20" y="60"/>
                    <a:pt x="21" y="59"/>
                  </a:cubicBezTo>
                  <a:cubicBezTo>
                    <a:pt x="22" y="58"/>
                    <a:pt x="22" y="57"/>
                    <a:pt x="22" y="56"/>
                  </a:cubicBezTo>
                  <a:cubicBezTo>
                    <a:pt x="25" y="51"/>
                    <a:pt x="27" y="46"/>
                    <a:pt x="28" y="41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1" y="35"/>
                    <a:pt x="37" y="28"/>
                    <a:pt x="37" y="28"/>
                  </a:cubicBezTo>
                  <a:cubicBezTo>
                    <a:pt x="40" y="24"/>
                    <a:pt x="43" y="16"/>
                    <a:pt x="43" y="10"/>
                  </a:cubicBezTo>
                  <a:cubicBezTo>
                    <a:pt x="43" y="7"/>
                    <a:pt x="42" y="5"/>
                    <a:pt x="41" y="3"/>
                  </a:cubicBezTo>
                  <a:cubicBezTo>
                    <a:pt x="41" y="3"/>
                    <a:pt x="40" y="2"/>
                    <a:pt x="40" y="2"/>
                  </a:cubicBezTo>
                  <a:cubicBezTo>
                    <a:pt x="38" y="0"/>
                    <a:pt x="36" y="0"/>
                    <a:pt x="34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1"/>
            <p:cNvSpPr/>
            <p:nvPr/>
          </p:nvSpPr>
          <p:spPr>
            <a:xfrm>
              <a:off x="2982913" y="3925888"/>
              <a:ext cx="15875" cy="23813"/>
            </a:xfrm>
            <a:custGeom>
              <a:avLst/>
              <a:gdLst/>
              <a:ahLst/>
              <a:cxnLst/>
              <a:rect l="l" t="t" r="r" b="b"/>
              <a:pathLst>
                <a:path w="20" h="31" extrusionOk="0">
                  <a:moveTo>
                    <a:pt x="9" y="0"/>
                  </a:moveTo>
                  <a:cubicBezTo>
                    <a:pt x="7" y="0"/>
                    <a:pt x="4" y="2"/>
                    <a:pt x="2" y="3"/>
                  </a:cubicBezTo>
                  <a:cubicBezTo>
                    <a:pt x="2" y="4"/>
                    <a:pt x="1" y="5"/>
                    <a:pt x="1" y="6"/>
                  </a:cubicBezTo>
                  <a:cubicBezTo>
                    <a:pt x="0" y="8"/>
                    <a:pt x="0" y="10"/>
                    <a:pt x="0" y="12"/>
                  </a:cubicBezTo>
                  <a:cubicBezTo>
                    <a:pt x="0" y="15"/>
                    <a:pt x="1" y="18"/>
                    <a:pt x="2" y="21"/>
                  </a:cubicBezTo>
                  <a:cubicBezTo>
                    <a:pt x="5" y="25"/>
                    <a:pt x="8" y="28"/>
                    <a:pt x="11" y="31"/>
                  </a:cubicBezTo>
                  <a:cubicBezTo>
                    <a:pt x="10" y="26"/>
                    <a:pt x="9" y="22"/>
                    <a:pt x="9" y="19"/>
                  </a:cubicBezTo>
                  <a:cubicBezTo>
                    <a:pt x="9" y="17"/>
                    <a:pt x="9" y="15"/>
                    <a:pt x="10" y="14"/>
                  </a:cubicBezTo>
                  <a:cubicBezTo>
                    <a:pt x="10" y="13"/>
                    <a:pt x="11" y="12"/>
                    <a:pt x="12" y="12"/>
                  </a:cubicBezTo>
                  <a:cubicBezTo>
                    <a:pt x="14" y="12"/>
                    <a:pt x="17" y="15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2"/>
                    <a:pt x="18" y="5"/>
                    <a:pt x="14" y="2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0" y="0"/>
                    <a:pt x="9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1"/>
            <p:cNvSpPr/>
            <p:nvPr/>
          </p:nvSpPr>
          <p:spPr>
            <a:xfrm>
              <a:off x="2932113" y="3943351"/>
              <a:ext cx="61913" cy="66675"/>
            </a:xfrm>
            <a:custGeom>
              <a:avLst/>
              <a:gdLst/>
              <a:ahLst/>
              <a:cxnLst/>
              <a:rect l="l" t="t" r="r" b="b"/>
              <a:pathLst>
                <a:path w="80" h="86" extrusionOk="0">
                  <a:moveTo>
                    <a:pt x="49" y="0"/>
                  </a:moveTo>
                  <a:cubicBezTo>
                    <a:pt x="45" y="0"/>
                    <a:pt x="42" y="2"/>
                    <a:pt x="41" y="5"/>
                  </a:cubicBezTo>
                  <a:cubicBezTo>
                    <a:pt x="40" y="7"/>
                    <a:pt x="40" y="9"/>
                    <a:pt x="40" y="11"/>
                  </a:cubicBezTo>
                  <a:cubicBezTo>
                    <a:pt x="40" y="15"/>
                    <a:pt x="41" y="18"/>
                    <a:pt x="42" y="21"/>
                  </a:cubicBezTo>
                  <a:cubicBezTo>
                    <a:pt x="46" y="26"/>
                    <a:pt x="50" y="30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43" y="43"/>
                    <a:pt x="37" y="47"/>
                    <a:pt x="31" y="52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26" y="54"/>
                    <a:pt x="28" y="50"/>
                    <a:pt x="28" y="49"/>
                  </a:cubicBezTo>
                  <a:cubicBezTo>
                    <a:pt x="28" y="47"/>
                    <a:pt x="29" y="45"/>
                    <a:pt x="29" y="42"/>
                  </a:cubicBezTo>
                  <a:cubicBezTo>
                    <a:pt x="29" y="36"/>
                    <a:pt x="27" y="28"/>
                    <a:pt x="23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1" y="25"/>
                    <a:pt x="21" y="25"/>
                    <a:pt x="21" y="24"/>
                  </a:cubicBezTo>
                  <a:cubicBezTo>
                    <a:pt x="21" y="25"/>
                    <a:pt x="21" y="26"/>
                    <a:pt x="21" y="27"/>
                  </a:cubicBezTo>
                  <a:cubicBezTo>
                    <a:pt x="21" y="32"/>
                    <a:pt x="19" y="41"/>
                    <a:pt x="15" y="50"/>
                  </a:cubicBezTo>
                  <a:cubicBezTo>
                    <a:pt x="18" y="53"/>
                    <a:pt x="21" y="55"/>
                    <a:pt x="24" y="58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1" y="61"/>
                    <a:pt x="17" y="63"/>
                    <a:pt x="14" y="66"/>
                  </a:cubicBezTo>
                  <a:cubicBezTo>
                    <a:pt x="13" y="68"/>
                    <a:pt x="12" y="69"/>
                    <a:pt x="11" y="70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6" y="75"/>
                    <a:pt x="5" y="76"/>
                    <a:pt x="5" y="77"/>
                  </a:cubicBezTo>
                  <a:cubicBezTo>
                    <a:pt x="2" y="82"/>
                    <a:pt x="0" y="86"/>
                    <a:pt x="0" y="86"/>
                  </a:cubicBezTo>
                  <a:cubicBezTo>
                    <a:pt x="0" y="86"/>
                    <a:pt x="20" y="60"/>
                    <a:pt x="31" y="56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9" y="50"/>
                    <a:pt x="46" y="45"/>
                    <a:pt x="52" y="41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8"/>
                    <a:pt x="53" y="38"/>
                    <a:pt x="54" y="37"/>
                  </a:cubicBezTo>
                  <a:cubicBezTo>
                    <a:pt x="55" y="34"/>
                    <a:pt x="57" y="33"/>
                    <a:pt x="60" y="33"/>
                  </a:cubicBezTo>
                  <a:cubicBezTo>
                    <a:pt x="60" y="33"/>
                    <a:pt x="61" y="33"/>
                    <a:pt x="62" y="33"/>
                  </a:cubicBezTo>
                  <a:cubicBezTo>
                    <a:pt x="64" y="31"/>
                    <a:pt x="67" y="29"/>
                    <a:pt x="69" y="26"/>
                  </a:cubicBezTo>
                  <a:cubicBezTo>
                    <a:pt x="73" y="23"/>
                    <a:pt x="77" y="20"/>
                    <a:pt x="80" y="16"/>
                  </a:cubicBezTo>
                  <a:cubicBezTo>
                    <a:pt x="80" y="15"/>
                    <a:pt x="80" y="14"/>
                    <a:pt x="80" y="13"/>
                  </a:cubicBezTo>
                  <a:cubicBezTo>
                    <a:pt x="76" y="17"/>
                    <a:pt x="72" y="21"/>
                    <a:pt x="67" y="25"/>
                  </a:cubicBezTo>
                  <a:cubicBezTo>
                    <a:pt x="64" y="28"/>
                    <a:pt x="60" y="31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2"/>
                    <a:pt x="59" y="26"/>
                    <a:pt x="59" y="25"/>
                  </a:cubicBezTo>
                  <a:cubicBezTo>
                    <a:pt x="59" y="23"/>
                    <a:pt x="59" y="21"/>
                    <a:pt x="59" y="18"/>
                  </a:cubicBezTo>
                  <a:cubicBezTo>
                    <a:pt x="59" y="12"/>
                    <a:pt x="58" y="4"/>
                    <a:pt x="53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1" y="0"/>
                    <a:pt x="50" y="0"/>
                    <a:pt x="49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41"/>
            <p:cNvSpPr/>
            <p:nvPr/>
          </p:nvSpPr>
          <p:spPr>
            <a:xfrm>
              <a:off x="3003551" y="3946526"/>
              <a:ext cx="19050" cy="15875"/>
            </a:xfrm>
            <a:custGeom>
              <a:avLst/>
              <a:gdLst/>
              <a:ahLst/>
              <a:cxnLst/>
              <a:rect l="l" t="t" r="r" b="b"/>
              <a:pathLst>
                <a:path w="24" h="20" extrusionOk="0">
                  <a:moveTo>
                    <a:pt x="12" y="0"/>
                  </a:moveTo>
                  <a:cubicBezTo>
                    <a:pt x="8" y="0"/>
                    <a:pt x="4" y="1"/>
                    <a:pt x="0" y="2"/>
                  </a:cubicBezTo>
                  <a:cubicBezTo>
                    <a:pt x="3" y="8"/>
                    <a:pt x="6" y="14"/>
                    <a:pt x="9" y="19"/>
                  </a:cubicBezTo>
                  <a:cubicBezTo>
                    <a:pt x="10" y="19"/>
                    <a:pt x="12" y="20"/>
                    <a:pt x="13" y="20"/>
                  </a:cubicBezTo>
                  <a:cubicBezTo>
                    <a:pt x="14" y="20"/>
                    <a:pt x="16" y="19"/>
                    <a:pt x="17" y="19"/>
                  </a:cubicBezTo>
                  <a:cubicBezTo>
                    <a:pt x="19" y="15"/>
                    <a:pt x="21" y="9"/>
                    <a:pt x="24" y="4"/>
                  </a:cubicBezTo>
                  <a:cubicBezTo>
                    <a:pt x="22" y="1"/>
                    <a:pt x="17" y="0"/>
                    <a:pt x="12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41"/>
            <p:cNvSpPr/>
            <p:nvPr/>
          </p:nvSpPr>
          <p:spPr>
            <a:xfrm>
              <a:off x="2890838" y="3952876"/>
              <a:ext cx="22225" cy="33338"/>
            </a:xfrm>
            <a:custGeom>
              <a:avLst/>
              <a:gdLst/>
              <a:ahLst/>
              <a:cxnLst/>
              <a:rect l="l" t="t" r="r" b="b"/>
              <a:pathLst>
                <a:path w="29" h="43" extrusionOk="0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1"/>
                    <a:pt x="0" y="5"/>
                    <a:pt x="0" y="9"/>
                  </a:cubicBezTo>
                  <a:cubicBezTo>
                    <a:pt x="0" y="9"/>
                    <a:pt x="0" y="10"/>
                    <a:pt x="0" y="10"/>
                  </a:cubicBezTo>
                  <a:cubicBezTo>
                    <a:pt x="1" y="14"/>
                    <a:pt x="2" y="17"/>
                    <a:pt x="5" y="20"/>
                  </a:cubicBezTo>
                  <a:cubicBezTo>
                    <a:pt x="6" y="20"/>
                    <a:pt x="7" y="21"/>
                    <a:pt x="8" y="22"/>
                  </a:cubicBezTo>
                  <a:cubicBezTo>
                    <a:pt x="8" y="22"/>
                    <a:pt x="9" y="22"/>
                    <a:pt x="10" y="23"/>
                  </a:cubicBezTo>
                  <a:cubicBezTo>
                    <a:pt x="15" y="25"/>
                    <a:pt x="21" y="27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6" y="32"/>
                    <a:pt x="25" y="36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1"/>
                    <a:pt x="26" y="42"/>
                    <a:pt x="27" y="43"/>
                  </a:cubicBezTo>
                  <a:cubicBezTo>
                    <a:pt x="27" y="42"/>
                    <a:pt x="27" y="41"/>
                    <a:pt x="27" y="40"/>
                  </a:cubicBezTo>
                  <a:cubicBezTo>
                    <a:pt x="28" y="37"/>
                    <a:pt x="28" y="35"/>
                    <a:pt x="29" y="32"/>
                  </a:cubicBezTo>
                  <a:cubicBezTo>
                    <a:pt x="27" y="26"/>
                    <a:pt x="26" y="20"/>
                    <a:pt x="25" y="16"/>
                  </a:cubicBezTo>
                  <a:cubicBezTo>
                    <a:pt x="22" y="9"/>
                    <a:pt x="15" y="0"/>
                    <a:pt x="8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1"/>
            <p:cNvSpPr/>
            <p:nvPr/>
          </p:nvSpPr>
          <p:spPr>
            <a:xfrm>
              <a:off x="2919413" y="3960813"/>
              <a:ext cx="17463" cy="17463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3" y="0"/>
                  </a:moveTo>
                  <a:cubicBezTo>
                    <a:pt x="9" y="0"/>
                    <a:pt x="4" y="3"/>
                    <a:pt x="0" y="7"/>
                  </a:cubicBezTo>
                  <a:cubicBezTo>
                    <a:pt x="3" y="12"/>
                    <a:pt x="6" y="17"/>
                    <a:pt x="8" y="22"/>
                  </a:cubicBezTo>
                  <a:cubicBezTo>
                    <a:pt x="8" y="22"/>
                    <a:pt x="8" y="22"/>
                    <a:pt x="9" y="22"/>
                  </a:cubicBezTo>
                  <a:cubicBezTo>
                    <a:pt x="14" y="21"/>
                    <a:pt x="19" y="17"/>
                    <a:pt x="21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1"/>
                    <a:pt x="22" y="10"/>
                    <a:pt x="22" y="9"/>
                  </a:cubicBezTo>
                  <a:cubicBezTo>
                    <a:pt x="22" y="5"/>
                    <a:pt x="19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2938463" y="3963988"/>
              <a:ext cx="4763" cy="4763"/>
            </a:xfrm>
            <a:custGeom>
              <a:avLst/>
              <a:gdLst/>
              <a:ahLst/>
              <a:cxnLst/>
              <a:rect l="l" t="t" r="r" b="b"/>
              <a:pathLst>
                <a:path w="6" h="8" extrusionOk="0">
                  <a:moveTo>
                    <a:pt x="6" y="0"/>
                  </a:moveTo>
                  <a:cubicBezTo>
                    <a:pt x="4" y="0"/>
                    <a:pt x="2" y="2"/>
                    <a:pt x="1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2" y="5"/>
                    <a:pt x="4" y="2"/>
                    <a:pt x="6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2979738" y="3967163"/>
              <a:ext cx="22225" cy="14288"/>
            </a:xfrm>
            <a:custGeom>
              <a:avLst/>
              <a:gdLst/>
              <a:ahLst/>
              <a:cxnLst/>
              <a:rect l="l" t="t" r="r" b="b"/>
              <a:pathLst>
                <a:path w="28" h="18" extrusionOk="0">
                  <a:moveTo>
                    <a:pt x="14" y="0"/>
                  </a:moveTo>
                  <a:cubicBezTo>
                    <a:pt x="9" y="0"/>
                    <a:pt x="4" y="1"/>
                    <a:pt x="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" y="4"/>
                    <a:pt x="14" y="11"/>
                    <a:pt x="21" y="18"/>
                  </a:cubicBezTo>
                  <a:cubicBezTo>
                    <a:pt x="22" y="18"/>
                    <a:pt x="23" y="17"/>
                    <a:pt x="24" y="17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6" y="15"/>
                    <a:pt x="27" y="13"/>
                    <a:pt x="28" y="11"/>
                  </a:cubicBezTo>
                  <a:cubicBezTo>
                    <a:pt x="27" y="8"/>
                    <a:pt x="25" y="5"/>
                    <a:pt x="24" y="3"/>
                  </a:cubicBezTo>
                  <a:cubicBezTo>
                    <a:pt x="22" y="1"/>
                    <a:pt x="18" y="0"/>
                    <a:pt x="14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2928938" y="3984626"/>
              <a:ext cx="1588" cy="3175"/>
            </a:xfrm>
            <a:custGeom>
              <a:avLst/>
              <a:gdLst/>
              <a:ahLst/>
              <a:cxnLst/>
              <a:rect l="l" t="t" r="r" b="b"/>
              <a:pathLst>
                <a:path w="2" h="3" extrusionOk="0">
                  <a:moveTo>
                    <a:pt x="0" y="0"/>
                  </a:move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2959101" y="3987801"/>
              <a:ext cx="15875" cy="14288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8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1" y="1"/>
                    <a:pt x="2" y="2"/>
                    <a:pt x="3" y="3"/>
                  </a:cubicBezTo>
                  <a:cubicBezTo>
                    <a:pt x="4" y="5"/>
                    <a:pt x="4" y="6"/>
                    <a:pt x="4" y="8"/>
                  </a:cubicBezTo>
                  <a:cubicBezTo>
                    <a:pt x="4" y="10"/>
                    <a:pt x="3" y="14"/>
                    <a:pt x="2" y="17"/>
                  </a:cubicBezTo>
                  <a:cubicBezTo>
                    <a:pt x="2" y="17"/>
                    <a:pt x="2" y="17"/>
                    <a:pt x="3" y="17"/>
                  </a:cubicBezTo>
                  <a:cubicBezTo>
                    <a:pt x="5" y="18"/>
                    <a:pt x="7" y="19"/>
                    <a:pt x="9" y="19"/>
                  </a:cubicBezTo>
                  <a:cubicBezTo>
                    <a:pt x="13" y="19"/>
                    <a:pt x="16" y="18"/>
                    <a:pt x="18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21" y="14"/>
                    <a:pt x="22" y="12"/>
                    <a:pt x="22" y="9"/>
                  </a:cubicBezTo>
                  <a:cubicBezTo>
                    <a:pt x="22" y="7"/>
                    <a:pt x="22" y="5"/>
                    <a:pt x="20" y="3"/>
                  </a:cubicBezTo>
                  <a:cubicBezTo>
                    <a:pt x="18" y="1"/>
                    <a:pt x="15" y="0"/>
                    <a:pt x="11" y="0"/>
                  </a:cubicBezTo>
                  <a:cubicBezTo>
                    <a:pt x="10" y="0"/>
                    <a:pt x="9" y="0"/>
                    <a:pt x="8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2887663" y="3990976"/>
              <a:ext cx="34925" cy="14288"/>
            </a:xfrm>
            <a:custGeom>
              <a:avLst/>
              <a:gdLst/>
              <a:ahLst/>
              <a:cxnLst/>
              <a:rect l="l" t="t" r="r" b="b"/>
              <a:pathLst>
                <a:path w="45" h="18" extrusionOk="0">
                  <a:moveTo>
                    <a:pt x="0" y="2"/>
                  </a:moveTo>
                  <a:cubicBezTo>
                    <a:pt x="1" y="4"/>
                    <a:pt x="2" y="5"/>
                    <a:pt x="2" y="6"/>
                  </a:cubicBezTo>
                  <a:cubicBezTo>
                    <a:pt x="2" y="5"/>
                    <a:pt x="1" y="4"/>
                    <a:pt x="0" y="2"/>
                  </a:cubicBezTo>
                  <a:moveTo>
                    <a:pt x="39" y="0"/>
                  </a:moveTo>
                  <a:cubicBezTo>
                    <a:pt x="38" y="1"/>
                    <a:pt x="37" y="1"/>
                    <a:pt x="36" y="2"/>
                  </a:cubicBezTo>
                  <a:cubicBezTo>
                    <a:pt x="40" y="9"/>
                    <a:pt x="44" y="15"/>
                    <a:pt x="45" y="18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4" y="15"/>
                    <a:pt x="41" y="8"/>
                    <a:pt x="39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2947988" y="4008438"/>
              <a:ext cx="9525" cy="12700"/>
            </a:xfrm>
            <a:custGeom>
              <a:avLst/>
              <a:gdLst/>
              <a:ahLst/>
              <a:cxnLst/>
              <a:rect l="l" t="t" r="r" b="b"/>
              <a:pathLst>
                <a:path w="13" h="16" extrusionOk="0">
                  <a:moveTo>
                    <a:pt x="11" y="0"/>
                  </a:moveTo>
                  <a:cubicBezTo>
                    <a:pt x="8" y="6"/>
                    <a:pt x="4" y="11"/>
                    <a:pt x="0" y="16"/>
                  </a:cubicBezTo>
                  <a:cubicBezTo>
                    <a:pt x="4" y="16"/>
                    <a:pt x="7" y="15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0"/>
                    <a:pt x="13" y="8"/>
                    <a:pt x="13" y="6"/>
                  </a:cubicBezTo>
                  <a:cubicBezTo>
                    <a:pt x="13" y="4"/>
                    <a:pt x="12" y="2"/>
                    <a:pt x="11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3009901" y="3919538"/>
              <a:ext cx="26988" cy="15875"/>
            </a:xfrm>
            <a:custGeom>
              <a:avLst/>
              <a:gdLst/>
              <a:ahLst/>
              <a:cxnLst/>
              <a:rect l="l" t="t" r="r" b="b"/>
              <a:pathLst>
                <a:path w="35" h="20" extrusionOk="0">
                  <a:moveTo>
                    <a:pt x="25" y="0"/>
                  </a:moveTo>
                  <a:cubicBezTo>
                    <a:pt x="19" y="0"/>
                    <a:pt x="11" y="4"/>
                    <a:pt x="7" y="7"/>
                  </a:cubicBezTo>
                  <a:cubicBezTo>
                    <a:pt x="7" y="7"/>
                    <a:pt x="4" y="10"/>
                    <a:pt x="2" y="12"/>
                  </a:cubicBezTo>
                  <a:cubicBezTo>
                    <a:pt x="1" y="13"/>
                    <a:pt x="0" y="14"/>
                    <a:pt x="0" y="14"/>
                  </a:cubicBezTo>
                  <a:cubicBezTo>
                    <a:pt x="6" y="17"/>
                    <a:pt x="12" y="19"/>
                    <a:pt x="18" y="20"/>
                  </a:cubicBezTo>
                  <a:cubicBezTo>
                    <a:pt x="19" y="20"/>
                    <a:pt x="19" y="20"/>
                    <a:pt x="20" y="20"/>
                  </a:cubicBezTo>
                  <a:cubicBezTo>
                    <a:pt x="25" y="20"/>
                    <a:pt x="29" y="18"/>
                    <a:pt x="33" y="15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3"/>
                    <a:pt x="35" y="11"/>
                    <a:pt x="35" y="9"/>
                  </a:cubicBezTo>
                  <a:cubicBezTo>
                    <a:pt x="35" y="6"/>
                    <a:pt x="33" y="4"/>
                    <a:pt x="31" y="2"/>
                  </a:cubicBezTo>
                  <a:cubicBezTo>
                    <a:pt x="29" y="1"/>
                    <a:pt x="27" y="0"/>
                    <a:pt x="25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2800351" y="3859213"/>
              <a:ext cx="15875" cy="14288"/>
            </a:xfrm>
            <a:custGeom>
              <a:avLst/>
              <a:gdLst/>
              <a:ahLst/>
              <a:cxnLst/>
              <a:rect l="l" t="t" r="r" b="b"/>
              <a:pathLst>
                <a:path w="20" h="19" extrusionOk="0">
                  <a:moveTo>
                    <a:pt x="20" y="19"/>
                  </a:moveTo>
                  <a:cubicBezTo>
                    <a:pt x="18" y="12"/>
                    <a:pt x="18" y="12"/>
                    <a:pt x="18" y="12"/>
                  </a:cubicBezTo>
                  <a:cubicBezTo>
                    <a:pt x="17" y="8"/>
                    <a:pt x="11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11"/>
                    <a:pt x="3" y="14"/>
                    <a:pt x="7" y="16"/>
                  </a:cubicBezTo>
                  <a:cubicBezTo>
                    <a:pt x="11" y="17"/>
                    <a:pt x="15" y="19"/>
                    <a:pt x="20" y="19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2744788" y="3840163"/>
              <a:ext cx="101600" cy="136525"/>
            </a:xfrm>
            <a:custGeom>
              <a:avLst/>
              <a:gdLst/>
              <a:ahLst/>
              <a:cxnLst/>
              <a:rect l="l" t="t" r="r" b="b"/>
              <a:pathLst>
                <a:path w="131" h="176" extrusionOk="0">
                  <a:moveTo>
                    <a:pt x="102" y="0"/>
                  </a:moveTo>
                  <a:cubicBezTo>
                    <a:pt x="97" y="2"/>
                    <a:pt x="94" y="11"/>
                    <a:pt x="95" y="16"/>
                  </a:cubicBezTo>
                  <a:cubicBezTo>
                    <a:pt x="95" y="16"/>
                    <a:pt x="95" y="23"/>
                    <a:pt x="96" y="23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4" y="31"/>
                    <a:pt x="93" y="34"/>
                    <a:pt x="92" y="38"/>
                  </a:cubicBezTo>
                  <a:cubicBezTo>
                    <a:pt x="91" y="43"/>
                    <a:pt x="91" y="47"/>
                    <a:pt x="91" y="51"/>
                  </a:cubicBezTo>
                  <a:cubicBezTo>
                    <a:pt x="90" y="56"/>
                    <a:pt x="91" y="61"/>
                    <a:pt x="91" y="66"/>
                  </a:cubicBezTo>
                  <a:cubicBezTo>
                    <a:pt x="90" y="65"/>
                    <a:pt x="89" y="61"/>
                    <a:pt x="88" y="60"/>
                  </a:cubicBezTo>
                  <a:cubicBezTo>
                    <a:pt x="86" y="56"/>
                    <a:pt x="78" y="50"/>
                    <a:pt x="73" y="52"/>
                  </a:cubicBezTo>
                  <a:cubicBezTo>
                    <a:pt x="70" y="53"/>
                    <a:pt x="68" y="57"/>
                    <a:pt x="69" y="60"/>
                  </a:cubicBezTo>
                  <a:cubicBezTo>
                    <a:pt x="71" y="64"/>
                    <a:pt x="74" y="66"/>
                    <a:pt x="78" y="67"/>
                  </a:cubicBezTo>
                  <a:cubicBezTo>
                    <a:pt x="83" y="68"/>
                    <a:pt x="87" y="67"/>
                    <a:pt x="92" y="67"/>
                  </a:cubicBezTo>
                  <a:cubicBezTo>
                    <a:pt x="92" y="72"/>
                    <a:pt x="93" y="76"/>
                    <a:pt x="95" y="81"/>
                  </a:cubicBezTo>
                  <a:cubicBezTo>
                    <a:pt x="96" y="84"/>
                    <a:pt x="96" y="87"/>
                    <a:pt x="97" y="90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93" y="83"/>
                    <a:pt x="86" y="77"/>
                    <a:pt x="81" y="78"/>
                  </a:cubicBezTo>
                  <a:cubicBezTo>
                    <a:pt x="78" y="79"/>
                    <a:pt x="76" y="83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9" y="90"/>
                    <a:pt x="82" y="93"/>
                    <a:pt x="86" y="94"/>
                  </a:cubicBezTo>
                  <a:cubicBezTo>
                    <a:pt x="90" y="94"/>
                    <a:pt x="94" y="94"/>
                    <a:pt x="99" y="94"/>
                  </a:cubicBezTo>
                  <a:cubicBezTo>
                    <a:pt x="99" y="95"/>
                    <a:pt x="99" y="96"/>
                    <a:pt x="100" y="97"/>
                  </a:cubicBezTo>
                  <a:cubicBezTo>
                    <a:pt x="101" y="102"/>
                    <a:pt x="103" y="107"/>
                    <a:pt x="105" y="112"/>
                  </a:cubicBezTo>
                  <a:cubicBezTo>
                    <a:pt x="105" y="114"/>
                    <a:pt x="106" y="116"/>
                    <a:pt x="106" y="117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3" y="111"/>
                    <a:pt x="95" y="105"/>
                    <a:pt x="90" y="107"/>
                  </a:cubicBezTo>
                  <a:cubicBezTo>
                    <a:pt x="87" y="108"/>
                    <a:pt x="85" y="111"/>
                    <a:pt x="86" y="114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8" y="119"/>
                    <a:pt x="91" y="121"/>
                    <a:pt x="95" y="122"/>
                  </a:cubicBezTo>
                  <a:cubicBezTo>
                    <a:pt x="99" y="123"/>
                    <a:pt x="103" y="123"/>
                    <a:pt x="107" y="122"/>
                  </a:cubicBezTo>
                  <a:cubicBezTo>
                    <a:pt x="108" y="124"/>
                    <a:pt x="108" y="126"/>
                    <a:pt x="109" y="127"/>
                  </a:cubicBezTo>
                  <a:cubicBezTo>
                    <a:pt x="109" y="129"/>
                    <a:pt x="109" y="130"/>
                    <a:pt x="109" y="131"/>
                  </a:cubicBezTo>
                  <a:cubicBezTo>
                    <a:pt x="110" y="132"/>
                    <a:pt x="110" y="133"/>
                    <a:pt x="110" y="135"/>
                  </a:cubicBezTo>
                  <a:cubicBezTo>
                    <a:pt x="110" y="137"/>
                    <a:pt x="110" y="139"/>
                    <a:pt x="111" y="141"/>
                  </a:cubicBezTo>
                  <a:cubicBezTo>
                    <a:pt x="111" y="143"/>
                    <a:pt x="111" y="144"/>
                    <a:pt x="111" y="146"/>
                  </a:cubicBezTo>
                  <a:cubicBezTo>
                    <a:pt x="110" y="144"/>
                    <a:pt x="109" y="141"/>
                    <a:pt x="109" y="140"/>
                  </a:cubicBezTo>
                  <a:cubicBezTo>
                    <a:pt x="107" y="137"/>
                    <a:pt x="104" y="134"/>
                    <a:pt x="101" y="131"/>
                  </a:cubicBezTo>
                  <a:cubicBezTo>
                    <a:pt x="101" y="131"/>
                    <a:pt x="101" y="130"/>
                    <a:pt x="100" y="130"/>
                  </a:cubicBezTo>
                  <a:cubicBezTo>
                    <a:pt x="99" y="127"/>
                    <a:pt x="95" y="126"/>
                    <a:pt x="92" y="128"/>
                  </a:cubicBezTo>
                  <a:cubicBezTo>
                    <a:pt x="91" y="128"/>
                    <a:pt x="91" y="128"/>
                    <a:pt x="91" y="128"/>
                  </a:cubicBezTo>
                  <a:cubicBezTo>
                    <a:pt x="87" y="132"/>
                    <a:pt x="88" y="141"/>
                    <a:pt x="90" y="146"/>
                  </a:cubicBezTo>
                  <a:cubicBezTo>
                    <a:pt x="92" y="150"/>
                    <a:pt x="92" y="150"/>
                    <a:pt x="92" y="150"/>
                  </a:cubicBezTo>
                  <a:cubicBezTo>
                    <a:pt x="90" y="148"/>
                    <a:pt x="90" y="148"/>
                    <a:pt x="90" y="148"/>
                  </a:cubicBezTo>
                  <a:cubicBezTo>
                    <a:pt x="89" y="146"/>
                    <a:pt x="87" y="144"/>
                    <a:pt x="85" y="142"/>
                  </a:cubicBezTo>
                  <a:cubicBezTo>
                    <a:pt x="83" y="139"/>
                    <a:pt x="83" y="139"/>
                    <a:pt x="83" y="139"/>
                  </a:cubicBezTo>
                  <a:cubicBezTo>
                    <a:pt x="82" y="139"/>
                    <a:pt x="81" y="138"/>
                    <a:pt x="80" y="137"/>
                  </a:cubicBezTo>
                  <a:cubicBezTo>
                    <a:pt x="78" y="135"/>
                    <a:pt x="76" y="133"/>
                    <a:pt x="73" y="131"/>
                  </a:cubicBezTo>
                  <a:cubicBezTo>
                    <a:pt x="77" y="128"/>
                    <a:pt x="80" y="125"/>
                    <a:pt x="82" y="121"/>
                  </a:cubicBezTo>
                  <a:cubicBezTo>
                    <a:pt x="84" y="118"/>
                    <a:pt x="85" y="114"/>
                    <a:pt x="83" y="110"/>
                  </a:cubicBezTo>
                  <a:cubicBezTo>
                    <a:pt x="82" y="107"/>
                    <a:pt x="78" y="106"/>
                    <a:pt x="75" y="107"/>
                  </a:cubicBezTo>
                  <a:cubicBezTo>
                    <a:pt x="74" y="108"/>
                    <a:pt x="74" y="108"/>
                    <a:pt x="74" y="108"/>
                  </a:cubicBezTo>
                  <a:cubicBezTo>
                    <a:pt x="70" y="110"/>
                    <a:pt x="69" y="120"/>
                    <a:pt x="70" y="125"/>
                  </a:cubicBezTo>
                  <a:cubicBezTo>
                    <a:pt x="70" y="125"/>
                    <a:pt x="72" y="128"/>
                    <a:pt x="72" y="130"/>
                  </a:cubicBezTo>
                  <a:cubicBezTo>
                    <a:pt x="68" y="126"/>
                    <a:pt x="68" y="126"/>
                    <a:pt x="68" y="126"/>
                  </a:cubicBezTo>
                  <a:cubicBezTo>
                    <a:pt x="64" y="123"/>
                    <a:pt x="60" y="120"/>
                    <a:pt x="55" y="117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5" y="111"/>
                    <a:pt x="58" y="108"/>
                    <a:pt x="60" y="104"/>
                  </a:cubicBezTo>
                  <a:cubicBezTo>
                    <a:pt x="62" y="101"/>
                    <a:pt x="63" y="97"/>
                    <a:pt x="61" y="93"/>
                  </a:cubicBezTo>
                  <a:cubicBezTo>
                    <a:pt x="60" y="90"/>
                    <a:pt x="56" y="89"/>
                    <a:pt x="53" y="90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48" y="93"/>
                    <a:pt x="48" y="103"/>
                    <a:pt x="49" y="108"/>
                  </a:cubicBezTo>
                  <a:cubicBezTo>
                    <a:pt x="49" y="108"/>
                    <a:pt x="51" y="113"/>
                    <a:pt x="51" y="114"/>
                  </a:cubicBezTo>
                  <a:cubicBezTo>
                    <a:pt x="48" y="112"/>
                    <a:pt x="45" y="109"/>
                    <a:pt x="43" y="107"/>
                  </a:cubicBezTo>
                  <a:cubicBezTo>
                    <a:pt x="39" y="104"/>
                    <a:pt x="35" y="101"/>
                    <a:pt x="32" y="97"/>
                  </a:cubicBezTo>
                  <a:cubicBezTo>
                    <a:pt x="35" y="94"/>
                    <a:pt x="39" y="91"/>
                    <a:pt x="41" y="88"/>
                  </a:cubicBezTo>
                  <a:cubicBezTo>
                    <a:pt x="43" y="84"/>
                    <a:pt x="43" y="80"/>
                    <a:pt x="42" y="77"/>
                  </a:cubicBezTo>
                  <a:cubicBezTo>
                    <a:pt x="41" y="73"/>
                    <a:pt x="37" y="72"/>
                    <a:pt x="34" y="73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29" y="77"/>
                    <a:pt x="28" y="86"/>
                    <a:pt x="29" y="91"/>
                  </a:cubicBezTo>
                  <a:cubicBezTo>
                    <a:pt x="29" y="91"/>
                    <a:pt x="31" y="95"/>
                    <a:pt x="31" y="96"/>
                  </a:cubicBezTo>
                  <a:cubicBezTo>
                    <a:pt x="28" y="93"/>
                    <a:pt x="25" y="89"/>
                    <a:pt x="23" y="85"/>
                  </a:cubicBezTo>
                  <a:cubicBezTo>
                    <a:pt x="21" y="82"/>
                    <a:pt x="20" y="80"/>
                    <a:pt x="19" y="78"/>
                  </a:cubicBezTo>
                  <a:cubicBezTo>
                    <a:pt x="23" y="76"/>
                    <a:pt x="26" y="73"/>
                    <a:pt x="29" y="70"/>
                  </a:cubicBezTo>
                  <a:cubicBezTo>
                    <a:pt x="31" y="67"/>
                    <a:pt x="32" y="63"/>
                    <a:pt x="31" y="59"/>
                  </a:cubicBezTo>
                  <a:cubicBezTo>
                    <a:pt x="30" y="55"/>
                    <a:pt x="27" y="54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18" y="57"/>
                    <a:pt x="16" y="67"/>
                    <a:pt x="17" y="72"/>
                  </a:cubicBezTo>
                  <a:cubicBezTo>
                    <a:pt x="17" y="72"/>
                    <a:pt x="18" y="74"/>
                    <a:pt x="18" y="76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5" y="70"/>
                    <a:pt x="13" y="66"/>
                    <a:pt x="12" y="63"/>
                  </a:cubicBezTo>
                  <a:cubicBezTo>
                    <a:pt x="12" y="61"/>
                    <a:pt x="11" y="60"/>
                    <a:pt x="10" y="58"/>
                  </a:cubicBezTo>
                  <a:cubicBezTo>
                    <a:pt x="13" y="55"/>
                    <a:pt x="14" y="51"/>
                    <a:pt x="15" y="46"/>
                  </a:cubicBezTo>
                  <a:cubicBezTo>
                    <a:pt x="16" y="43"/>
                    <a:pt x="15" y="39"/>
                    <a:pt x="12" y="36"/>
                  </a:cubicBezTo>
                  <a:cubicBezTo>
                    <a:pt x="10" y="33"/>
                    <a:pt x="6" y="33"/>
                    <a:pt x="4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41"/>
                    <a:pt x="3" y="50"/>
                    <a:pt x="6" y="54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3" y="66"/>
                    <a:pt x="14" y="70"/>
                    <a:pt x="16" y="74"/>
                  </a:cubicBezTo>
                  <a:cubicBezTo>
                    <a:pt x="18" y="78"/>
                    <a:pt x="20" y="81"/>
                    <a:pt x="22" y="85"/>
                  </a:cubicBezTo>
                  <a:cubicBezTo>
                    <a:pt x="24" y="89"/>
                    <a:pt x="27" y="93"/>
                    <a:pt x="30" y="97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1" y="92"/>
                    <a:pt x="11" y="91"/>
                    <a:pt x="8" y="95"/>
                  </a:cubicBezTo>
                  <a:cubicBezTo>
                    <a:pt x="5" y="98"/>
                    <a:pt x="6" y="102"/>
                    <a:pt x="8" y="104"/>
                  </a:cubicBezTo>
                  <a:cubicBezTo>
                    <a:pt x="9" y="104"/>
                    <a:pt x="9" y="104"/>
                    <a:pt x="9" y="104"/>
                  </a:cubicBezTo>
                  <a:cubicBezTo>
                    <a:pt x="12" y="106"/>
                    <a:pt x="16" y="106"/>
                    <a:pt x="20" y="105"/>
                  </a:cubicBezTo>
                  <a:cubicBezTo>
                    <a:pt x="24" y="103"/>
                    <a:pt x="28" y="101"/>
                    <a:pt x="31" y="98"/>
                  </a:cubicBezTo>
                  <a:cubicBezTo>
                    <a:pt x="34" y="101"/>
                    <a:pt x="38" y="105"/>
                    <a:pt x="42" y="108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6" y="112"/>
                    <a:pt x="46" y="112"/>
                    <a:pt x="46" y="112"/>
                  </a:cubicBezTo>
                  <a:cubicBezTo>
                    <a:pt x="41" y="110"/>
                    <a:pt x="32" y="109"/>
                    <a:pt x="28" y="113"/>
                  </a:cubicBezTo>
                  <a:cubicBezTo>
                    <a:pt x="26" y="116"/>
                    <a:pt x="27" y="120"/>
                    <a:pt x="29" y="122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33" y="124"/>
                    <a:pt x="37" y="125"/>
                    <a:pt x="41" y="123"/>
                  </a:cubicBezTo>
                  <a:cubicBezTo>
                    <a:pt x="45" y="121"/>
                    <a:pt x="48" y="119"/>
                    <a:pt x="51" y="116"/>
                  </a:cubicBezTo>
                  <a:cubicBezTo>
                    <a:pt x="54" y="118"/>
                    <a:pt x="54" y="118"/>
                    <a:pt x="54" y="118"/>
                  </a:cubicBezTo>
                  <a:cubicBezTo>
                    <a:pt x="58" y="121"/>
                    <a:pt x="63" y="125"/>
                    <a:pt x="67" y="128"/>
                  </a:cubicBezTo>
                  <a:cubicBezTo>
                    <a:pt x="71" y="131"/>
                    <a:pt x="71" y="131"/>
                    <a:pt x="71" y="131"/>
                  </a:cubicBezTo>
                  <a:cubicBezTo>
                    <a:pt x="69" y="130"/>
                    <a:pt x="69" y="130"/>
                    <a:pt x="69" y="130"/>
                  </a:cubicBezTo>
                  <a:cubicBezTo>
                    <a:pt x="65" y="128"/>
                    <a:pt x="55" y="127"/>
                    <a:pt x="51" y="131"/>
                  </a:cubicBezTo>
                  <a:cubicBezTo>
                    <a:pt x="49" y="134"/>
                    <a:pt x="50" y="138"/>
                    <a:pt x="52" y="140"/>
                  </a:cubicBezTo>
                  <a:cubicBezTo>
                    <a:pt x="53" y="141"/>
                    <a:pt x="53" y="141"/>
                    <a:pt x="53" y="141"/>
                  </a:cubicBezTo>
                  <a:cubicBezTo>
                    <a:pt x="56" y="142"/>
                    <a:pt x="60" y="143"/>
                    <a:pt x="64" y="141"/>
                  </a:cubicBezTo>
                  <a:cubicBezTo>
                    <a:pt x="68" y="140"/>
                    <a:pt x="71" y="137"/>
                    <a:pt x="74" y="135"/>
                  </a:cubicBezTo>
                  <a:cubicBezTo>
                    <a:pt x="76" y="136"/>
                    <a:pt x="77" y="137"/>
                    <a:pt x="78" y="138"/>
                  </a:cubicBezTo>
                  <a:cubicBezTo>
                    <a:pt x="80" y="140"/>
                    <a:pt x="80" y="140"/>
                    <a:pt x="81" y="141"/>
                  </a:cubicBezTo>
                  <a:cubicBezTo>
                    <a:pt x="83" y="144"/>
                    <a:pt x="83" y="144"/>
                    <a:pt x="83" y="144"/>
                  </a:cubicBezTo>
                  <a:cubicBezTo>
                    <a:pt x="85" y="146"/>
                    <a:pt x="86" y="148"/>
                    <a:pt x="88" y="149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86" y="149"/>
                    <a:pt x="86" y="149"/>
                    <a:pt x="86" y="149"/>
                  </a:cubicBezTo>
                  <a:cubicBezTo>
                    <a:pt x="82" y="147"/>
                    <a:pt x="73" y="144"/>
                    <a:pt x="69" y="148"/>
                  </a:cubicBezTo>
                  <a:cubicBezTo>
                    <a:pt x="66" y="150"/>
                    <a:pt x="66" y="154"/>
                    <a:pt x="68" y="157"/>
                  </a:cubicBezTo>
                  <a:cubicBezTo>
                    <a:pt x="69" y="157"/>
                    <a:pt x="69" y="157"/>
                    <a:pt x="69" y="157"/>
                  </a:cubicBezTo>
                  <a:cubicBezTo>
                    <a:pt x="72" y="160"/>
                    <a:pt x="76" y="160"/>
                    <a:pt x="79" y="160"/>
                  </a:cubicBezTo>
                  <a:cubicBezTo>
                    <a:pt x="84" y="158"/>
                    <a:pt x="88" y="156"/>
                    <a:pt x="91" y="154"/>
                  </a:cubicBezTo>
                  <a:cubicBezTo>
                    <a:pt x="93" y="156"/>
                    <a:pt x="94" y="158"/>
                    <a:pt x="96" y="160"/>
                  </a:cubicBezTo>
                  <a:cubicBezTo>
                    <a:pt x="100" y="166"/>
                    <a:pt x="104" y="172"/>
                    <a:pt x="106" y="176"/>
                  </a:cubicBezTo>
                  <a:cubicBezTo>
                    <a:pt x="106" y="176"/>
                    <a:pt x="106" y="176"/>
                    <a:pt x="106" y="176"/>
                  </a:cubicBezTo>
                  <a:cubicBezTo>
                    <a:pt x="110" y="175"/>
                    <a:pt x="110" y="175"/>
                    <a:pt x="110" y="175"/>
                  </a:cubicBezTo>
                  <a:cubicBezTo>
                    <a:pt x="109" y="174"/>
                    <a:pt x="109" y="174"/>
                    <a:pt x="109" y="174"/>
                  </a:cubicBezTo>
                  <a:cubicBezTo>
                    <a:pt x="107" y="170"/>
                    <a:pt x="102" y="164"/>
                    <a:pt x="98" y="158"/>
                  </a:cubicBezTo>
                  <a:cubicBezTo>
                    <a:pt x="96" y="156"/>
                    <a:pt x="95" y="154"/>
                    <a:pt x="93" y="151"/>
                  </a:cubicBezTo>
                  <a:cubicBezTo>
                    <a:pt x="93" y="151"/>
                    <a:pt x="96" y="148"/>
                    <a:pt x="98" y="145"/>
                  </a:cubicBezTo>
                  <a:cubicBezTo>
                    <a:pt x="102" y="146"/>
                    <a:pt x="106" y="147"/>
                    <a:pt x="110" y="147"/>
                  </a:cubicBezTo>
                  <a:cubicBezTo>
                    <a:pt x="110" y="149"/>
                    <a:pt x="110" y="152"/>
                    <a:pt x="111" y="154"/>
                  </a:cubicBezTo>
                  <a:cubicBezTo>
                    <a:pt x="111" y="162"/>
                    <a:pt x="111" y="169"/>
                    <a:pt x="111" y="173"/>
                  </a:cubicBezTo>
                  <a:cubicBezTo>
                    <a:pt x="111" y="174"/>
                    <a:pt x="111" y="174"/>
                    <a:pt x="111" y="174"/>
                  </a:cubicBezTo>
                  <a:cubicBezTo>
                    <a:pt x="114" y="172"/>
                    <a:pt x="114" y="172"/>
                    <a:pt x="114" y="172"/>
                  </a:cubicBezTo>
                  <a:cubicBezTo>
                    <a:pt x="114" y="168"/>
                    <a:pt x="114" y="161"/>
                    <a:pt x="114" y="154"/>
                  </a:cubicBezTo>
                  <a:cubicBezTo>
                    <a:pt x="114" y="151"/>
                    <a:pt x="114" y="149"/>
                    <a:pt x="113" y="146"/>
                  </a:cubicBezTo>
                  <a:cubicBezTo>
                    <a:pt x="117" y="145"/>
                    <a:pt x="121" y="143"/>
                    <a:pt x="125" y="141"/>
                  </a:cubicBezTo>
                  <a:cubicBezTo>
                    <a:pt x="128" y="139"/>
                    <a:pt x="131" y="135"/>
                    <a:pt x="131" y="131"/>
                  </a:cubicBezTo>
                  <a:cubicBezTo>
                    <a:pt x="131" y="128"/>
                    <a:pt x="128" y="125"/>
                    <a:pt x="125" y="125"/>
                  </a:cubicBezTo>
                  <a:cubicBezTo>
                    <a:pt x="124" y="125"/>
                    <a:pt x="124" y="125"/>
                    <a:pt x="124" y="125"/>
                  </a:cubicBezTo>
                  <a:cubicBezTo>
                    <a:pt x="119" y="126"/>
                    <a:pt x="114" y="134"/>
                    <a:pt x="114" y="139"/>
                  </a:cubicBezTo>
                  <a:cubicBezTo>
                    <a:pt x="114" y="139"/>
                    <a:pt x="114" y="142"/>
                    <a:pt x="113" y="144"/>
                  </a:cubicBezTo>
                  <a:cubicBezTo>
                    <a:pt x="113" y="143"/>
                    <a:pt x="113" y="142"/>
                    <a:pt x="113" y="141"/>
                  </a:cubicBezTo>
                  <a:cubicBezTo>
                    <a:pt x="113" y="138"/>
                    <a:pt x="113" y="136"/>
                    <a:pt x="112" y="134"/>
                  </a:cubicBezTo>
                  <a:cubicBezTo>
                    <a:pt x="112" y="130"/>
                    <a:pt x="112" y="130"/>
                    <a:pt x="112" y="130"/>
                  </a:cubicBezTo>
                  <a:cubicBezTo>
                    <a:pt x="112" y="129"/>
                    <a:pt x="111" y="127"/>
                    <a:pt x="111" y="126"/>
                  </a:cubicBezTo>
                  <a:cubicBezTo>
                    <a:pt x="110" y="123"/>
                    <a:pt x="110" y="120"/>
                    <a:pt x="109" y="118"/>
                  </a:cubicBezTo>
                  <a:cubicBezTo>
                    <a:pt x="113" y="117"/>
                    <a:pt x="117" y="116"/>
                    <a:pt x="121" y="115"/>
                  </a:cubicBezTo>
                  <a:cubicBezTo>
                    <a:pt x="124" y="113"/>
                    <a:pt x="127" y="110"/>
                    <a:pt x="128" y="106"/>
                  </a:cubicBezTo>
                  <a:cubicBezTo>
                    <a:pt x="128" y="103"/>
                    <a:pt x="126" y="99"/>
                    <a:pt x="123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17" y="99"/>
                    <a:pt x="111" y="106"/>
                    <a:pt x="109" y="111"/>
                  </a:cubicBezTo>
                  <a:cubicBezTo>
                    <a:pt x="109" y="111"/>
                    <a:pt x="108" y="114"/>
                    <a:pt x="108" y="116"/>
                  </a:cubicBezTo>
                  <a:cubicBezTo>
                    <a:pt x="108" y="115"/>
                    <a:pt x="107" y="113"/>
                    <a:pt x="106" y="111"/>
                  </a:cubicBezTo>
                  <a:cubicBezTo>
                    <a:pt x="105" y="106"/>
                    <a:pt x="103" y="101"/>
                    <a:pt x="101" y="96"/>
                  </a:cubicBezTo>
                  <a:cubicBezTo>
                    <a:pt x="100" y="94"/>
                    <a:pt x="100" y="93"/>
                    <a:pt x="99" y="91"/>
                  </a:cubicBezTo>
                  <a:cubicBezTo>
                    <a:pt x="104" y="91"/>
                    <a:pt x="108" y="90"/>
                    <a:pt x="112" y="88"/>
                  </a:cubicBezTo>
                  <a:cubicBezTo>
                    <a:pt x="115" y="87"/>
                    <a:pt x="118" y="83"/>
                    <a:pt x="119" y="80"/>
                  </a:cubicBezTo>
                  <a:cubicBezTo>
                    <a:pt x="119" y="76"/>
                    <a:pt x="117" y="73"/>
                    <a:pt x="114" y="73"/>
                  </a:cubicBezTo>
                  <a:cubicBezTo>
                    <a:pt x="113" y="72"/>
                    <a:pt x="113" y="72"/>
                    <a:pt x="113" y="72"/>
                  </a:cubicBezTo>
                  <a:cubicBezTo>
                    <a:pt x="108" y="72"/>
                    <a:pt x="102" y="80"/>
                    <a:pt x="100" y="85"/>
                  </a:cubicBezTo>
                  <a:cubicBezTo>
                    <a:pt x="100" y="85"/>
                    <a:pt x="99" y="90"/>
                    <a:pt x="99" y="91"/>
                  </a:cubicBezTo>
                  <a:cubicBezTo>
                    <a:pt x="98" y="88"/>
                    <a:pt x="96" y="84"/>
                    <a:pt x="95" y="81"/>
                  </a:cubicBezTo>
                  <a:cubicBezTo>
                    <a:pt x="94" y="76"/>
                    <a:pt x="93" y="71"/>
                    <a:pt x="92" y="67"/>
                  </a:cubicBezTo>
                  <a:cubicBezTo>
                    <a:pt x="96" y="66"/>
                    <a:pt x="101" y="65"/>
                    <a:pt x="105" y="64"/>
                  </a:cubicBezTo>
                  <a:cubicBezTo>
                    <a:pt x="108" y="62"/>
                    <a:pt x="111" y="59"/>
                    <a:pt x="112" y="55"/>
                  </a:cubicBezTo>
                  <a:cubicBezTo>
                    <a:pt x="112" y="52"/>
                    <a:pt x="109" y="48"/>
                    <a:pt x="106" y="48"/>
                  </a:cubicBezTo>
                  <a:cubicBezTo>
                    <a:pt x="100" y="48"/>
                    <a:pt x="95" y="56"/>
                    <a:pt x="93" y="60"/>
                  </a:cubicBezTo>
                  <a:cubicBezTo>
                    <a:pt x="93" y="60"/>
                    <a:pt x="92" y="64"/>
                    <a:pt x="92" y="66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91" y="61"/>
                    <a:pt x="91" y="56"/>
                    <a:pt x="91" y="51"/>
                  </a:cubicBezTo>
                  <a:cubicBezTo>
                    <a:pt x="91" y="49"/>
                    <a:pt x="91" y="46"/>
                    <a:pt x="91" y="44"/>
                  </a:cubicBezTo>
                  <a:cubicBezTo>
                    <a:pt x="96" y="44"/>
                    <a:pt x="100" y="43"/>
                    <a:pt x="104" y="42"/>
                  </a:cubicBezTo>
                  <a:cubicBezTo>
                    <a:pt x="108" y="41"/>
                    <a:pt x="111" y="38"/>
                    <a:pt x="112" y="34"/>
                  </a:cubicBezTo>
                  <a:cubicBezTo>
                    <a:pt x="113" y="31"/>
                    <a:pt x="111" y="27"/>
                    <a:pt x="108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2" y="26"/>
                    <a:pt x="95" y="33"/>
                    <a:pt x="93" y="37"/>
                  </a:cubicBezTo>
                  <a:cubicBezTo>
                    <a:pt x="93" y="37"/>
                    <a:pt x="92" y="40"/>
                    <a:pt x="91" y="42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4"/>
                    <a:pt x="93" y="31"/>
                    <a:pt x="94" y="27"/>
                  </a:cubicBezTo>
                  <a:cubicBezTo>
                    <a:pt x="94" y="26"/>
                    <a:pt x="95" y="24"/>
                    <a:pt x="95" y="22"/>
                  </a:cubicBezTo>
                  <a:cubicBezTo>
                    <a:pt x="99" y="21"/>
                    <a:pt x="102" y="18"/>
                    <a:pt x="106" y="15"/>
                  </a:cubicBezTo>
                  <a:cubicBezTo>
                    <a:pt x="108" y="12"/>
                    <a:pt x="110" y="9"/>
                    <a:pt x="109" y="5"/>
                  </a:cubicBezTo>
                  <a:cubicBezTo>
                    <a:pt x="108" y="2"/>
                    <a:pt x="105" y="0"/>
                    <a:pt x="102" y="0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2738438" y="3890963"/>
              <a:ext cx="20638" cy="14288"/>
            </a:xfrm>
            <a:custGeom>
              <a:avLst/>
              <a:gdLst/>
              <a:ahLst/>
              <a:cxnLst/>
              <a:rect l="l" t="t" r="r" b="b"/>
              <a:pathLst>
                <a:path w="26" h="17" extrusionOk="0">
                  <a:moveTo>
                    <a:pt x="13" y="16"/>
                  </a:moveTo>
                  <a:cubicBezTo>
                    <a:pt x="18" y="16"/>
                    <a:pt x="22" y="14"/>
                    <a:pt x="26" y="1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7" y="4"/>
                    <a:pt x="8" y="0"/>
                    <a:pt x="4" y="4"/>
                  </a:cubicBezTo>
                  <a:cubicBezTo>
                    <a:pt x="1" y="6"/>
                    <a:pt x="0" y="9"/>
                    <a:pt x="2" y="1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6" y="16"/>
                    <a:pt x="9" y="17"/>
                    <a:pt x="13" y="16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2800351" y="3859213"/>
              <a:ext cx="14288" cy="1428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6" y="0"/>
                  </a:moveTo>
                  <a:cubicBezTo>
                    <a:pt x="2" y="0"/>
                    <a:pt x="0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11"/>
                    <a:pt x="3" y="14"/>
                    <a:pt x="7" y="16"/>
                  </a:cubicBezTo>
                  <a:cubicBezTo>
                    <a:pt x="11" y="17"/>
                    <a:pt x="15" y="19"/>
                    <a:pt x="19" y="19"/>
                  </a:cubicBezTo>
                  <a:cubicBezTo>
                    <a:pt x="19" y="19"/>
                    <a:pt x="19" y="19"/>
                    <a:pt x="19" y="18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8"/>
                    <a:pt x="11" y="0"/>
                    <a:pt x="6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2817813" y="3840163"/>
              <a:ext cx="11113" cy="17463"/>
            </a:xfrm>
            <a:custGeom>
              <a:avLst/>
              <a:gdLst/>
              <a:ahLst/>
              <a:cxnLst/>
              <a:rect l="l" t="t" r="r" b="b"/>
              <a:pathLst>
                <a:path w="14" h="22" extrusionOk="0">
                  <a:moveTo>
                    <a:pt x="8" y="0"/>
                  </a:moveTo>
                  <a:cubicBezTo>
                    <a:pt x="8" y="0"/>
                    <a:pt x="7" y="0"/>
                    <a:pt x="7" y="0"/>
                  </a:cubicBezTo>
                  <a:cubicBezTo>
                    <a:pt x="2" y="2"/>
                    <a:pt x="0" y="11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21"/>
                    <a:pt x="0" y="22"/>
                  </a:cubicBezTo>
                  <a:cubicBezTo>
                    <a:pt x="4" y="20"/>
                    <a:pt x="8" y="18"/>
                    <a:pt x="11" y="15"/>
                  </a:cubicBezTo>
                  <a:cubicBezTo>
                    <a:pt x="13" y="13"/>
                    <a:pt x="14" y="10"/>
                    <a:pt x="14" y="6"/>
                  </a:cubicBezTo>
                  <a:cubicBezTo>
                    <a:pt x="14" y="6"/>
                    <a:pt x="14" y="5"/>
                    <a:pt x="14" y="5"/>
                  </a:cubicBezTo>
                  <a:cubicBezTo>
                    <a:pt x="13" y="2"/>
                    <a:pt x="11" y="0"/>
                    <a:pt x="8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2814638" y="3857626"/>
              <a:ext cx="4763" cy="15875"/>
            </a:xfrm>
            <a:custGeom>
              <a:avLst/>
              <a:gdLst/>
              <a:ahLst/>
              <a:cxnLst/>
              <a:rect l="l" t="t" r="r" b="b"/>
              <a:pathLst>
                <a:path w="5" h="20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3" y="4"/>
                    <a:pt x="3" y="5"/>
                  </a:cubicBezTo>
                  <a:cubicBezTo>
                    <a:pt x="2" y="9"/>
                    <a:pt x="1" y="12"/>
                    <a:pt x="1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8"/>
                    <a:pt x="1" y="17"/>
                    <a:pt x="1" y="16"/>
                  </a:cubicBezTo>
                  <a:cubicBezTo>
                    <a:pt x="2" y="12"/>
                    <a:pt x="3" y="9"/>
                    <a:pt x="3" y="6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4" y="1"/>
                    <a:pt x="4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2814638" y="3860801"/>
              <a:ext cx="17463" cy="14288"/>
            </a:xfrm>
            <a:custGeom>
              <a:avLst/>
              <a:gdLst/>
              <a:ahLst/>
              <a:cxnLst/>
              <a:rect l="l" t="t" r="r" b="b"/>
              <a:pathLst>
                <a:path w="21" h="18" extrusionOk="0">
                  <a:moveTo>
                    <a:pt x="1" y="15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moveTo>
                    <a:pt x="15" y="0"/>
                  </a:moveTo>
                  <a:cubicBezTo>
                    <a:pt x="10" y="0"/>
                    <a:pt x="4" y="7"/>
                    <a:pt x="2" y="11"/>
                  </a:cubicBezTo>
                  <a:cubicBezTo>
                    <a:pt x="2" y="11"/>
                    <a:pt x="1" y="13"/>
                    <a:pt x="1" y="15"/>
                  </a:cubicBezTo>
                  <a:cubicBezTo>
                    <a:pt x="1" y="15"/>
                    <a:pt x="1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1" y="18"/>
                    <a:pt x="2" y="18"/>
                    <a:pt x="2" y="18"/>
                  </a:cubicBezTo>
                  <a:cubicBezTo>
                    <a:pt x="6" y="18"/>
                    <a:pt x="10" y="17"/>
                    <a:pt x="13" y="16"/>
                  </a:cubicBezTo>
                  <a:cubicBezTo>
                    <a:pt x="17" y="15"/>
                    <a:pt x="20" y="12"/>
                    <a:pt x="21" y="8"/>
                  </a:cubicBezTo>
                  <a:cubicBezTo>
                    <a:pt x="21" y="8"/>
                    <a:pt x="21" y="7"/>
                    <a:pt x="21" y="7"/>
                  </a:cubicBezTo>
                  <a:cubicBezTo>
                    <a:pt x="21" y="4"/>
                    <a:pt x="19" y="1"/>
                    <a:pt x="17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2746376" y="3867151"/>
              <a:ext cx="100013" cy="109538"/>
            </a:xfrm>
            <a:custGeom>
              <a:avLst/>
              <a:gdLst/>
              <a:ahLst/>
              <a:cxnLst/>
              <a:rect l="l" t="t" r="r" b="b"/>
              <a:pathLst>
                <a:path w="129" h="142" extrusionOk="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12"/>
                    <a:pt x="2" y="17"/>
                    <a:pt x="4" y="2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32"/>
                    <a:pt x="12" y="36"/>
                    <a:pt x="14" y="40"/>
                  </a:cubicBezTo>
                  <a:cubicBezTo>
                    <a:pt x="16" y="44"/>
                    <a:pt x="18" y="47"/>
                    <a:pt x="20" y="51"/>
                  </a:cubicBezTo>
                  <a:cubicBezTo>
                    <a:pt x="22" y="55"/>
                    <a:pt x="25" y="59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1" y="59"/>
                    <a:pt x="17" y="58"/>
                    <a:pt x="14" y="58"/>
                  </a:cubicBezTo>
                  <a:cubicBezTo>
                    <a:pt x="11" y="58"/>
                    <a:pt x="7" y="59"/>
                    <a:pt x="6" y="61"/>
                  </a:cubicBezTo>
                  <a:cubicBezTo>
                    <a:pt x="5" y="62"/>
                    <a:pt x="4" y="64"/>
                    <a:pt x="4" y="65"/>
                  </a:cubicBezTo>
                  <a:cubicBezTo>
                    <a:pt x="4" y="67"/>
                    <a:pt x="5" y="69"/>
                    <a:pt x="6" y="7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9" y="71"/>
                    <a:pt x="11" y="72"/>
                    <a:pt x="13" y="72"/>
                  </a:cubicBezTo>
                  <a:cubicBezTo>
                    <a:pt x="15" y="72"/>
                    <a:pt x="16" y="72"/>
                    <a:pt x="18" y="71"/>
                  </a:cubicBezTo>
                  <a:cubicBezTo>
                    <a:pt x="22" y="69"/>
                    <a:pt x="26" y="67"/>
                    <a:pt x="29" y="64"/>
                  </a:cubicBezTo>
                  <a:cubicBezTo>
                    <a:pt x="32" y="67"/>
                    <a:pt x="36" y="71"/>
                    <a:pt x="40" y="74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2" y="77"/>
                    <a:pt x="38" y="76"/>
                    <a:pt x="35" y="76"/>
                  </a:cubicBezTo>
                  <a:cubicBezTo>
                    <a:pt x="31" y="76"/>
                    <a:pt x="28" y="77"/>
                    <a:pt x="26" y="79"/>
                  </a:cubicBezTo>
                  <a:cubicBezTo>
                    <a:pt x="25" y="80"/>
                    <a:pt x="25" y="82"/>
                    <a:pt x="25" y="83"/>
                  </a:cubicBezTo>
                  <a:cubicBezTo>
                    <a:pt x="25" y="85"/>
                    <a:pt x="26" y="87"/>
                    <a:pt x="27" y="88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0" y="90"/>
                    <a:pt x="32" y="90"/>
                    <a:pt x="34" y="90"/>
                  </a:cubicBezTo>
                  <a:cubicBezTo>
                    <a:pt x="36" y="90"/>
                    <a:pt x="37" y="90"/>
                    <a:pt x="39" y="89"/>
                  </a:cubicBezTo>
                  <a:cubicBezTo>
                    <a:pt x="43" y="87"/>
                    <a:pt x="46" y="85"/>
                    <a:pt x="49" y="82"/>
                  </a:cubicBezTo>
                  <a:cubicBezTo>
                    <a:pt x="52" y="84"/>
                    <a:pt x="52" y="84"/>
                    <a:pt x="52" y="84"/>
                  </a:cubicBezTo>
                  <a:cubicBezTo>
                    <a:pt x="56" y="87"/>
                    <a:pt x="61" y="91"/>
                    <a:pt x="65" y="94"/>
                  </a:cubicBezTo>
                  <a:cubicBezTo>
                    <a:pt x="69" y="97"/>
                    <a:pt x="69" y="97"/>
                    <a:pt x="69" y="97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67" y="96"/>
                    <a:pt x="66" y="96"/>
                    <a:pt x="66" y="96"/>
                  </a:cubicBezTo>
                  <a:cubicBezTo>
                    <a:pt x="64" y="95"/>
                    <a:pt x="61" y="95"/>
                    <a:pt x="58" y="95"/>
                  </a:cubicBezTo>
                  <a:cubicBezTo>
                    <a:pt x="54" y="95"/>
                    <a:pt x="51" y="95"/>
                    <a:pt x="49" y="97"/>
                  </a:cubicBezTo>
                  <a:cubicBezTo>
                    <a:pt x="49" y="99"/>
                    <a:pt x="48" y="100"/>
                    <a:pt x="48" y="101"/>
                  </a:cubicBezTo>
                  <a:cubicBezTo>
                    <a:pt x="48" y="103"/>
                    <a:pt x="49" y="105"/>
                    <a:pt x="50" y="106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53" y="108"/>
                    <a:pt x="55" y="108"/>
                    <a:pt x="57" y="108"/>
                  </a:cubicBezTo>
                  <a:cubicBezTo>
                    <a:pt x="59" y="108"/>
                    <a:pt x="60" y="108"/>
                    <a:pt x="62" y="107"/>
                  </a:cubicBezTo>
                  <a:cubicBezTo>
                    <a:pt x="66" y="106"/>
                    <a:pt x="69" y="103"/>
                    <a:pt x="72" y="101"/>
                  </a:cubicBezTo>
                  <a:cubicBezTo>
                    <a:pt x="74" y="102"/>
                    <a:pt x="75" y="103"/>
                    <a:pt x="76" y="104"/>
                  </a:cubicBezTo>
                  <a:cubicBezTo>
                    <a:pt x="78" y="106"/>
                    <a:pt x="78" y="106"/>
                    <a:pt x="79" y="107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3" y="112"/>
                    <a:pt x="84" y="114"/>
                    <a:pt x="86" y="115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84" y="115"/>
                    <a:pt x="84" y="115"/>
                    <a:pt x="84" y="115"/>
                  </a:cubicBezTo>
                  <a:cubicBezTo>
                    <a:pt x="81" y="114"/>
                    <a:pt x="77" y="112"/>
                    <a:pt x="72" y="112"/>
                  </a:cubicBezTo>
                  <a:cubicBezTo>
                    <a:pt x="70" y="112"/>
                    <a:pt x="68" y="113"/>
                    <a:pt x="67" y="114"/>
                  </a:cubicBezTo>
                  <a:cubicBezTo>
                    <a:pt x="66" y="114"/>
                    <a:pt x="66" y="115"/>
                    <a:pt x="65" y="115"/>
                  </a:cubicBezTo>
                  <a:cubicBezTo>
                    <a:pt x="65" y="116"/>
                    <a:pt x="64" y="117"/>
                    <a:pt x="64" y="119"/>
                  </a:cubicBezTo>
                  <a:cubicBezTo>
                    <a:pt x="64" y="120"/>
                    <a:pt x="65" y="121"/>
                    <a:pt x="66" y="123"/>
                  </a:cubicBezTo>
                  <a:cubicBezTo>
                    <a:pt x="67" y="123"/>
                    <a:pt x="67" y="123"/>
                    <a:pt x="67" y="123"/>
                  </a:cubicBezTo>
                  <a:cubicBezTo>
                    <a:pt x="69" y="125"/>
                    <a:pt x="72" y="126"/>
                    <a:pt x="75" y="126"/>
                  </a:cubicBezTo>
                  <a:cubicBezTo>
                    <a:pt x="76" y="126"/>
                    <a:pt x="76" y="126"/>
                    <a:pt x="77" y="126"/>
                  </a:cubicBezTo>
                  <a:cubicBezTo>
                    <a:pt x="82" y="124"/>
                    <a:pt x="86" y="122"/>
                    <a:pt x="89" y="120"/>
                  </a:cubicBezTo>
                  <a:cubicBezTo>
                    <a:pt x="91" y="122"/>
                    <a:pt x="92" y="124"/>
                    <a:pt x="94" y="126"/>
                  </a:cubicBezTo>
                  <a:cubicBezTo>
                    <a:pt x="98" y="132"/>
                    <a:pt x="102" y="138"/>
                    <a:pt x="104" y="142"/>
                  </a:cubicBezTo>
                  <a:cubicBezTo>
                    <a:pt x="104" y="142"/>
                    <a:pt x="104" y="142"/>
                    <a:pt x="104" y="142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07" y="140"/>
                    <a:pt x="107" y="140"/>
                    <a:pt x="107" y="140"/>
                  </a:cubicBezTo>
                  <a:cubicBezTo>
                    <a:pt x="106" y="138"/>
                    <a:pt x="105" y="137"/>
                    <a:pt x="104" y="135"/>
                  </a:cubicBezTo>
                  <a:cubicBezTo>
                    <a:pt x="103" y="134"/>
                    <a:pt x="102" y="132"/>
                    <a:pt x="101" y="131"/>
                  </a:cubicBezTo>
                  <a:cubicBezTo>
                    <a:pt x="99" y="129"/>
                    <a:pt x="98" y="126"/>
                    <a:pt x="96" y="124"/>
                  </a:cubicBezTo>
                  <a:cubicBezTo>
                    <a:pt x="94" y="122"/>
                    <a:pt x="93" y="120"/>
                    <a:pt x="91" y="117"/>
                  </a:cubicBezTo>
                  <a:cubicBezTo>
                    <a:pt x="91" y="117"/>
                    <a:pt x="91" y="117"/>
                    <a:pt x="91" y="117"/>
                  </a:cubicBezTo>
                  <a:cubicBezTo>
                    <a:pt x="91" y="117"/>
                    <a:pt x="91" y="117"/>
                    <a:pt x="91" y="117"/>
                  </a:cubicBezTo>
                  <a:cubicBezTo>
                    <a:pt x="91" y="117"/>
                    <a:pt x="94" y="114"/>
                    <a:pt x="96" y="111"/>
                  </a:cubicBezTo>
                  <a:cubicBezTo>
                    <a:pt x="100" y="112"/>
                    <a:pt x="104" y="113"/>
                    <a:pt x="108" y="113"/>
                  </a:cubicBezTo>
                  <a:cubicBezTo>
                    <a:pt x="108" y="113"/>
                    <a:pt x="108" y="113"/>
                    <a:pt x="108" y="113"/>
                  </a:cubicBezTo>
                  <a:cubicBezTo>
                    <a:pt x="108" y="115"/>
                    <a:pt x="108" y="118"/>
                    <a:pt x="109" y="120"/>
                  </a:cubicBezTo>
                  <a:cubicBezTo>
                    <a:pt x="109" y="128"/>
                    <a:pt x="109" y="135"/>
                    <a:pt x="109" y="139"/>
                  </a:cubicBezTo>
                  <a:cubicBezTo>
                    <a:pt x="109" y="140"/>
                    <a:pt x="109" y="140"/>
                    <a:pt x="109" y="140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34"/>
                    <a:pt x="112" y="127"/>
                    <a:pt x="112" y="120"/>
                  </a:cubicBezTo>
                  <a:cubicBezTo>
                    <a:pt x="112" y="117"/>
                    <a:pt x="112" y="115"/>
                    <a:pt x="111" y="112"/>
                  </a:cubicBezTo>
                  <a:cubicBezTo>
                    <a:pt x="111" y="112"/>
                    <a:pt x="111" y="112"/>
                    <a:pt x="111" y="112"/>
                  </a:cubicBezTo>
                  <a:cubicBezTo>
                    <a:pt x="111" y="112"/>
                    <a:pt x="111" y="112"/>
                    <a:pt x="111" y="112"/>
                  </a:cubicBezTo>
                  <a:cubicBezTo>
                    <a:pt x="115" y="111"/>
                    <a:pt x="119" y="109"/>
                    <a:pt x="123" y="107"/>
                  </a:cubicBezTo>
                  <a:cubicBezTo>
                    <a:pt x="126" y="105"/>
                    <a:pt x="129" y="101"/>
                    <a:pt x="129" y="97"/>
                  </a:cubicBezTo>
                  <a:cubicBezTo>
                    <a:pt x="129" y="94"/>
                    <a:pt x="126" y="91"/>
                    <a:pt x="123" y="91"/>
                  </a:cubicBezTo>
                  <a:cubicBezTo>
                    <a:pt x="122" y="91"/>
                    <a:pt x="122" y="91"/>
                    <a:pt x="122" y="91"/>
                  </a:cubicBezTo>
                  <a:cubicBezTo>
                    <a:pt x="117" y="92"/>
                    <a:pt x="112" y="100"/>
                    <a:pt x="112" y="105"/>
                  </a:cubicBezTo>
                  <a:cubicBezTo>
                    <a:pt x="112" y="105"/>
                    <a:pt x="112" y="105"/>
                    <a:pt x="112" y="105"/>
                  </a:cubicBezTo>
                  <a:cubicBezTo>
                    <a:pt x="112" y="105"/>
                    <a:pt x="112" y="105"/>
                    <a:pt x="112" y="105"/>
                  </a:cubicBezTo>
                  <a:cubicBezTo>
                    <a:pt x="112" y="105"/>
                    <a:pt x="112" y="105"/>
                    <a:pt x="112" y="105"/>
                  </a:cubicBezTo>
                  <a:cubicBezTo>
                    <a:pt x="112" y="105"/>
                    <a:pt x="112" y="105"/>
                    <a:pt x="112" y="105"/>
                  </a:cubicBezTo>
                  <a:cubicBezTo>
                    <a:pt x="112" y="105"/>
                    <a:pt x="112" y="108"/>
                    <a:pt x="111" y="110"/>
                  </a:cubicBezTo>
                  <a:cubicBezTo>
                    <a:pt x="111" y="109"/>
                    <a:pt x="111" y="108"/>
                    <a:pt x="111" y="107"/>
                  </a:cubicBezTo>
                  <a:cubicBezTo>
                    <a:pt x="111" y="104"/>
                    <a:pt x="111" y="102"/>
                    <a:pt x="110" y="100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0" y="96"/>
                    <a:pt x="110" y="96"/>
                    <a:pt x="110" y="96"/>
                  </a:cubicBezTo>
                  <a:cubicBezTo>
                    <a:pt x="110" y="95"/>
                    <a:pt x="109" y="93"/>
                    <a:pt x="109" y="92"/>
                  </a:cubicBezTo>
                  <a:cubicBezTo>
                    <a:pt x="108" y="89"/>
                    <a:pt x="108" y="86"/>
                    <a:pt x="107" y="84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111" y="83"/>
                    <a:pt x="115" y="82"/>
                    <a:pt x="119" y="81"/>
                  </a:cubicBezTo>
                  <a:cubicBezTo>
                    <a:pt x="122" y="79"/>
                    <a:pt x="125" y="76"/>
                    <a:pt x="126" y="72"/>
                  </a:cubicBezTo>
                  <a:cubicBezTo>
                    <a:pt x="126" y="72"/>
                    <a:pt x="126" y="71"/>
                    <a:pt x="126" y="71"/>
                  </a:cubicBezTo>
                  <a:cubicBezTo>
                    <a:pt x="126" y="68"/>
                    <a:pt x="124" y="65"/>
                    <a:pt x="121" y="65"/>
                  </a:cubicBezTo>
                  <a:cubicBezTo>
                    <a:pt x="120" y="65"/>
                    <a:pt x="120" y="65"/>
                    <a:pt x="120" y="65"/>
                  </a:cubicBezTo>
                  <a:cubicBezTo>
                    <a:pt x="115" y="65"/>
                    <a:pt x="109" y="72"/>
                    <a:pt x="107" y="77"/>
                  </a:cubicBezTo>
                  <a:cubicBezTo>
                    <a:pt x="107" y="77"/>
                    <a:pt x="106" y="80"/>
                    <a:pt x="106" y="82"/>
                  </a:cubicBezTo>
                  <a:cubicBezTo>
                    <a:pt x="106" y="81"/>
                    <a:pt x="105" y="79"/>
                    <a:pt x="104" y="77"/>
                  </a:cubicBezTo>
                  <a:cubicBezTo>
                    <a:pt x="103" y="72"/>
                    <a:pt x="101" y="67"/>
                    <a:pt x="99" y="62"/>
                  </a:cubicBezTo>
                  <a:cubicBezTo>
                    <a:pt x="98" y="60"/>
                    <a:pt x="98" y="59"/>
                    <a:pt x="97" y="57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102" y="57"/>
                    <a:pt x="106" y="56"/>
                    <a:pt x="110" y="54"/>
                  </a:cubicBezTo>
                  <a:cubicBezTo>
                    <a:pt x="113" y="53"/>
                    <a:pt x="116" y="49"/>
                    <a:pt x="117" y="46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7" y="42"/>
                    <a:pt x="115" y="39"/>
                    <a:pt x="112" y="39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06" y="38"/>
                    <a:pt x="100" y="46"/>
                    <a:pt x="98" y="51"/>
                  </a:cubicBezTo>
                  <a:cubicBezTo>
                    <a:pt x="98" y="51"/>
                    <a:pt x="97" y="56"/>
                    <a:pt x="97" y="57"/>
                  </a:cubicBezTo>
                  <a:cubicBezTo>
                    <a:pt x="96" y="54"/>
                    <a:pt x="94" y="50"/>
                    <a:pt x="93" y="47"/>
                  </a:cubicBezTo>
                  <a:cubicBezTo>
                    <a:pt x="92" y="42"/>
                    <a:pt x="91" y="37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4" y="32"/>
                    <a:pt x="99" y="31"/>
                    <a:pt x="103" y="30"/>
                  </a:cubicBezTo>
                  <a:cubicBezTo>
                    <a:pt x="106" y="28"/>
                    <a:pt x="109" y="25"/>
                    <a:pt x="110" y="21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10" y="17"/>
                    <a:pt x="107" y="14"/>
                    <a:pt x="104" y="14"/>
                  </a:cubicBezTo>
                  <a:cubicBezTo>
                    <a:pt x="98" y="14"/>
                    <a:pt x="93" y="22"/>
                    <a:pt x="91" y="26"/>
                  </a:cubicBezTo>
                  <a:cubicBezTo>
                    <a:pt x="91" y="26"/>
                    <a:pt x="90" y="30"/>
                    <a:pt x="90" y="32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9" y="28"/>
                    <a:pt x="89" y="24"/>
                    <a:pt x="89" y="20"/>
                  </a:cubicBezTo>
                  <a:cubicBezTo>
                    <a:pt x="89" y="19"/>
                    <a:pt x="89" y="18"/>
                    <a:pt x="89" y="17"/>
                  </a:cubicBezTo>
                  <a:cubicBezTo>
                    <a:pt x="89" y="17"/>
                    <a:pt x="89" y="17"/>
                    <a:pt x="89" y="16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9" y="19"/>
                    <a:pt x="89" y="20"/>
                    <a:pt x="89" y="22"/>
                  </a:cubicBezTo>
                  <a:cubicBezTo>
                    <a:pt x="88" y="25"/>
                    <a:pt x="89" y="29"/>
                    <a:pt x="89" y="32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8" y="31"/>
                    <a:pt x="87" y="27"/>
                    <a:pt x="86" y="26"/>
                  </a:cubicBezTo>
                  <a:cubicBezTo>
                    <a:pt x="84" y="23"/>
                    <a:pt x="78" y="17"/>
                    <a:pt x="73" y="17"/>
                  </a:cubicBezTo>
                  <a:cubicBezTo>
                    <a:pt x="72" y="17"/>
                    <a:pt x="72" y="18"/>
                    <a:pt x="71" y="18"/>
                  </a:cubicBezTo>
                  <a:cubicBezTo>
                    <a:pt x="68" y="19"/>
                    <a:pt x="67" y="21"/>
                    <a:pt x="67" y="24"/>
                  </a:cubicBezTo>
                  <a:cubicBezTo>
                    <a:pt x="67" y="25"/>
                    <a:pt x="67" y="26"/>
                    <a:pt x="67" y="26"/>
                  </a:cubicBezTo>
                  <a:cubicBezTo>
                    <a:pt x="69" y="30"/>
                    <a:pt x="72" y="32"/>
                    <a:pt x="76" y="33"/>
                  </a:cubicBezTo>
                  <a:cubicBezTo>
                    <a:pt x="78" y="33"/>
                    <a:pt x="80" y="33"/>
                    <a:pt x="82" y="33"/>
                  </a:cubicBezTo>
                  <a:cubicBezTo>
                    <a:pt x="84" y="33"/>
                    <a:pt x="87" y="33"/>
                    <a:pt x="90" y="33"/>
                  </a:cubicBezTo>
                  <a:cubicBezTo>
                    <a:pt x="90" y="38"/>
                    <a:pt x="91" y="42"/>
                    <a:pt x="93" y="47"/>
                  </a:cubicBezTo>
                  <a:cubicBezTo>
                    <a:pt x="94" y="50"/>
                    <a:pt x="94" y="53"/>
                    <a:pt x="95" y="56"/>
                  </a:cubicBezTo>
                  <a:cubicBezTo>
                    <a:pt x="95" y="56"/>
                    <a:pt x="95" y="56"/>
                    <a:pt x="95" y="56"/>
                  </a:cubicBezTo>
                  <a:cubicBezTo>
                    <a:pt x="95" y="56"/>
                    <a:pt x="95" y="56"/>
                    <a:pt x="95" y="56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2" y="50"/>
                    <a:pt x="85" y="44"/>
                    <a:pt x="81" y="44"/>
                  </a:cubicBezTo>
                  <a:cubicBezTo>
                    <a:pt x="80" y="44"/>
                    <a:pt x="79" y="44"/>
                    <a:pt x="79" y="44"/>
                  </a:cubicBezTo>
                  <a:cubicBezTo>
                    <a:pt x="76" y="45"/>
                    <a:pt x="74" y="48"/>
                    <a:pt x="74" y="50"/>
                  </a:cubicBezTo>
                  <a:cubicBezTo>
                    <a:pt x="74" y="51"/>
                    <a:pt x="75" y="52"/>
                    <a:pt x="75" y="52"/>
                  </a:cubicBezTo>
                  <a:cubicBezTo>
                    <a:pt x="75" y="53"/>
                    <a:pt x="75" y="53"/>
                    <a:pt x="75" y="53"/>
                  </a:cubicBezTo>
                  <a:cubicBezTo>
                    <a:pt x="77" y="56"/>
                    <a:pt x="80" y="59"/>
                    <a:pt x="84" y="60"/>
                  </a:cubicBezTo>
                  <a:cubicBezTo>
                    <a:pt x="86" y="60"/>
                    <a:pt x="88" y="60"/>
                    <a:pt x="90" y="60"/>
                  </a:cubicBezTo>
                  <a:cubicBezTo>
                    <a:pt x="92" y="60"/>
                    <a:pt x="94" y="60"/>
                    <a:pt x="97" y="60"/>
                  </a:cubicBezTo>
                  <a:cubicBezTo>
                    <a:pt x="97" y="61"/>
                    <a:pt x="97" y="62"/>
                    <a:pt x="98" y="63"/>
                  </a:cubicBezTo>
                  <a:cubicBezTo>
                    <a:pt x="99" y="68"/>
                    <a:pt x="101" y="73"/>
                    <a:pt x="103" y="78"/>
                  </a:cubicBezTo>
                  <a:cubicBezTo>
                    <a:pt x="103" y="80"/>
                    <a:pt x="104" y="82"/>
                    <a:pt x="104" y="83"/>
                  </a:cubicBezTo>
                  <a:cubicBezTo>
                    <a:pt x="104" y="83"/>
                    <a:pt x="104" y="83"/>
                    <a:pt x="104" y="83"/>
                  </a:cubicBezTo>
                  <a:cubicBezTo>
                    <a:pt x="104" y="83"/>
                    <a:pt x="104" y="83"/>
                    <a:pt x="104" y="83"/>
                  </a:cubicBezTo>
                  <a:cubicBezTo>
                    <a:pt x="103" y="81"/>
                    <a:pt x="103" y="81"/>
                    <a:pt x="103" y="81"/>
                  </a:cubicBezTo>
                  <a:cubicBezTo>
                    <a:pt x="101" y="78"/>
                    <a:pt x="95" y="72"/>
                    <a:pt x="90" y="72"/>
                  </a:cubicBezTo>
                  <a:cubicBezTo>
                    <a:pt x="89" y="72"/>
                    <a:pt x="89" y="72"/>
                    <a:pt x="88" y="73"/>
                  </a:cubicBezTo>
                  <a:cubicBezTo>
                    <a:pt x="85" y="73"/>
                    <a:pt x="84" y="76"/>
                    <a:pt x="84" y="79"/>
                  </a:cubicBezTo>
                  <a:cubicBezTo>
                    <a:pt x="84" y="79"/>
                    <a:pt x="84" y="80"/>
                    <a:pt x="84" y="80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6" y="85"/>
                    <a:pt x="89" y="87"/>
                    <a:pt x="93" y="88"/>
                  </a:cubicBezTo>
                  <a:cubicBezTo>
                    <a:pt x="95" y="88"/>
                    <a:pt x="97" y="88"/>
                    <a:pt x="99" y="88"/>
                  </a:cubicBezTo>
                  <a:cubicBezTo>
                    <a:pt x="101" y="88"/>
                    <a:pt x="103" y="88"/>
                    <a:pt x="105" y="88"/>
                  </a:cubicBezTo>
                  <a:cubicBezTo>
                    <a:pt x="106" y="90"/>
                    <a:pt x="106" y="92"/>
                    <a:pt x="107" y="93"/>
                  </a:cubicBezTo>
                  <a:cubicBezTo>
                    <a:pt x="107" y="95"/>
                    <a:pt x="107" y="96"/>
                    <a:pt x="107" y="97"/>
                  </a:cubicBezTo>
                  <a:cubicBezTo>
                    <a:pt x="108" y="98"/>
                    <a:pt x="108" y="99"/>
                    <a:pt x="108" y="101"/>
                  </a:cubicBezTo>
                  <a:cubicBezTo>
                    <a:pt x="108" y="103"/>
                    <a:pt x="108" y="105"/>
                    <a:pt x="109" y="107"/>
                  </a:cubicBezTo>
                  <a:cubicBezTo>
                    <a:pt x="109" y="109"/>
                    <a:pt x="109" y="110"/>
                    <a:pt x="109" y="112"/>
                  </a:cubicBezTo>
                  <a:cubicBezTo>
                    <a:pt x="109" y="112"/>
                    <a:pt x="109" y="112"/>
                    <a:pt x="109" y="112"/>
                  </a:cubicBezTo>
                  <a:cubicBezTo>
                    <a:pt x="109" y="112"/>
                    <a:pt x="109" y="112"/>
                    <a:pt x="109" y="112"/>
                  </a:cubicBezTo>
                  <a:cubicBezTo>
                    <a:pt x="108" y="110"/>
                    <a:pt x="107" y="107"/>
                    <a:pt x="107" y="106"/>
                  </a:cubicBezTo>
                  <a:cubicBezTo>
                    <a:pt x="106" y="105"/>
                    <a:pt x="106" y="104"/>
                    <a:pt x="105" y="103"/>
                  </a:cubicBezTo>
                  <a:cubicBezTo>
                    <a:pt x="103" y="100"/>
                    <a:pt x="101" y="99"/>
                    <a:pt x="99" y="97"/>
                  </a:cubicBezTo>
                  <a:cubicBezTo>
                    <a:pt x="99" y="97"/>
                    <a:pt x="99" y="96"/>
                    <a:pt x="98" y="96"/>
                  </a:cubicBezTo>
                  <a:cubicBezTo>
                    <a:pt x="97" y="94"/>
                    <a:pt x="95" y="93"/>
                    <a:pt x="93" y="93"/>
                  </a:cubicBezTo>
                  <a:cubicBezTo>
                    <a:pt x="92" y="93"/>
                    <a:pt x="91" y="93"/>
                    <a:pt x="90" y="94"/>
                  </a:cubicBezTo>
                  <a:cubicBezTo>
                    <a:pt x="89" y="94"/>
                    <a:pt x="89" y="94"/>
                    <a:pt x="89" y="94"/>
                  </a:cubicBezTo>
                  <a:cubicBezTo>
                    <a:pt x="87" y="96"/>
                    <a:pt x="86" y="99"/>
                    <a:pt x="86" y="103"/>
                  </a:cubicBezTo>
                  <a:cubicBezTo>
                    <a:pt x="86" y="106"/>
                    <a:pt x="87" y="110"/>
                    <a:pt x="88" y="112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88" y="114"/>
                    <a:pt x="88" y="114"/>
                    <a:pt x="88" y="114"/>
                  </a:cubicBezTo>
                  <a:cubicBezTo>
                    <a:pt x="87" y="112"/>
                    <a:pt x="85" y="110"/>
                    <a:pt x="83" y="108"/>
                  </a:cubicBezTo>
                  <a:cubicBezTo>
                    <a:pt x="81" y="105"/>
                    <a:pt x="81" y="105"/>
                    <a:pt x="81" y="105"/>
                  </a:cubicBezTo>
                  <a:cubicBezTo>
                    <a:pt x="80" y="105"/>
                    <a:pt x="79" y="104"/>
                    <a:pt x="78" y="103"/>
                  </a:cubicBezTo>
                  <a:cubicBezTo>
                    <a:pt x="76" y="101"/>
                    <a:pt x="74" y="99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5" y="94"/>
                    <a:pt x="78" y="91"/>
                    <a:pt x="80" y="87"/>
                  </a:cubicBezTo>
                  <a:cubicBezTo>
                    <a:pt x="81" y="85"/>
                    <a:pt x="82" y="83"/>
                    <a:pt x="82" y="81"/>
                  </a:cubicBezTo>
                  <a:cubicBezTo>
                    <a:pt x="82" y="79"/>
                    <a:pt x="82" y="78"/>
                    <a:pt x="81" y="76"/>
                  </a:cubicBezTo>
                  <a:cubicBezTo>
                    <a:pt x="80" y="74"/>
                    <a:pt x="78" y="73"/>
                    <a:pt x="76" y="73"/>
                  </a:cubicBezTo>
                  <a:cubicBezTo>
                    <a:pt x="75" y="73"/>
                    <a:pt x="74" y="73"/>
                    <a:pt x="73" y="73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69" y="76"/>
                    <a:pt x="68" y="81"/>
                    <a:pt x="68" y="86"/>
                  </a:cubicBezTo>
                  <a:cubicBezTo>
                    <a:pt x="68" y="88"/>
                    <a:pt x="68" y="89"/>
                    <a:pt x="68" y="91"/>
                  </a:cubicBezTo>
                  <a:cubicBezTo>
                    <a:pt x="68" y="91"/>
                    <a:pt x="70" y="94"/>
                    <a:pt x="70" y="96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6" y="92"/>
                    <a:pt x="66" y="92"/>
                    <a:pt x="66" y="92"/>
                  </a:cubicBezTo>
                  <a:cubicBezTo>
                    <a:pt x="62" y="89"/>
                    <a:pt x="58" y="86"/>
                    <a:pt x="53" y="83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3" y="77"/>
                    <a:pt x="56" y="74"/>
                    <a:pt x="58" y="70"/>
                  </a:cubicBezTo>
                  <a:cubicBezTo>
                    <a:pt x="60" y="68"/>
                    <a:pt x="60" y="66"/>
                    <a:pt x="60" y="64"/>
                  </a:cubicBezTo>
                  <a:cubicBezTo>
                    <a:pt x="60" y="62"/>
                    <a:pt x="60" y="61"/>
                    <a:pt x="59" y="59"/>
                  </a:cubicBezTo>
                  <a:cubicBezTo>
                    <a:pt x="58" y="57"/>
                    <a:pt x="56" y="56"/>
                    <a:pt x="54" y="56"/>
                  </a:cubicBezTo>
                  <a:cubicBezTo>
                    <a:pt x="53" y="56"/>
                    <a:pt x="52" y="56"/>
                    <a:pt x="51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7" y="59"/>
                    <a:pt x="46" y="64"/>
                    <a:pt x="46" y="68"/>
                  </a:cubicBezTo>
                  <a:cubicBezTo>
                    <a:pt x="46" y="70"/>
                    <a:pt x="46" y="72"/>
                    <a:pt x="47" y="74"/>
                  </a:cubicBezTo>
                  <a:cubicBezTo>
                    <a:pt x="47" y="74"/>
                    <a:pt x="49" y="79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6" y="78"/>
                    <a:pt x="43" y="75"/>
                    <a:pt x="41" y="73"/>
                  </a:cubicBezTo>
                  <a:cubicBezTo>
                    <a:pt x="37" y="70"/>
                    <a:pt x="33" y="67"/>
                    <a:pt x="30" y="63"/>
                  </a:cubicBezTo>
                  <a:cubicBezTo>
                    <a:pt x="30" y="63"/>
                    <a:pt x="30" y="63"/>
                    <a:pt x="30" y="63"/>
                  </a:cubicBezTo>
                  <a:cubicBezTo>
                    <a:pt x="30" y="63"/>
                    <a:pt x="30" y="63"/>
                    <a:pt x="30" y="63"/>
                  </a:cubicBezTo>
                  <a:cubicBezTo>
                    <a:pt x="33" y="60"/>
                    <a:pt x="37" y="57"/>
                    <a:pt x="39" y="54"/>
                  </a:cubicBezTo>
                  <a:cubicBezTo>
                    <a:pt x="40" y="52"/>
                    <a:pt x="41" y="49"/>
                    <a:pt x="41" y="47"/>
                  </a:cubicBezTo>
                  <a:cubicBezTo>
                    <a:pt x="41" y="45"/>
                    <a:pt x="41" y="44"/>
                    <a:pt x="40" y="43"/>
                  </a:cubicBezTo>
                  <a:cubicBezTo>
                    <a:pt x="39" y="40"/>
                    <a:pt x="37" y="39"/>
                    <a:pt x="34" y="39"/>
                  </a:cubicBezTo>
                  <a:cubicBezTo>
                    <a:pt x="34" y="39"/>
                    <a:pt x="33" y="39"/>
                    <a:pt x="32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8" y="42"/>
                    <a:pt x="27" y="47"/>
                    <a:pt x="27" y="52"/>
                  </a:cubicBezTo>
                  <a:cubicBezTo>
                    <a:pt x="27" y="54"/>
                    <a:pt x="27" y="55"/>
                    <a:pt x="27" y="57"/>
                  </a:cubicBezTo>
                  <a:cubicBezTo>
                    <a:pt x="27" y="57"/>
                    <a:pt x="29" y="61"/>
                    <a:pt x="29" y="62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26" y="59"/>
                    <a:pt x="23" y="55"/>
                    <a:pt x="21" y="51"/>
                  </a:cubicBezTo>
                  <a:cubicBezTo>
                    <a:pt x="19" y="48"/>
                    <a:pt x="18" y="46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21" y="42"/>
                    <a:pt x="24" y="39"/>
                    <a:pt x="27" y="36"/>
                  </a:cubicBezTo>
                  <a:cubicBezTo>
                    <a:pt x="29" y="33"/>
                    <a:pt x="29" y="31"/>
                    <a:pt x="29" y="28"/>
                  </a:cubicBezTo>
                  <a:cubicBezTo>
                    <a:pt x="29" y="27"/>
                    <a:pt x="29" y="26"/>
                    <a:pt x="29" y="25"/>
                  </a:cubicBezTo>
                  <a:cubicBezTo>
                    <a:pt x="28" y="22"/>
                    <a:pt x="26" y="20"/>
                    <a:pt x="23" y="20"/>
                  </a:cubicBezTo>
                  <a:cubicBezTo>
                    <a:pt x="23" y="20"/>
                    <a:pt x="22" y="21"/>
                    <a:pt x="21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16" y="23"/>
                    <a:pt x="15" y="30"/>
                    <a:pt x="15" y="35"/>
                  </a:cubicBezTo>
                  <a:cubicBezTo>
                    <a:pt x="15" y="36"/>
                    <a:pt x="15" y="37"/>
                    <a:pt x="15" y="38"/>
                  </a:cubicBezTo>
                  <a:cubicBezTo>
                    <a:pt x="15" y="38"/>
                    <a:pt x="16" y="40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3" y="36"/>
                    <a:pt x="11" y="32"/>
                    <a:pt x="10" y="29"/>
                  </a:cubicBezTo>
                  <a:cubicBezTo>
                    <a:pt x="10" y="27"/>
                    <a:pt x="9" y="26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11" y="21"/>
                    <a:pt x="12" y="17"/>
                    <a:pt x="13" y="12"/>
                  </a:cubicBezTo>
                  <a:cubicBezTo>
                    <a:pt x="13" y="12"/>
                    <a:pt x="14" y="11"/>
                    <a:pt x="14" y="10"/>
                  </a:cubicBezTo>
                  <a:cubicBezTo>
                    <a:pt x="14" y="7"/>
                    <a:pt x="12" y="4"/>
                    <a:pt x="10" y="2"/>
                  </a:cubicBezTo>
                  <a:cubicBezTo>
                    <a:pt x="9" y="0"/>
                    <a:pt x="8" y="0"/>
                    <a:pt x="6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2814638" y="3875088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120000" h="6" extrusionOk="0">
                  <a:moveTo>
                    <a:pt x="0" y="0"/>
                  </a:moveTo>
                  <a:cubicBezTo>
                    <a:pt x="0" y="2"/>
                    <a:pt x="0" y="4"/>
                    <a:pt x="0" y="6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2740026" y="3892551"/>
              <a:ext cx="19050" cy="12700"/>
            </a:xfrm>
            <a:custGeom>
              <a:avLst/>
              <a:gdLst/>
              <a:ahLst/>
              <a:cxnLst/>
              <a:rect l="l" t="t" r="r" b="b"/>
              <a:pathLst>
                <a:path w="25" h="15" extrusionOk="0">
                  <a:moveTo>
                    <a:pt x="7" y="0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3"/>
                    <a:pt x="7" y="15"/>
                    <a:pt x="11" y="15"/>
                  </a:cubicBezTo>
                  <a:cubicBezTo>
                    <a:pt x="11" y="15"/>
                    <a:pt x="12" y="14"/>
                    <a:pt x="12" y="14"/>
                  </a:cubicBezTo>
                  <a:cubicBezTo>
                    <a:pt x="17" y="14"/>
                    <a:pt x="21" y="12"/>
                    <a:pt x="25" y="10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7" y="3"/>
                    <a:pt x="12" y="0"/>
                    <a:pt x="7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1"/>
            <p:cNvSpPr/>
            <p:nvPr/>
          </p:nvSpPr>
          <p:spPr>
            <a:xfrm>
              <a:off x="2847976" y="3954463"/>
              <a:ext cx="122238" cy="93663"/>
            </a:xfrm>
            <a:custGeom>
              <a:avLst/>
              <a:gdLst/>
              <a:ahLst/>
              <a:cxnLst/>
              <a:rect l="l" t="t" r="r" b="b"/>
              <a:pathLst>
                <a:path w="158" h="120" extrusionOk="0">
                  <a:moveTo>
                    <a:pt x="107" y="42"/>
                  </a:moveTo>
                  <a:cubicBezTo>
                    <a:pt x="107" y="42"/>
                    <a:pt x="92" y="4"/>
                    <a:pt x="83" y="6"/>
                  </a:cubicBezTo>
                  <a:cubicBezTo>
                    <a:pt x="74" y="7"/>
                    <a:pt x="98" y="66"/>
                    <a:pt x="98" y="66"/>
                  </a:cubicBezTo>
                  <a:cubicBezTo>
                    <a:pt x="98" y="66"/>
                    <a:pt x="70" y="14"/>
                    <a:pt x="51" y="14"/>
                  </a:cubicBezTo>
                  <a:cubicBezTo>
                    <a:pt x="32" y="14"/>
                    <a:pt x="58" y="72"/>
                    <a:pt x="82" y="91"/>
                  </a:cubicBezTo>
                  <a:cubicBezTo>
                    <a:pt x="82" y="91"/>
                    <a:pt x="44" y="51"/>
                    <a:pt x="22" y="59"/>
                  </a:cubicBezTo>
                  <a:cubicBezTo>
                    <a:pt x="0" y="67"/>
                    <a:pt x="66" y="109"/>
                    <a:pt x="66" y="109"/>
                  </a:cubicBezTo>
                  <a:cubicBezTo>
                    <a:pt x="66" y="109"/>
                    <a:pt x="28" y="97"/>
                    <a:pt x="32" y="106"/>
                  </a:cubicBezTo>
                  <a:cubicBezTo>
                    <a:pt x="36" y="112"/>
                    <a:pt x="42" y="116"/>
                    <a:pt x="49" y="117"/>
                  </a:cubicBezTo>
                  <a:cubicBezTo>
                    <a:pt x="5" y="120"/>
                    <a:pt x="5" y="120"/>
                    <a:pt x="5" y="120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122" y="116"/>
                    <a:pt x="158" y="99"/>
                    <a:pt x="148" y="91"/>
                  </a:cubicBezTo>
                  <a:cubicBezTo>
                    <a:pt x="139" y="84"/>
                    <a:pt x="118" y="100"/>
                    <a:pt x="118" y="100"/>
                  </a:cubicBezTo>
                  <a:cubicBezTo>
                    <a:pt x="118" y="100"/>
                    <a:pt x="154" y="60"/>
                    <a:pt x="147" y="45"/>
                  </a:cubicBezTo>
                  <a:cubicBezTo>
                    <a:pt x="140" y="30"/>
                    <a:pt x="109" y="72"/>
                    <a:pt x="109" y="72"/>
                  </a:cubicBezTo>
                  <a:cubicBezTo>
                    <a:pt x="109" y="72"/>
                    <a:pt x="134" y="19"/>
                    <a:pt x="129" y="10"/>
                  </a:cubicBezTo>
                  <a:cubicBezTo>
                    <a:pt x="125" y="0"/>
                    <a:pt x="107" y="42"/>
                    <a:pt x="107" y="42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1"/>
            <p:cNvSpPr/>
            <p:nvPr/>
          </p:nvSpPr>
          <p:spPr>
            <a:xfrm>
              <a:off x="2860676" y="3959226"/>
              <a:ext cx="103188" cy="85725"/>
            </a:xfrm>
            <a:custGeom>
              <a:avLst/>
              <a:gdLst/>
              <a:ahLst/>
              <a:cxnLst/>
              <a:rect l="l" t="t" r="r" b="b"/>
              <a:pathLst>
                <a:path w="132" h="111" extrusionOk="0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3" y="2"/>
                    <a:pt x="63" y="4"/>
                  </a:cubicBezTo>
                  <a:cubicBezTo>
                    <a:pt x="63" y="18"/>
                    <a:pt x="80" y="60"/>
                    <a:pt x="8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0" y="60"/>
                    <a:pt x="80" y="60"/>
                    <a:pt x="79" y="59"/>
                  </a:cubicBezTo>
                  <a:cubicBezTo>
                    <a:pt x="78" y="56"/>
                    <a:pt x="74" y="50"/>
                    <a:pt x="70" y="43"/>
                  </a:cubicBezTo>
                  <a:cubicBezTo>
                    <a:pt x="68" y="41"/>
                    <a:pt x="67" y="38"/>
                    <a:pt x="65" y="35"/>
                  </a:cubicBezTo>
                  <a:cubicBezTo>
                    <a:pt x="64" y="34"/>
                    <a:pt x="63" y="33"/>
                    <a:pt x="62" y="32"/>
                  </a:cubicBezTo>
                  <a:cubicBezTo>
                    <a:pt x="57" y="25"/>
                    <a:pt x="52" y="18"/>
                    <a:pt x="46" y="14"/>
                  </a:cubicBezTo>
                  <a:cubicBezTo>
                    <a:pt x="45" y="13"/>
                    <a:pt x="44" y="12"/>
                    <a:pt x="43" y="12"/>
                  </a:cubicBezTo>
                  <a:cubicBezTo>
                    <a:pt x="40" y="9"/>
                    <a:pt x="36" y="8"/>
                    <a:pt x="33" y="8"/>
                  </a:cubicBezTo>
                  <a:cubicBezTo>
                    <a:pt x="29" y="8"/>
                    <a:pt x="27" y="11"/>
                    <a:pt x="27" y="17"/>
                  </a:cubicBezTo>
                  <a:cubicBezTo>
                    <a:pt x="27" y="31"/>
                    <a:pt x="40" y="59"/>
                    <a:pt x="56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45" y="67"/>
                    <a:pt x="26" y="52"/>
                    <a:pt x="11" y="52"/>
                  </a:cubicBezTo>
                  <a:cubicBezTo>
                    <a:pt x="11" y="52"/>
                    <a:pt x="10" y="52"/>
                    <a:pt x="10" y="52"/>
                  </a:cubicBezTo>
                  <a:cubicBezTo>
                    <a:pt x="8" y="52"/>
                    <a:pt x="6" y="52"/>
                    <a:pt x="4" y="53"/>
                  </a:cubicBezTo>
                  <a:cubicBezTo>
                    <a:pt x="1" y="54"/>
                    <a:pt x="0" y="56"/>
                    <a:pt x="0" y="58"/>
                  </a:cubicBezTo>
                  <a:cubicBezTo>
                    <a:pt x="0" y="73"/>
                    <a:pt x="48" y="103"/>
                    <a:pt x="48" y="103"/>
                  </a:cubicBezTo>
                  <a:cubicBezTo>
                    <a:pt x="48" y="103"/>
                    <a:pt x="48" y="103"/>
                    <a:pt x="48" y="103"/>
                  </a:cubicBezTo>
                  <a:cubicBezTo>
                    <a:pt x="48" y="103"/>
                    <a:pt x="48" y="103"/>
                    <a:pt x="48" y="103"/>
                  </a:cubicBezTo>
                  <a:cubicBezTo>
                    <a:pt x="48" y="103"/>
                    <a:pt x="28" y="97"/>
                    <a:pt x="19" y="97"/>
                  </a:cubicBezTo>
                  <a:cubicBezTo>
                    <a:pt x="16" y="97"/>
                    <a:pt x="14" y="97"/>
                    <a:pt x="14" y="99"/>
                  </a:cubicBezTo>
                  <a:cubicBezTo>
                    <a:pt x="14" y="99"/>
                    <a:pt x="14" y="100"/>
                    <a:pt x="14" y="100"/>
                  </a:cubicBezTo>
                  <a:cubicBezTo>
                    <a:pt x="18" y="106"/>
                    <a:pt x="24" y="110"/>
                    <a:pt x="31" y="111"/>
                  </a:cubicBezTo>
                  <a:cubicBezTo>
                    <a:pt x="31" y="111"/>
                    <a:pt x="31" y="111"/>
                    <a:pt x="31" y="111"/>
                  </a:cubicBezTo>
                  <a:cubicBezTo>
                    <a:pt x="31" y="111"/>
                    <a:pt x="31" y="111"/>
                    <a:pt x="31" y="111"/>
                  </a:cubicBezTo>
                  <a:cubicBezTo>
                    <a:pt x="28" y="111"/>
                    <a:pt x="28" y="111"/>
                    <a:pt x="28" y="111"/>
                  </a:cubicBezTo>
                  <a:cubicBezTo>
                    <a:pt x="109" y="111"/>
                    <a:pt x="109" y="111"/>
                    <a:pt x="109" y="111"/>
                  </a:cubicBezTo>
                  <a:cubicBezTo>
                    <a:pt x="110" y="111"/>
                    <a:pt x="111" y="111"/>
                    <a:pt x="112" y="111"/>
                  </a:cubicBezTo>
                  <a:cubicBezTo>
                    <a:pt x="104" y="110"/>
                    <a:pt x="104" y="110"/>
                    <a:pt x="104" y="110"/>
                  </a:cubicBezTo>
                  <a:cubicBezTo>
                    <a:pt x="104" y="110"/>
                    <a:pt x="104" y="110"/>
                    <a:pt x="104" y="110"/>
                  </a:cubicBezTo>
                  <a:cubicBezTo>
                    <a:pt x="104" y="110"/>
                    <a:pt x="132" y="97"/>
                    <a:pt x="132" y="88"/>
                  </a:cubicBezTo>
                  <a:cubicBezTo>
                    <a:pt x="132" y="87"/>
                    <a:pt x="131" y="86"/>
                    <a:pt x="130" y="85"/>
                  </a:cubicBezTo>
                  <a:cubicBezTo>
                    <a:pt x="129" y="84"/>
                    <a:pt x="126" y="84"/>
                    <a:pt x="124" y="84"/>
                  </a:cubicBezTo>
                  <a:cubicBezTo>
                    <a:pt x="114" y="84"/>
                    <a:pt x="100" y="94"/>
                    <a:pt x="100" y="94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100" y="94"/>
                    <a:pt x="130" y="61"/>
                    <a:pt x="130" y="44"/>
                  </a:cubicBezTo>
                  <a:cubicBezTo>
                    <a:pt x="130" y="42"/>
                    <a:pt x="130" y="41"/>
                    <a:pt x="129" y="39"/>
                  </a:cubicBezTo>
                  <a:cubicBezTo>
                    <a:pt x="128" y="38"/>
                    <a:pt x="127" y="37"/>
                    <a:pt x="126" y="36"/>
                  </a:cubicBezTo>
                  <a:cubicBezTo>
                    <a:pt x="126" y="36"/>
                    <a:pt x="125" y="36"/>
                    <a:pt x="124" y="36"/>
                  </a:cubicBezTo>
                  <a:cubicBezTo>
                    <a:pt x="114" y="36"/>
                    <a:pt x="91" y="66"/>
                    <a:pt x="91" y="66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91" y="66"/>
                    <a:pt x="112" y="22"/>
                    <a:pt x="112" y="7"/>
                  </a:cubicBezTo>
                  <a:cubicBezTo>
                    <a:pt x="112" y="6"/>
                    <a:pt x="112" y="4"/>
                    <a:pt x="111" y="4"/>
                  </a:cubicBezTo>
                  <a:cubicBezTo>
                    <a:pt x="111" y="3"/>
                    <a:pt x="110" y="2"/>
                    <a:pt x="110" y="2"/>
                  </a:cubicBezTo>
                  <a:cubicBezTo>
                    <a:pt x="104" y="2"/>
                    <a:pt x="93" y="27"/>
                    <a:pt x="90" y="34"/>
                  </a:cubicBezTo>
                  <a:cubicBezTo>
                    <a:pt x="90" y="35"/>
                    <a:pt x="89" y="36"/>
                    <a:pt x="89" y="36"/>
                  </a:cubicBezTo>
                  <a:cubicBezTo>
                    <a:pt x="89" y="36"/>
                    <a:pt x="89" y="35"/>
                    <a:pt x="88" y="33"/>
                  </a:cubicBezTo>
                  <a:cubicBezTo>
                    <a:pt x="87" y="31"/>
                    <a:pt x="86" y="28"/>
                    <a:pt x="84" y="24"/>
                  </a:cubicBezTo>
                  <a:cubicBezTo>
                    <a:pt x="82" y="19"/>
                    <a:pt x="79" y="14"/>
                    <a:pt x="76" y="9"/>
                  </a:cubicBezTo>
                  <a:cubicBezTo>
                    <a:pt x="75" y="8"/>
                    <a:pt x="74" y="6"/>
                    <a:pt x="73" y="5"/>
                  </a:cubicBezTo>
                  <a:cubicBezTo>
                    <a:pt x="72" y="4"/>
                    <a:pt x="71" y="3"/>
                    <a:pt x="70" y="2"/>
                  </a:cubicBezTo>
                  <a:cubicBezTo>
                    <a:pt x="69" y="1"/>
                    <a:pt x="67" y="0"/>
                    <a:pt x="65" y="0"/>
                  </a:cubicBezTo>
                </a:path>
              </a:pathLst>
            </a:custGeom>
            <a:solidFill>
              <a:srgbClr val="BEEEC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1"/>
            <p:cNvSpPr/>
            <p:nvPr/>
          </p:nvSpPr>
          <p:spPr>
            <a:xfrm>
              <a:off x="2924176" y="3989388"/>
              <a:ext cx="25400" cy="53975"/>
            </a:xfrm>
            <a:custGeom>
              <a:avLst/>
              <a:gdLst/>
              <a:ahLst/>
              <a:cxnLst/>
              <a:rect l="l" t="t" r="r" b="b"/>
              <a:pathLst>
                <a:path w="34" h="70" extrusionOk="0">
                  <a:moveTo>
                    <a:pt x="14" y="0"/>
                  </a:moveTo>
                  <a:cubicBezTo>
                    <a:pt x="6" y="22"/>
                    <a:pt x="1" y="46"/>
                    <a:pt x="0" y="70"/>
                  </a:cubicBezTo>
                  <a:cubicBezTo>
                    <a:pt x="12" y="69"/>
                    <a:pt x="24" y="65"/>
                    <a:pt x="34" y="58"/>
                  </a:cubicBezTo>
                </a:path>
              </a:pathLst>
            </a:custGeom>
            <a:noFill/>
            <a:ln w="9525" cap="rnd" cmpd="sng">
              <a:solidFill>
                <a:srgbClr val="7878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2919413" y="3978276"/>
              <a:ext cx="9525" cy="26988"/>
            </a:xfrm>
            <a:custGeom>
              <a:avLst/>
              <a:gdLst/>
              <a:ahLst/>
              <a:cxnLst/>
              <a:rect l="l" t="t" r="r" b="b"/>
              <a:pathLst>
                <a:path w="12" h="36" extrusionOk="0">
                  <a:moveTo>
                    <a:pt x="12" y="36"/>
                  </a:moveTo>
                  <a:cubicBezTo>
                    <a:pt x="9" y="24"/>
                    <a:pt x="5" y="12"/>
                    <a:pt x="0" y="0"/>
                  </a:cubicBezTo>
                </a:path>
              </a:pathLst>
            </a:custGeom>
            <a:noFill/>
            <a:ln w="9525" cap="rnd" cmpd="sng">
              <a:solidFill>
                <a:srgbClr val="7878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2897188" y="3987801"/>
              <a:ext cx="52388" cy="39688"/>
            </a:xfrm>
            <a:custGeom>
              <a:avLst/>
              <a:gdLst/>
              <a:ahLst/>
              <a:cxnLst/>
              <a:rect l="l" t="t" r="r" b="b"/>
              <a:pathLst>
                <a:path w="67" h="52" extrusionOk="0">
                  <a:moveTo>
                    <a:pt x="0" y="0"/>
                  </a:moveTo>
                  <a:cubicBezTo>
                    <a:pt x="35" y="52"/>
                    <a:pt x="35" y="52"/>
                    <a:pt x="35" y="52"/>
                  </a:cubicBezTo>
                  <a:cubicBezTo>
                    <a:pt x="46" y="43"/>
                    <a:pt x="57" y="32"/>
                    <a:pt x="67" y="21"/>
                  </a:cubicBezTo>
                </a:path>
              </a:pathLst>
            </a:custGeom>
            <a:noFill/>
            <a:ln w="9525" cap="rnd" cmpd="sng">
              <a:solidFill>
                <a:srgbClr val="7878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1"/>
            <p:cNvSpPr/>
            <p:nvPr/>
          </p:nvSpPr>
          <p:spPr>
            <a:xfrm>
              <a:off x="2884488" y="4016376"/>
              <a:ext cx="39688" cy="20638"/>
            </a:xfrm>
            <a:custGeom>
              <a:avLst/>
              <a:gdLst/>
              <a:ahLst/>
              <a:cxnLst/>
              <a:rect l="l" t="t" r="r" b="b"/>
              <a:pathLst>
                <a:path w="52" h="28" extrusionOk="0">
                  <a:moveTo>
                    <a:pt x="52" y="28"/>
                  </a:moveTo>
                  <a:cubicBezTo>
                    <a:pt x="52" y="28"/>
                    <a:pt x="15" y="10"/>
                    <a:pt x="0" y="0"/>
                  </a:cubicBezTo>
                </a:path>
              </a:pathLst>
            </a:custGeom>
            <a:noFill/>
            <a:ln w="9525" cap="rnd" cmpd="sng">
              <a:solidFill>
                <a:srgbClr val="7878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1"/>
            <p:cNvSpPr/>
            <p:nvPr/>
          </p:nvSpPr>
          <p:spPr>
            <a:xfrm>
              <a:off x="2962276" y="3927476"/>
              <a:ext cx="158750" cy="119063"/>
            </a:xfrm>
            <a:custGeom>
              <a:avLst/>
              <a:gdLst/>
              <a:ahLst/>
              <a:cxnLst/>
              <a:rect l="l" t="t" r="r" b="b"/>
              <a:pathLst>
                <a:path w="205" h="155" extrusionOk="0">
                  <a:moveTo>
                    <a:pt x="66" y="54"/>
                  </a:moveTo>
                  <a:cubicBezTo>
                    <a:pt x="66" y="54"/>
                    <a:pt x="86" y="5"/>
                    <a:pt x="98" y="7"/>
                  </a:cubicBezTo>
                  <a:cubicBezTo>
                    <a:pt x="109" y="10"/>
                    <a:pt x="78" y="86"/>
                    <a:pt x="78" y="86"/>
                  </a:cubicBezTo>
                  <a:cubicBezTo>
                    <a:pt x="78" y="86"/>
                    <a:pt x="114" y="18"/>
                    <a:pt x="139" y="18"/>
                  </a:cubicBezTo>
                  <a:cubicBezTo>
                    <a:pt x="163" y="18"/>
                    <a:pt x="130" y="93"/>
                    <a:pt x="98" y="118"/>
                  </a:cubicBezTo>
                  <a:cubicBezTo>
                    <a:pt x="98" y="118"/>
                    <a:pt x="148" y="65"/>
                    <a:pt x="176" y="77"/>
                  </a:cubicBezTo>
                  <a:cubicBezTo>
                    <a:pt x="205" y="88"/>
                    <a:pt x="119" y="142"/>
                    <a:pt x="119" y="142"/>
                  </a:cubicBezTo>
                  <a:cubicBezTo>
                    <a:pt x="119" y="142"/>
                    <a:pt x="169" y="126"/>
                    <a:pt x="163" y="138"/>
                  </a:cubicBezTo>
                  <a:cubicBezTo>
                    <a:pt x="159" y="146"/>
                    <a:pt x="151" y="151"/>
                    <a:pt x="142" y="153"/>
                  </a:cubicBezTo>
                  <a:cubicBezTo>
                    <a:pt x="198" y="155"/>
                    <a:pt x="198" y="155"/>
                    <a:pt x="198" y="155"/>
                  </a:cubicBezTo>
                  <a:cubicBezTo>
                    <a:pt x="2" y="155"/>
                    <a:pt x="2" y="155"/>
                    <a:pt x="2" y="155"/>
                  </a:cubicBezTo>
                  <a:cubicBezTo>
                    <a:pt x="46" y="151"/>
                    <a:pt x="46" y="151"/>
                    <a:pt x="46" y="151"/>
                  </a:cubicBezTo>
                  <a:cubicBezTo>
                    <a:pt x="46" y="151"/>
                    <a:pt x="0" y="128"/>
                    <a:pt x="12" y="119"/>
                  </a:cubicBezTo>
                  <a:cubicBezTo>
                    <a:pt x="24" y="110"/>
                    <a:pt x="52" y="130"/>
                    <a:pt x="52" y="130"/>
                  </a:cubicBezTo>
                  <a:cubicBezTo>
                    <a:pt x="52" y="130"/>
                    <a:pt x="5" y="78"/>
                    <a:pt x="14" y="59"/>
                  </a:cubicBezTo>
                  <a:cubicBezTo>
                    <a:pt x="23" y="39"/>
                    <a:pt x="63" y="94"/>
                    <a:pt x="63" y="94"/>
                  </a:cubicBezTo>
                  <a:cubicBezTo>
                    <a:pt x="63" y="94"/>
                    <a:pt x="30" y="24"/>
                    <a:pt x="37" y="12"/>
                  </a:cubicBezTo>
                  <a:cubicBezTo>
                    <a:pt x="43" y="0"/>
                    <a:pt x="66" y="54"/>
                    <a:pt x="66" y="54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41"/>
            <p:cNvSpPr/>
            <p:nvPr/>
          </p:nvSpPr>
          <p:spPr>
            <a:xfrm>
              <a:off x="2970213" y="3932238"/>
              <a:ext cx="133350" cy="104775"/>
            </a:xfrm>
            <a:custGeom>
              <a:avLst/>
              <a:gdLst/>
              <a:ahLst/>
              <a:cxnLst/>
              <a:rect l="l" t="t" r="r" b="b"/>
              <a:pathLst>
                <a:path w="172" h="136" extrusionOk="0">
                  <a:moveTo>
                    <a:pt x="147" y="127"/>
                  </a:moveTo>
                  <a:cubicBezTo>
                    <a:pt x="141" y="127"/>
                    <a:pt x="130" y="129"/>
                    <a:pt x="122" y="131"/>
                  </a:cubicBezTo>
                  <a:cubicBezTo>
                    <a:pt x="126" y="131"/>
                    <a:pt x="132" y="132"/>
                    <a:pt x="137" y="132"/>
                  </a:cubicBezTo>
                  <a:cubicBezTo>
                    <a:pt x="142" y="132"/>
                    <a:pt x="147" y="132"/>
                    <a:pt x="152" y="133"/>
                  </a:cubicBezTo>
                  <a:cubicBezTo>
                    <a:pt x="153" y="132"/>
                    <a:pt x="153" y="132"/>
                    <a:pt x="153" y="131"/>
                  </a:cubicBezTo>
                  <a:cubicBezTo>
                    <a:pt x="154" y="131"/>
                    <a:pt x="154" y="130"/>
                    <a:pt x="154" y="130"/>
                  </a:cubicBezTo>
                  <a:cubicBezTo>
                    <a:pt x="154" y="127"/>
                    <a:pt x="151" y="127"/>
                    <a:pt x="147" y="127"/>
                  </a:cubicBezTo>
                  <a:moveTo>
                    <a:pt x="87" y="0"/>
                  </a:moveTo>
                  <a:cubicBezTo>
                    <a:pt x="81" y="0"/>
                    <a:pt x="73" y="12"/>
                    <a:pt x="67" y="23"/>
                  </a:cubicBezTo>
                  <a:cubicBezTo>
                    <a:pt x="64" y="28"/>
                    <a:pt x="62" y="34"/>
                    <a:pt x="60" y="38"/>
                  </a:cubicBezTo>
                  <a:cubicBezTo>
                    <a:pt x="57" y="44"/>
                    <a:pt x="56" y="47"/>
                    <a:pt x="56" y="47"/>
                  </a:cubicBezTo>
                  <a:cubicBezTo>
                    <a:pt x="56" y="47"/>
                    <a:pt x="54" y="43"/>
                    <a:pt x="52" y="38"/>
                  </a:cubicBezTo>
                  <a:cubicBezTo>
                    <a:pt x="49" y="33"/>
                    <a:pt x="46" y="27"/>
                    <a:pt x="43" y="21"/>
                  </a:cubicBezTo>
                  <a:cubicBezTo>
                    <a:pt x="43" y="20"/>
                    <a:pt x="42" y="19"/>
                    <a:pt x="41" y="18"/>
                  </a:cubicBezTo>
                  <a:cubicBezTo>
                    <a:pt x="41" y="17"/>
                    <a:pt x="41" y="16"/>
                    <a:pt x="40" y="16"/>
                  </a:cubicBezTo>
                  <a:cubicBezTo>
                    <a:pt x="36" y="9"/>
                    <a:pt x="32" y="3"/>
                    <a:pt x="29" y="3"/>
                  </a:cubicBezTo>
                  <a:cubicBezTo>
                    <a:pt x="28" y="3"/>
                    <a:pt x="27" y="4"/>
                    <a:pt x="27" y="5"/>
                  </a:cubicBezTo>
                  <a:cubicBezTo>
                    <a:pt x="26" y="6"/>
                    <a:pt x="26" y="8"/>
                    <a:pt x="26" y="10"/>
                  </a:cubicBezTo>
                  <a:cubicBezTo>
                    <a:pt x="26" y="29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44" y="74"/>
                    <a:pt x="33" y="63"/>
                  </a:cubicBezTo>
                  <a:cubicBezTo>
                    <a:pt x="26" y="56"/>
                    <a:pt x="18" y="49"/>
                    <a:pt x="12" y="48"/>
                  </a:cubicBezTo>
                  <a:cubicBezTo>
                    <a:pt x="11" y="48"/>
                    <a:pt x="11" y="48"/>
                    <a:pt x="10" y="48"/>
                  </a:cubicBezTo>
                  <a:cubicBezTo>
                    <a:pt x="7" y="48"/>
                    <a:pt x="5" y="49"/>
                    <a:pt x="4" y="52"/>
                  </a:cubicBezTo>
                  <a:cubicBezTo>
                    <a:pt x="3" y="53"/>
                    <a:pt x="3" y="55"/>
                    <a:pt x="3" y="58"/>
                  </a:cubicBezTo>
                  <a:cubicBezTo>
                    <a:pt x="3" y="80"/>
                    <a:pt x="42" y="123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2" y="123"/>
                    <a:pt x="24" y="109"/>
                    <a:pt x="10" y="109"/>
                  </a:cubicBezTo>
                  <a:cubicBezTo>
                    <a:pt x="7" y="109"/>
                    <a:pt x="5" y="110"/>
                    <a:pt x="2" y="112"/>
                  </a:cubicBezTo>
                  <a:cubicBezTo>
                    <a:pt x="1" y="113"/>
                    <a:pt x="0" y="114"/>
                    <a:pt x="0" y="116"/>
                  </a:cubicBezTo>
                  <a:cubicBezTo>
                    <a:pt x="0" y="122"/>
                    <a:pt x="12" y="130"/>
                    <a:pt x="22" y="136"/>
                  </a:cubicBezTo>
                  <a:cubicBezTo>
                    <a:pt x="47" y="133"/>
                    <a:pt x="72" y="131"/>
                    <a:pt x="103" y="131"/>
                  </a:cubicBezTo>
                  <a:cubicBezTo>
                    <a:pt x="107" y="131"/>
                    <a:pt x="111" y="131"/>
                    <a:pt x="115" y="131"/>
                  </a:cubicBezTo>
                  <a:cubicBezTo>
                    <a:pt x="130" y="121"/>
                    <a:pt x="172" y="92"/>
                    <a:pt x="172" y="77"/>
                  </a:cubicBezTo>
                  <a:cubicBezTo>
                    <a:pt x="172" y="74"/>
                    <a:pt x="170" y="71"/>
                    <a:pt x="166" y="70"/>
                  </a:cubicBezTo>
                  <a:cubicBezTo>
                    <a:pt x="164" y="69"/>
                    <a:pt x="161" y="68"/>
                    <a:pt x="157" y="68"/>
                  </a:cubicBezTo>
                  <a:cubicBezTo>
                    <a:pt x="154" y="68"/>
                    <a:pt x="151" y="69"/>
                    <a:pt x="148" y="69"/>
                  </a:cubicBezTo>
                  <a:cubicBezTo>
                    <a:pt x="147" y="70"/>
                    <a:pt x="146" y="70"/>
                    <a:pt x="145" y="70"/>
                  </a:cubicBezTo>
                  <a:cubicBezTo>
                    <a:pt x="135" y="74"/>
                    <a:pt x="124" y="80"/>
                    <a:pt x="115" y="87"/>
                  </a:cubicBezTo>
                  <a:cubicBezTo>
                    <a:pt x="110" y="91"/>
                    <a:pt x="105" y="95"/>
                    <a:pt x="101" y="99"/>
                  </a:cubicBezTo>
                  <a:cubicBezTo>
                    <a:pt x="101" y="99"/>
                    <a:pt x="100" y="100"/>
                    <a:pt x="100" y="100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120" y="77"/>
                    <a:pt x="137" y="41"/>
                    <a:pt x="137" y="22"/>
                  </a:cubicBezTo>
                  <a:cubicBezTo>
                    <a:pt x="137" y="15"/>
                    <a:pt x="135" y="11"/>
                    <a:pt x="129" y="11"/>
                  </a:cubicBezTo>
                  <a:cubicBezTo>
                    <a:pt x="104" y="11"/>
                    <a:pt x="68" y="79"/>
                    <a:pt x="68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8" y="79"/>
                    <a:pt x="90" y="25"/>
                    <a:pt x="90" y="6"/>
                  </a:cubicBezTo>
                  <a:cubicBezTo>
                    <a:pt x="90" y="3"/>
                    <a:pt x="89" y="1"/>
                    <a:pt x="88" y="0"/>
                  </a:cubicBezTo>
                  <a:cubicBezTo>
                    <a:pt x="87" y="0"/>
                    <a:pt x="87" y="0"/>
                    <a:pt x="87" y="0"/>
                  </a:cubicBezTo>
                </a:path>
              </a:pathLst>
            </a:custGeom>
            <a:solidFill>
              <a:srgbClr val="BEEEC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1"/>
            <p:cNvSpPr/>
            <p:nvPr/>
          </p:nvSpPr>
          <p:spPr>
            <a:xfrm>
              <a:off x="2989263" y="3970338"/>
              <a:ext cx="33338" cy="71438"/>
            </a:xfrm>
            <a:custGeom>
              <a:avLst/>
              <a:gdLst/>
              <a:ahLst/>
              <a:cxnLst/>
              <a:rect l="l" t="t" r="r" b="b"/>
              <a:pathLst>
                <a:path w="43" h="91" extrusionOk="0">
                  <a:moveTo>
                    <a:pt x="25" y="0"/>
                  </a:moveTo>
                  <a:cubicBezTo>
                    <a:pt x="36" y="29"/>
                    <a:pt x="42" y="60"/>
                    <a:pt x="43" y="91"/>
                  </a:cubicBezTo>
                  <a:cubicBezTo>
                    <a:pt x="27" y="91"/>
                    <a:pt x="12" y="85"/>
                    <a:pt x="0" y="76"/>
                  </a:cubicBezTo>
                </a:path>
              </a:pathLst>
            </a:custGeom>
            <a:noFill/>
            <a:ln w="9525" cap="rnd" cmpd="sng">
              <a:solidFill>
                <a:srgbClr val="7878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1"/>
            <p:cNvSpPr/>
            <p:nvPr/>
          </p:nvSpPr>
          <p:spPr>
            <a:xfrm>
              <a:off x="3014663" y="3957638"/>
              <a:ext cx="12700" cy="34925"/>
            </a:xfrm>
            <a:custGeom>
              <a:avLst/>
              <a:gdLst/>
              <a:ahLst/>
              <a:cxnLst/>
              <a:rect l="l" t="t" r="r" b="b"/>
              <a:pathLst>
                <a:path w="15" h="47" extrusionOk="0">
                  <a:moveTo>
                    <a:pt x="0" y="47"/>
                  </a:moveTo>
                  <a:cubicBezTo>
                    <a:pt x="4" y="31"/>
                    <a:pt x="9" y="15"/>
                    <a:pt x="15" y="0"/>
                  </a:cubicBezTo>
                </a:path>
              </a:pathLst>
            </a:custGeom>
            <a:noFill/>
            <a:ln w="9525" cap="rnd" cmpd="sng">
              <a:solidFill>
                <a:srgbClr val="7878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41"/>
            <p:cNvSpPr/>
            <p:nvPr/>
          </p:nvSpPr>
          <p:spPr>
            <a:xfrm>
              <a:off x="2989263" y="3968751"/>
              <a:ext cx="66675" cy="52388"/>
            </a:xfrm>
            <a:custGeom>
              <a:avLst/>
              <a:gdLst/>
              <a:ahLst/>
              <a:cxnLst/>
              <a:rect l="l" t="t" r="r" b="b"/>
              <a:pathLst>
                <a:path w="87" h="68" extrusionOk="0">
                  <a:moveTo>
                    <a:pt x="87" y="0"/>
                  </a:move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10" y="41"/>
                    <a:pt x="0" y="27"/>
                  </a:cubicBezTo>
                </a:path>
              </a:pathLst>
            </a:custGeom>
            <a:noFill/>
            <a:ln w="9525" cap="rnd" cmpd="sng">
              <a:solidFill>
                <a:srgbClr val="7878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1"/>
            <p:cNvSpPr/>
            <p:nvPr/>
          </p:nvSpPr>
          <p:spPr>
            <a:xfrm>
              <a:off x="3021013" y="4006851"/>
              <a:ext cx="52388" cy="26988"/>
            </a:xfrm>
            <a:custGeom>
              <a:avLst/>
              <a:gdLst/>
              <a:ahLst/>
              <a:cxnLst/>
              <a:rect l="l" t="t" r="r" b="b"/>
              <a:pathLst>
                <a:path w="68" h="36" extrusionOk="0">
                  <a:moveTo>
                    <a:pt x="0" y="36"/>
                  </a:moveTo>
                  <a:cubicBezTo>
                    <a:pt x="0" y="36"/>
                    <a:pt x="49" y="13"/>
                    <a:pt x="68" y="0"/>
                  </a:cubicBezTo>
                </a:path>
              </a:pathLst>
            </a:custGeom>
            <a:noFill/>
            <a:ln w="9525" cap="rnd" cmpd="sng">
              <a:solidFill>
                <a:srgbClr val="7878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1"/>
            <p:cNvSpPr/>
            <p:nvPr/>
          </p:nvSpPr>
          <p:spPr>
            <a:xfrm>
              <a:off x="982663" y="4044951"/>
              <a:ext cx="2411409" cy="3175"/>
            </a:xfrm>
            <a:custGeom>
              <a:avLst/>
              <a:gdLst/>
              <a:ahLst/>
              <a:cxnLst/>
              <a:rect l="l" t="t" r="r" b="b"/>
              <a:pathLst>
                <a:path w="3122" h="4" extrusionOk="0">
                  <a:moveTo>
                    <a:pt x="2" y="4"/>
                  </a:moveTo>
                  <a:cubicBezTo>
                    <a:pt x="3120" y="4"/>
                    <a:pt x="3120" y="4"/>
                    <a:pt x="3120" y="4"/>
                  </a:cubicBezTo>
                  <a:cubicBezTo>
                    <a:pt x="3121" y="4"/>
                    <a:pt x="3122" y="4"/>
                    <a:pt x="3122" y="2"/>
                  </a:cubicBezTo>
                  <a:cubicBezTo>
                    <a:pt x="3122" y="1"/>
                    <a:pt x="3121" y="0"/>
                    <a:pt x="312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4"/>
                    <a:pt x="2" y="4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1"/>
            <p:cNvSpPr/>
            <p:nvPr/>
          </p:nvSpPr>
          <p:spPr>
            <a:xfrm>
              <a:off x="1081088" y="4149726"/>
              <a:ext cx="2260603" cy="169863"/>
            </a:xfrm>
            <a:custGeom>
              <a:avLst/>
              <a:gdLst/>
              <a:ahLst/>
              <a:cxnLst/>
              <a:rect l="l" t="t" r="r" b="b"/>
              <a:pathLst>
                <a:path w="2927" h="220" extrusionOk="0">
                  <a:moveTo>
                    <a:pt x="1463" y="2"/>
                  </a:moveTo>
                  <a:cubicBezTo>
                    <a:pt x="1463" y="4"/>
                    <a:pt x="1463" y="4"/>
                    <a:pt x="1463" y="4"/>
                  </a:cubicBezTo>
                  <a:cubicBezTo>
                    <a:pt x="1867" y="4"/>
                    <a:pt x="2232" y="16"/>
                    <a:pt x="2497" y="36"/>
                  </a:cubicBezTo>
                  <a:cubicBezTo>
                    <a:pt x="2629" y="45"/>
                    <a:pt x="2736" y="57"/>
                    <a:pt x="2810" y="70"/>
                  </a:cubicBezTo>
                  <a:cubicBezTo>
                    <a:pt x="2847" y="76"/>
                    <a:pt x="2875" y="83"/>
                    <a:pt x="2895" y="90"/>
                  </a:cubicBezTo>
                  <a:cubicBezTo>
                    <a:pt x="2904" y="94"/>
                    <a:pt x="2912" y="97"/>
                    <a:pt x="2916" y="100"/>
                  </a:cubicBezTo>
                  <a:cubicBezTo>
                    <a:pt x="2919" y="102"/>
                    <a:pt x="2920" y="104"/>
                    <a:pt x="2921" y="105"/>
                  </a:cubicBezTo>
                  <a:cubicBezTo>
                    <a:pt x="2923" y="107"/>
                    <a:pt x="2923" y="108"/>
                    <a:pt x="2923" y="110"/>
                  </a:cubicBezTo>
                  <a:cubicBezTo>
                    <a:pt x="2923" y="111"/>
                    <a:pt x="2923" y="113"/>
                    <a:pt x="2921" y="114"/>
                  </a:cubicBezTo>
                  <a:cubicBezTo>
                    <a:pt x="2919" y="117"/>
                    <a:pt x="2915" y="121"/>
                    <a:pt x="2908" y="124"/>
                  </a:cubicBezTo>
                  <a:cubicBezTo>
                    <a:pt x="2895" y="131"/>
                    <a:pt x="2874" y="137"/>
                    <a:pt x="2846" y="143"/>
                  </a:cubicBezTo>
                  <a:cubicBezTo>
                    <a:pt x="2748" y="164"/>
                    <a:pt x="2563" y="182"/>
                    <a:pt x="2322" y="195"/>
                  </a:cubicBezTo>
                  <a:cubicBezTo>
                    <a:pt x="2081" y="208"/>
                    <a:pt x="1784" y="216"/>
                    <a:pt x="1463" y="216"/>
                  </a:cubicBezTo>
                  <a:cubicBezTo>
                    <a:pt x="1060" y="216"/>
                    <a:pt x="695" y="204"/>
                    <a:pt x="430" y="184"/>
                  </a:cubicBezTo>
                  <a:cubicBezTo>
                    <a:pt x="298" y="174"/>
                    <a:pt x="191" y="163"/>
                    <a:pt x="117" y="150"/>
                  </a:cubicBezTo>
                  <a:cubicBezTo>
                    <a:pt x="80" y="143"/>
                    <a:pt x="52" y="137"/>
                    <a:pt x="32" y="130"/>
                  </a:cubicBezTo>
                  <a:cubicBezTo>
                    <a:pt x="23" y="126"/>
                    <a:pt x="15" y="123"/>
                    <a:pt x="11" y="119"/>
                  </a:cubicBezTo>
                  <a:cubicBezTo>
                    <a:pt x="8" y="118"/>
                    <a:pt x="7" y="116"/>
                    <a:pt x="5" y="114"/>
                  </a:cubicBezTo>
                  <a:cubicBezTo>
                    <a:pt x="4" y="113"/>
                    <a:pt x="4" y="111"/>
                    <a:pt x="4" y="110"/>
                  </a:cubicBezTo>
                  <a:cubicBezTo>
                    <a:pt x="4" y="108"/>
                    <a:pt x="4" y="107"/>
                    <a:pt x="5" y="105"/>
                  </a:cubicBezTo>
                  <a:cubicBezTo>
                    <a:pt x="8" y="102"/>
                    <a:pt x="12" y="99"/>
                    <a:pt x="19" y="96"/>
                  </a:cubicBezTo>
                  <a:cubicBezTo>
                    <a:pt x="32" y="89"/>
                    <a:pt x="53" y="83"/>
                    <a:pt x="81" y="77"/>
                  </a:cubicBezTo>
                  <a:cubicBezTo>
                    <a:pt x="179" y="56"/>
                    <a:pt x="364" y="38"/>
                    <a:pt x="605" y="25"/>
                  </a:cubicBezTo>
                  <a:cubicBezTo>
                    <a:pt x="846" y="12"/>
                    <a:pt x="1143" y="4"/>
                    <a:pt x="1463" y="4"/>
                  </a:cubicBezTo>
                  <a:cubicBezTo>
                    <a:pt x="1463" y="2"/>
                    <a:pt x="1463" y="2"/>
                    <a:pt x="1463" y="2"/>
                  </a:cubicBezTo>
                  <a:cubicBezTo>
                    <a:pt x="1463" y="0"/>
                    <a:pt x="1463" y="0"/>
                    <a:pt x="1463" y="0"/>
                  </a:cubicBezTo>
                  <a:cubicBezTo>
                    <a:pt x="1060" y="0"/>
                    <a:pt x="694" y="12"/>
                    <a:pt x="430" y="32"/>
                  </a:cubicBezTo>
                  <a:cubicBezTo>
                    <a:pt x="298" y="41"/>
                    <a:pt x="191" y="53"/>
                    <a:pt x="116" y="66"/>
                  </a:cubicBezTo>
                  <a:cubicBezTo>
                    <a:pt x="79" y="72"/>
                    <a:pt x="51" y="79"/>
                    <a:pt x="31" y="86"/>
                  </a:cubicBezTo>
                  <a:cubicBezTo>
                    <a:pt x="21" y="90"/>
                    <a:pt x="14" y="93"/>
                    <a:pt x="8" y="97"/>
                  </a:cubicBezTo>
                  <a:cubicBezTo>
                    <a:pt x="6" y="99"/>
                    <a:pt x="4" y="101"/>
                    <a:pt x="2" y="103"/>
                  </a:cubicBezTo>
                  <a:cubicBezTo>
                    <a:pt x="1" y="105"/>
                    <a:pt x="0" y="108"/>
                    <a:pt x="0" y="110"/>
                  </a:cubicBezTo>
                  <a:cubicBezTo>
                    <a:pt x="0" y="112"/>
                    <a:pt x="1" y="114"/>
                    <a:pt x="2" y="117"/>
                  </a:cubicBezTo>
                  <a:cubicBezTo>
                    <a:pt x="5" y="121"/>
                    <a:pt x="10" y="124"/>
                    <a:pt x="17" y="128"/>
                  </a:cubicBezTo>
                  <a:cubicBezTo>
                    <a:pt x="31" y="134"/>
                    <a:pt x="52" y="141"/>
                    <a:pt x="80" y="147"/>
                  </a:cubicBezTo>
                  <a:cubicBezTo>
                    <a:pt x="179" y="168"/>
                    <a:pt x="364" y="186"/>
                    <a:pt x="605" y="199"/>
                  </a:cubicBezTo>
                  <a:cubicBezTo>
                    <a:pt x="846" y="212"/>
                    <a:pt x="1143" y="220"/>
                    <a:pt x="1463" y="220"/>
                  </a:cubicBezTo>
                  <a:cubicBezTo>
                    <a:pt x="1867" y="220"/>
                    <a:pt x="2233" y="208"/>
                    <a:pt x="2497" y="188"/>
                  </a:cubicBezTo>
                  <a:cubicBezTo>
                    <a:pt x="2629" y="178"/>
                    <a:pt x="2736" y="167"/>
                    <a:pt x="2810" y="154"/>
                  </a:cubicBezTo>
                  <a:cubicBezTo>
                    <a:pt x="2848" y="147"/>
                    <a:pt x="2876" y="141"/>
                    <a:pt x="2896" y="133"/>
                  </a:cubicBezTo>
                  <a:cubicBezTo>
                    <a:pt x="2906" y="130"/>
                    <a:pt x="2913" y="126"/>
                    <a:pt x="2919" y="123"/>
                  </a:cubicBezTo>
                  <a:cubicBezTo>
                    <a:pt x="2921" y="121"/>
                    <a:pt x="2923" y="119"/>
                    <a:pt x="2925" y="117"/>
                  </a:cubicBezTo>
                  <a:cubicBezTo>
                    <a:pt x="2926" y="114"/>
                    <a:pt x="2927" y="112"/>
                    <a:pt x="2927" y="110"/>
                  </a:cubicBezTo>
                  <a:cubicBezTo>
                    <a:pt x="2927" y="108"/>
                    <a:pt x="2926" y="105"/>
                    <a:pt x="2925" y="103"/>
                  </a:cubicBezTo>
                  <a:cubicBezTo>
                    <a:pt x="2922" y="99"/>
                    <a:pt x="2917" y="96"/>
                    <a:pt x="2910" y="92"/>
                  </a:cubicBezTo>
                  <a:cubicBezTo>
                    <a:pt x="2896" y="85"/>
                    <a:pt x="2875" y="79"/>
                    <a:pt x="2847" y="73"/>
                  </a:cubicBezTo>
                  <a:cubicBezTo>
                    <a:pt x="2748" y="52"/>
                    <a:pt x="2563" y="34"/>
                    <a:pt x="2322" y="21"/>
                  </a:cubicBezTo>
                  <a:cubicBezTo>
                    <a:pt x="2081" y="8"/>
                    <a:pt x="1784" y="0"/>
                    <a:pt x="1463" y="0"/>
                  </a:cubicBezTo>
                  <a:cubicBezTo>
                    <a:pt x="1463" y="2"/>
                    <a:pt x="1463" y="2"/>
                    <a:pt x="1463" y="2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1"/>
            <p:cNvSpPr/>
            <p:nvPr/>
          </p:nvSpPr>
          <p:spPr>
            <a:xfrm>
              <a:off x="1679576" y="4322763"/>
              <a:ext cx="541200" cy="39600"/>
            </a:xfrm>
            <a:prstGeom prst="ellipse">
              <a:avLst/>
            </a:prstGeom>
            <a:noFill/>
            <a:ln w="9525" cap="flat" cmpd="sng">
              <a:solidFill>
                <a:srgbClr val="26323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41"/>
            <p:cNvSpPr/>
            <p:nvPr/>
          </p:nvSpPr>
          <p:spPr>
            <a:xfrm>
              <a:off x="1195388" y="4149726"/>
              <a:ext cx="2032000" cy="144463"/>
            </a:xfrm>
            <a:custGeom>
              <a:avLst/>
              <a:gdLst/>
              <a:ahLst/>
              <a:cxnLst/>
              <a:rect l="l" t="t" r="r" b="b"/>
              <a:pathLst>
                <a:path w="2631" h="188" extrusionOk="0">
                  <a:moveTo>
                    <a:pt x="1315" y="2"/>
                  </a:moveTo>
                  <a:cubicBezTo>
                    <a:pt x="1315" y="4"/>
                    <a:pt x="1315" y="4"/>
                    <a:pt x="1315" y="4"/>
                  </a:cubicBezTo>
                  <a:cubicBezTo>
                    <a:pt x="1678" y="4"/>
                    <a:pt x="2006" y="14"/>
                    <a:pt x="2244" y="31"/>
                  </a:cubicBezTo>
                  <a:cubicBezTo>
                    <a:pt x="2363" y="39"/>
                    <a:pt x="2459" y="49"/>
                    <a:pt x="2525" y="60"/>
                  </a:cubicBezTo>
                  <a:cubicBezTo>
                    <a:pt x="2558" y="66"/>
                    <a:pt x="2584" y="72"/>
                    <a:pt x="2601" y="77"/>
                  </a:cubicBezTo>
                  <a:cubicBezTo>
                    <a:pt x="2610" y="80"/>
                    <a:pt x="2617" y="83"/>
                    <a:pt x="2621" y="86"/>
                  </a:cubicBezTo>
                  <a:cubicBezTo>
                    <a:pt x="2623" y="88"/>
                    <a:pt x="2625" y="89"/>
                    <a:pt x="2625" y="91"/>
                  </a:cubicBezTo>
                  <a:cubicBezTo>
                    <a:pt x="2626" y="92"/>
                    <a:pt x="2627" y="93"/>
                    <a:pt x="2627" y="94"/>
                  </a:cubicBezTo>
                  <a:cubicBezTo>
                    <a:pt x="2627" y="95"/>
                    <a:pt x="2626" y="96"/>
                    <a:pt x="2625" y="98"/>
                  </a:cubicBezTo>
                  <a:cubicBezTo>
                    <a:pt x="2624" y="100"/>
                    <a:pt x="2620" y="103"/>
                    <a:pt x="2613" y="106"/>
                  </a:cubicBezTo>
                  <a:cubicBezTo>
                    <a:pt x="2602" y="111"/>
                    <a:pt x="2583" y="117"/>
                    <a:pt x="2558" y="122"/>
                  </a:cubicBezTo>
                  <a:cubicBezTo>
                    <a:pt x="2470" y="140"/>
                    <a:pt x="2303" y="156"/>
                    <a:pt x="2087" y="167"/>
                  </a:cubicBezTo>
                  <a:cubicBezTo>
                    <a:pt x="1870" y="178"/>
                    <a:pt x="1604" y="184"/>
                    <a:pt x="1315" y="184"/>
                  </a:cubicBezTo>
                  <a:cubicBezTo>
                    <a:pt x="953" y="184"/>
                    <a:pt x="625" y="174"/>
                    <a:pt x="387" y="157"/>
                  </a:cubicBezTo>
                  <a:cubicBezTo>
                    <a:pt x="268" y="149"/>
                    <a:pt x="172" y="139"/>
                    <a:pt x="106" y="128"/>
                  </a:cubicBezTo>
                  <a:cubicBezTo>
                    <a:pt x="72" y="122"/>
                    <a:pt x="47" y="117"/>
                    <a:pt x="29" y="111"/>
                  </a:cubicBezTo>
                  <a:cubicBezTo>
                    <a:pt x="21" y="108"/>
                    <a:pt x="14" y="105"/>
                    <a:pt x="10" y="102"/>
                  </a:cubicBezTo>
                  <a:cubicBezTo>
                    <a:pt x="8" y="100"/>
                    <a:pt x="6" y="99"/>
                    <a:pt x="5" y="98"/>
                  </a:cubicBezTo>
                  <a:cubicBezTo>
                    <a:pt x="5" y="96"/>
                    <a:pt x="4" y="95"/>
                    <a:pt x="4" y="94"/>
                  </a:cubicBezTo>
                  <a:cubicBezTo>
                    <a:pt x="4" y="93"/>
                    <a:pt x="5" y="92"/>
                    <a:pt x="5" y="91"/>
                  </a:cubicBezTo>
                  <a:cubicBezTo>
                    <a:pt x="7" y="88"/>
                    <a:pt x="11" y="85"/>
                    <a:pt x="17" y="82"/>
                  </a:cubicBezTo>
                  <a:cubicBezTo>
                    <a:pt x="29" y="77"/>
                    <a:pt x="48" y="71"/>
                    <a:pt x="73" y="66"/>
                  </a:cubicBezTo>
                  <a:cubicBezTo>
                    <a:pt x="161" y="48"/>
                    <a:pt x="328" y="33"/>
                    <a:pt x="544" y="22"/>
                  </a:cubicBezTo>
                  <a:cubicBezTo>
                    <a:pt x="761" y="11"/>
                    <a:pt x="1027" y="4"/>
                    <a:pt x="1315" y="4"/>
                  </a:cubicBezTo>
                  <a:cubicBezTo>
                    <a:pt x="1315" y="2"/>
                    <a:pt x="1315" y="2"/>
                    <a:pt x="1315" y="2"/>
                  </a:cubicBezTo>
                  <a:cubicBezTo>
                    <a:pt x="1315" y="0"/>
                    <a:pt x="1315" y="0"/>
                    <a:pt x="1315" y="0"/>
                  </a:cubicBezTo>
                  <a:cubicBezTo>
                    <a:pt x="953" y="0"/>
                    <a:pt x="624" y="10"/>
                    <a:pt x="387" y="27"/>
                  </a:cubicBezTo>
                  <a:cubicBezTo>
                    <a:pt x="268" y="35"/>
                    <a:pt x="172" y="45"/>
                    <a:pt x="105" y="56"/>
                  </a:cubicBezTo>
                  <a:cubicBezTo>
                    <a:pt x="72" y="62"/>
                    <a:pt x="46" y="68"/>
                    <a:pt x="28" y="74"/>
                  </a:cubicBezTo>
                  <a:cubicBezTo>
                    <a:pt x="19" y="77"/>
                    <a:pt x="13" y="80"/>
                    <a:pt x="8" y="83"/>
                  </a:cubicBezTo>
                  <a:cubicBezTo>
                    <a:pt x="5" y="85"/>
                    <a:pt x="4" y="86"/>
                    <a:pt x="2" y="88"/>
                  </a:cubicBezTo>
                  <a:cubicBezTo>
                    <a:pt x="1" y="90"/>
                    <a:pt x="0" y="92"/>
                    <a:pt x="0" y="94"/>
                  </a:cubicBezTo>
                  <a:cubicBezTo>
                    <a:pt x="0" y="96"/>
                    <a:pt x="1" y="98"/>
                    <a:pt x="2" y="100"/>
                  </a:cubicBezTo>
                  <a:cubicBezTo>
                    <a:pt x="5" y="104"/>
                    <a:pt x="9" y="107"/>
                    <a:pt x="16" y="110"/>
                  </a:cubicBezTo>
                  <a:cubicBezTo>
                    <a:pt x="28" y="115"/>
                    <a:pt x="47" y="121"/>
                    <a:pt x="72" y="126"/>
                  </a:cubicBezTo>
                  <a:cubicBezTo>
                    <a:pt x="161" y="144"/>
                    <a:pt x="327" y="160"/>
                    <a:pt x="544" y="171"/>
                  </a:cubicBezTo>
                  <a:cubicBezTo>
                    <a:pt x="761" y="182"/>
                    <a:pt x="1027" y="188"/>
                    <a:pt x="1315" y="188"/>
                  </a:cubicBezTo>
                  <a:cubicBezTo>
                    <a:pt x="1678" y="188"/>
                    <a:pt x="2007" y="178"/>
                    <a:pt x="2244" y="161"/>
                  </a:cubicBezTo>
                  <a:cubicBezTo>
                    <a:pt x="2363" y="153"/>
                    <a:pt x="2459" y="143"/>
                    <a:pt x="2526" y="132"/>
                  </a:cubicBezTo>
                  <a:cubicBezTo>
                    <a:pt x="2559" y="126"/>
                    <a:pt x="2585" y="121"/>
                    <a:pt x="2603" y="115"/>
                  </a:cubicBezTo>
                  <a:cubicBezTo>
                    <a:pt x="2612" y="112"/>
                    <a:pt x="2618" y="108"/>
                    <a:pt x="2623" y="105"/>
                  </a:cubicBezTo>
                  <a:cubicBezTo>
                    <a:pt x="2626" y="104"/>
                    <a:pt x="2627" y="102"/>
                    <a:pt x="2629" y="100"/>
                  </a:cubicBezTo>
                  <a:cubicBezTo>
                    <a:pt x="2630" y="98"/>
                    <a:pt x="2631" y="96"/>
                    <a:pt x="2631" y="94"/>
                  </a:cubicBezTo>
                  <a:cubicBezTo>
                    <a:pt x="2631" y="92"/>
                    <a:pt x="2630" y="90"/>
                    <a:pt x="2629" y="88"/>
                  </a:cubicBezTo>
                  <a:cubicBezTo>
                    <a:pt x="2626" y="85"/>
                    <a:pt x="2622" y="82"/>
                    <a:pt x="2615" y="79"/>
                  </a:cubicBezTo>
                  <a:cubicBezTo>
                    <a:pt x="2603" y="73"/>
                    <a:pt x="2584" y="68"/>
                    <a:pt x="2559" y="62"/>
                  </a:cubicBezTo>
                  <a:cubicBezTo>
                    <a:pt x="2470" y="44"/>
                    <a:pt x="2304" y="29"/>
                    <a:pt x="2087" y="18"/>
                  </a:cubicBezTo>
                  <a:cubicBezTo>
                    <a:pt x="1870" y="7"/>
                    <a:pt x="1604" y="0"/>
                    <a:pt x="1315" y="0"/>
                  </a:cubicBezTo>
                  <a:cubicBezTo>
                    <a:pt x="1315" y="2"/>
                    <a:pt x="1315" y="2"/>
                    <a:pt x="1315" y="2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1"/>
            <p:cNvSpPr/>
            <p:nvPr/>
          </p:nvSpPr>
          <p:spPr>
            <a:xfrm>
              <a:off x="2517776" y="3681413"/>
              <a:ext cx="141288" cy="131763"/>
            </a:xfrm>
            <a:custGeom>
              <a:avLst/>
              <a:gdLst/>
              <a:ahLst/>
              <a:cxnLst/>
              <a:rect l="l" t="t" r="r" b="b"/>
              <a:pathLst>
                <a:path w="183" h="171" extrusionOk="0">
                  <a:moveTo>
                    <a:pt x="14" y="24"/>
                  </a:moveTo>
                  <a:cubicBezTo>
                    <a:pt x="12" y="28"/>
                    <a:pt x="12" y="32"/>
                    <a:pt x="14" y="37"/>
                  </a:cubicBezTo>
                  <a:cubicBezTo>
                    <a:pt x="16" y="44"/>
                    <a:pt x="21" y="54"/>
                    <a:pt x="18" y="61"/>
                  </a:cubicBezTo>
                  <a:cubicBezTo>
                    <a:pt x="15" y="67"/>
                    <a:pt x="0" y="86"/>
                    <a:pt x="6" y="92"/>
                  </a:cubicBezTo>
                  <a:cubicBezTo>
                    <a:pt x="12" y="97"/>
                    <a:pt x="18" y="101"/>
                    <a:pt x="25" y="103"/>
                  </a:cubicBezTo>
                  <a:cubicBezTo>
                    <a:pt x="25" y="103"/>
                    <a:pt x="33" y="146"/>
                    <a:pt x="49" y="147"/>
                  </a:cubicBezTo>
                  <a:cubicBezTo>
                    <a:pt x="64" y="149"/>
                    <a:pt x="94" y="134"/>
                    <a:pt x="94" y="134"/>
                  </a:cubicBezTo>
                  <a:cubicBezTo>
                    <a:pt x="111" y="171"/>
                    <a:pt x="111" y="171"/>
                    <a:pt x="111" y="171"/>
                  </a:cubicBezTo>
                  <a:cubicBezTo>
                    <a:pt x="179" y="133"/>
                    <a:pt x="179" y="133"/>
                    <a:pt x="179" y="133"/>
                  </a:cubicBezTo>
                  <a:cubicBezTo>
                    <a:pt x="179" y="133"/>
                    <a:pt x="166" y="97"/>
                    <a:pt x="167" y="94"/>
                  </a:cubicBezTo>
                  <a:cubicBezTo>
                    <a:pt x="168" y="91"/>
                    <a:pt x="183" y="35"/>
                    <a:pt x="183" y="35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14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1"/>
            <p:cNvSpPr/>
            <p:nvPr/>
          </p:nvSpPr>
          <p:spPr>
            <a:xfrm>
              <a:off x="2517776" y="3681413"/>
              <a:ext cx="141288" cy="131763"/>
            </a:xfrm>
            <a:custGeom>
              <a:avLst/>
              <a:gdLst/>
              <a:ahLst/>
              <a:cxnLst/>
              <a:rect l="l" t="t" r="r" b="b"/>
              <a:pathLst>
                <a:path w="183" h="171" extrusionOk="0">
                  <a:moveTo>
                    <a:pt x="14" y="24"/>
                  </a:moveTo>
                  <a:cubicBezTo>
                    <a:pt x="12" y="28"/>
                    <a:pt x="12" y="32"/>
                    <a:pt x="14" y="37"/>
                  </a:cubicBezTo>
                  <a:cubicBezTo>
                    <a:pt x="16" y="44"/>
                    <a:pt x="21" y="54"/>
                    <a:pt x="18" y="61"/>
                  </a:cubicBezTo>
                  <a:cubicBezTo>
                    <a:pt x="15" y="67"/>
                    <a:pt x="0" y="86"/>
                    <a:pt x="6" y="92"/>
                  </a:cubicBezTo>
                  <a:cubicBezTo>
                    <a:pt x="12" y="97"/>
                    <a:pt x="18" y="101"/>
                    <a:pt x="25" y="103"/>
                  </a:cubicBezTo>
                  <a:cubicBezTo>
                    <a:pt x="25" y="103"/>
                    <a:pt x="33" y="146"/>
                    <a:pt x="49" y="147"/>
                  </a:cubicBezTo>
                  <a:cubicBezTo>
                    <a:pt x="64" y="149"/>
                    <a:pt x="94" y="134"/>
                    <a:pt x="94" y="134"/>
                  </a:cubicBezTo>
                  <a:cubicBezTo>
                    <a:pt x="111" y="171"/>
                    <a:pt x="111" y="171"/>
                    <a:pt x="111" y="171"/>
                  </a:cubicBezTo>
                  <a:cubicBezTo>
                    <a:pt x="179" y="133"/>
                    <a:pt x="179" y="133"/>
                    <a:pt x="179" y="133"/>
                  </a:cubicBezTo>
                  <a:cubicBezTo>
                    <a:pt x="179" y="133"/>
                    <a:pt x="166" y="97"/>
                    <a:pt x="167" y="94"/>
                  </a:cubicBezTo>
                  <a:cubicBezTo>
                    <a:pt x="168" y="91"/>
                    <a:pt x="183" y="35"/>
                    <a:pt x="183" y="35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14" y="24"/>
                  </a:ln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1"/>
            <p:cNvSpPr/>
            <p:nvPr/>
          </p:nvSpPr>
          <p:spPr>
            <a:xfrm>
              <a:off x="2574926" y="3694113"/>
              <a:ext cx="88900" cy="77788"/>
            </a:xfrm>
            <a:custGeom>
              <a:avLst/>
              <a:gdLst/>
              <a:ahLst/>
              <a:cxnLst/>
              <a:rect l="l" t="t" r="r" b="b"/>
              <a:pathLst>
                <a:path w="115" h="100" extrusionOk="0">
                  <a:moveTo>
                    <a:pt x="14" y="13"/>
                  </a:moveTo>
                  <a:cubicBezTo>
                    <a:pt x="14" y="13"/>
                    <a:pt x="21" y="20"/>
                    <a:pt x="10" y="33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4" y="51"/>
                    <a:pt x="10" y="55"/>
                    <a:pt x="17" y="55"/>
                  </a:cubicBezTo>
                  <a:cubicBezTo>
                    <a:pt x="27" y="54"/>
                    <a:pt x="34" y="42"/>
                    <a:pt x="34" y="42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2" y="57"/>
                    <a:pt x="37" y="59"/>
                    <a:pt x="43" y="47"/>
                  </a:cubicBezTo>
                  <a:cubicBezTo>
                    <a:pt x="46" y="39"/>
                    <a:pt x="48" y="31"/>
                    <a:pt x="49" y="22"/>
                  </a:cubicBezTo>
                  <a:cubicBezTo>
                    <a:pt x="55" y="22"/>
                    <a:pt x="62" y="23"/>
                    <a:pt x="68" y="25"/>
                  </a:cubicBezTo>
                  <a:cubicBezTo>
                    <a:pt x="73" y="27"/>
                    <a:pt x="78" y="43"/>
                    <a:pt x="73" y="52"/>
                  </a:cubicBezTo>
                  <a:cubicBezTo>
                    <a:pt x="69" y="58"/>
                    <a:pt x="64" y="63"/>
                    <a:pt x="59" y="67"/>
                  </a:cubicBezTo>
                  <a:cubicBezTo>
                    <a:pt x="59" y="67"/>
                    <a:pt x="61" y="90"/>
                    <a:pt x="80" y="95"/>
                  </a:cubicBezTo>
                  <a:cubicBezTo>
                    <a:pt x="100" y="100"/>
                    <a:pt x="112" y="98"/>
                    <a:pt x="114" y="79"/>
                  </a:cubicBezTo>
                  <a:cubicBezTo>
                    <a:pt x="115" y="63"/>
                    <a:pt x="114" y="47"/>
                    <a:pt x="112" y="32"/>
                  </a:cubicBezTo>
                  <a:cubicBezTo>
                    <a:pt x="112" y="32"/>
                    <a:pt x="111" y="18"/>
                    <a:pt x="88" y="9"/>
                  </a:cubicBezTo>
                  <a:cubicBezTo>
                    <a:pt x="66" y="0"/>
                    <a:pt x="14" y="13"/>
                    <a:pt x="14" y="1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1"/>
            <p:cNvSpPr/>
            <p:nvPr/>
          </p:nvSpPr>
          <p:spPr>
            <a:xfrm>
              <a:off x="2574926" y="3694113"/>
              <a:ext cx="88900" cy="77788"/>
            </a:xfrm>
            <a:custGeom>
              <a:avLst/>
              <a:gdLst/>
              <a:ahLst/>
              <a:cxnLst/>
              <a:rect l="l" t="t" r="r" b="b"/>
              <a:pathLst>
                <a:path w="115" h="100" extrusionOk="0">
                  <a:moveTo>
                    <a:pt x="14" y="13"/>
                  </a:moveTo>
                  <a:cubicBezTo>
                    <a:pt x="14" y="13"/>
                    <a:pt x="21" y="20"/>
                    <a:pt x="10" y="33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4" y="51"/>
                    <a:pt x="10" y="55"/>
                    <a:pt x="17" y="55"/>
                  </a:cubicBezTo>
                  <a:cubicBezTo>
                    <a:pt x="27" y="54"/>
                    <a:pt x="34" y="42"/>
                    <a:pt x="34" y="42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2" y="57"/>
                    <a:pt x="37" y="59"/>
                    <a:pt x="43" y="47"/>
                  </a:cubicBezTo>
                  <a:cubicBezTo>
                    <a:pt x="46" y="39"/>
                    <a:pt x="48" y="31"/>
                    <a:pt x="49" y="22"/>
                  </a:cubicBezTo>
                  <a:cubicBezTo>
                    <a:pt x="55" y="22"/>
                    <a:pt x="62" y="23"/>
                    <a:pt x="68" y="25"/>
                  </a:cubicBezTo>
                  <a:cubicBezTo>
                    <a:pt x="73" y="27"/>
                    <a:pt x="78" y="43"/>
                    <a:pt x="73" y="52"/>
                  </a:cubicBezTo>
                  <a:cubicBezTo>
                    <a:pt x="69" y="58"/>
                    <a:pt x="64" y="63"/>
                    <a:pt x="59" y="67"/>
                  </a:cubicBezTo>
                  <a:cubicBezTo>
                    <a:pt x="59" y="67"/>
                    <a:pt x="61" y="90"/>
                    <a:pt x="80" y="95"/>
                  </a:cubicBezTo>
                  <a:cubicBezTo>
                    <a:pt x="100" y="100"/>
                    <a:pt x="112" y="98"/>
                    <a:pt x="114" y="79"/>
                  </a:cubicBezTo>
                  <a:cubicBezTo>
                    <a:pt x="115" y="63"/>
                    <a:pt x="114" y="47"/>
                    <a:pt x="112" y="32"/>
                  </a:cubicBezTo>
                  <a:cubicBezTo>
                    <a:pt x="112" y="32"/>
                    <a:pt x="111" y="18"/>
                    <a:pt x="88" y="9"/>
                  </a:cubicBezTo>
                  <a:cubicBezTo>
                    <a:pt x="66" y="0"/>
                    <a:pt x="14" y="13"/>
                    <a:pt x="14" y="13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1"/>
            <p:cNvSpPr/>
            <p:nvPr/>
          </p:nvSpPr>
          <p:spPr>
            <a:xfrm>
              <a:off x="2522538" y="3635376"/>
              <a:ext cx="149225" cy="88900"/>
            </a:xfrm>
            <a:custGeom>
              <a:avLst/>
              <a:gdLst/>
              <a:ahLst/>
              <a:cxnLst/>
              <a:rect l="l" t="t" r="r" b="b"/>
              <a:pathLst>
                <a:path w="193" h="115" extrusionOk="0">
                  <a:moveTo>
                    <a:pt x="0" y="82"/>
                  </a:moveTo>
                  <a:cubicBezTo>
                    <a:pt x="180" y="115"/>
                    <a:pt x="180" y="115"/>
                    <a:pt x="180" y="115"/>
                  </a:cubicBezTo>
                  <a:cubicBezTo>
                    <a:pt x="180" y="115"/>
                    <a:pt x="193" y="61"/>
                    <a:pt x="189" y="39"/>
                  </a:cubicBezTo>
                  <a:cubicBezTo>
                    <a:pt x="185" y="18"/>
                    <a:pt x="151" y="13"/>
                    <a:pt x="132" y="11"/>
                  </a:cubicBezTo>
                  <a:cubicBezTo>
                    <a:pt x="114" y="9"/>
                    <a:pt x="43" y="0"/>
                    <a:pt x="29" y="8"/>
                  </a:cubicBezTo>
                  <a:cubicBezTo>
                    <a:pt x="16" y="15"/>
                    <a:pt x="0" y="82"/>
                    <a:pt x="0" y="82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1"/>
            <p:cNvSpPr/>
            <p:nvPr/>
          </p:nvSpPr>
          <p:spPr>
            <a:xfrm>
              <a:off x="2439988" y="3697288"/>
              <a:ext cx="111125" cy="38100"/>
            </a:xfrm>
            <a:custGeom>
              <a:avLst/>
              <a:gdLst/>
              <a:ahLst/>
              <a:cxnLst/>
              <a:rect l="l" t="t" r="r" b="b"/>
              <a:pathLst>
                <a:path w="145" h="51" extrusionOk="0">
                  <a:moveTo>
                    <a:pt x="145" y="10"/>
                  </a:moveTo>
                  <a:cubicBezTo>
                    <a:pt x="145" y="10"/>
                    <a:pt x="69" y="51"/>
                    <a:pt x="47" y="41"/>
                  </a:cubicBezTo>
                  <a:cubicBezTo>
                    <a:pt x="24" y="31"/>
                    <a:pt x="0" y="23"/>
                    <a:pt x="12" y="18"/>
                  </a:cubicBezTo>
                  <a:cubicBezTo>
                    <a:pt x="25" y="14"/>
                    <a:pt x="111" y="0"/>
                    <a:pt x="111" y="0"/>
                  </a:cubicBezTo>
                  <a:lnTo>
                    <a:pt x="145" y="10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1"/>
            <p:cNvSpPr/>
            <p:nvPr/>
          </p:nvSpPr>
          <p:spPr>
            <a:xfrm>
              <a:off x="2439988" y="3697288"/>
              <a:ext cx="111125" cy="38100"/>
            </a:xfrm>
            <a:custGeom>
              <a:avLst/>
              <a:gdLst/>
              <a:ahLst/>
              <a:cxnLst/>
              <a:rect l="l" t="t" r="r" b="b"/>
              <a:pathLst>
                <a:path w="145" h="51" extrusionOk="0">
                  <a:moveTo>
                    <a:pt x="145" y="10"/>
                  </a:moveTo>
                  <a:cubicBezTo>
                    <a:pt x="145" y="10"/>
                    <a:pt x="69" y="51"/>
                    <a:pt x="47" y="41"/>
                  </a:cubicBezTo>
                  <a:cubicBezTo>
                    <a:pt x="24" y="31"/>
                    <a:pt x="0" y="23"/>
                    <a:pt x="12" y="18"/>
                  </a:cubicBezTo>
                  <a:cubicBezTo>
                    <a:pt x="25" y="14"/>
                    <a:pt x="111" y="0"/>
                    <a:pt x="111" y="0"/>
                  </a:cubicBezTo>
                  <a:lnTo>
                    <a:pt x="145" y="10"/>
                  </a:ln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1"/>
            <p:cNvSpPr/>
            <p:nvPr/>
          </p:nvSpPr>
          <p:spPr>
            <a:xfrm>
              <a:off x="2120901" y="3952876"/>
              <a:ext cx="268288" cy="180975"/>
            </a:xfrm>
            <a:custGeom>
              <a:avLst/>
              <a:gdLst/>
              <a:ahLst/>
              <a:cxnLst/>
              <a:rect l="l" t="t" r="r" b="b"/>
              <a:pathLst>
                <a:path w="347" h="234" extrusionOk="0">
                  <a:moveTo>
                    <a:pt x="327" y="37"/>
                  </a:moveTo>
                  <a:cubicBezTo>
                    <a:pt x="327" y="37"/>
                    <a:pt x="258" y="0"/>
                    <a:pt x="248" y="3"/>
                  </a:cubicBezTo>
                  <a:cubicBezTo>
                    <a:pt x="239" y="6"/>
                    <a:pt x="0" y="226"/>
                    <a:pt x="0" y="226"/>
                  </a:cubicBezTo>
                  <a:cubicBezTo>
                    <a:pt x="34" y="234"/>
                    <a:pt x="34" y="234"/>
                    <a:pt x="34" y="234"/>
                  </a:cubicBezTo>
                  <a:cubicBezTo>
                    <a:pt x="34" y="234"/>
                    <a:pt x="151" y="168"/>
                    <a:pt x="174" y="146"/>
                  </a:cubicBezTo>
                  <a:cubicBezTo>
                    <a:pt x="198" y="124"/>
                    <a:pt x="247" y="74"/>
                    <a:pt x="247" y="74"/>
                  </a:cubicBezTo>
                  <a:cubicBezTo>
                    <a:pt x="326" y="148"/>
                    <a:pt x="326" y="148"/>
                    <a:pt x="326" y="148"/>
                  </a:cubicBezTo>
                  <a:cubicBezTo>
                    <a:pt x="347" y="63"/>
                    <a:pt x="347" y="63"/>
                    <a:pt x="347" y="63"/>
                  </a:cubicBezTo>
                  <a:lnTo>
                    <a:pt x="327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1"/>
            <p:cNvSpPr/>
            <p:nvPr/>
          </p:nvSpPr>
          <p:spPr>
            <a:xfrm>
              <a:off x="2120901" y="3952876"/>
              <a:ext cx="268288" cy="180975"/>
            </a:xfrm>
            <a:custGeom>
              <a:avLst/>
              <a:gdLst/>
              <a:ahLst/>
              <a:cxnLst/>
              <a:rect l="l" t="t" r="r" b="b"/>
              <a:pathLst>
                <a:path w="347" h="234" extrusionOk="0">
                  <a:moveTo>
                    <a:pt x="327" y="37"/>
                  </a:moveTo>
                  <a:cubicBezTo>
                    <a:pt x="327" y="37"/>
                    <a:pt x="258" y="0"/>
                    <a:pt x="248" y="3"/>
                  </a:cubicBezTo>
                  <a:cubicBezTo>
                    <a:pt x="239" y="6"/>
                    <a:pt x="0" y="226"/>
                    <a:pt x="0" y="226"/>
                  </a:cubicBezTo>
                  <a:cubicBezTo>
                    <a:pt x="34" y="234"/>
                    <a:pt x="34" y="234"/>
                    <a:pt x="34" y="234"/>
                  </a:cubicBezTo>
                  <a:cubicBezTo>
                    <a:pt x="34" y="234"/>
                    <a:pt x="151" y="168"/>
                    <a:pt x="174" y="146"/>
                  </a:cubicBezTo>
                  <a:cubicBezTo>
                    <a:pt x="198" y="124"/>
                    <a:pt x="247" y="74"/>
                    <a:pt x="247" y="74"/>
                  </a:cubicBezTo>
                  <a:cubicBezTo>
                    <a:pt x="326" y="148"/>
                    <a:pt x="326" y="148"/>
                    <a:pt x="326" y="148"/>
                  </a:cubicBezTo>
                  <a:cubicBezTo>
                    <a:pt x="347" y="63"/>
                    <a:pt x="347" y="63"/>
                    <a:pt x="347" y="63"/>
                  </a:cubicBezTo>
                  <a:lnTo>
                    <a:pt x="327" y="37"/>
                  </a:ln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1"/>
            <p:cNvSpPr/>
            <p:nvPr/>
          </p:nvSpPr>
          <p:spPr>
            <a:xfrm>
              <a:off x="2365376" y="3978276"/>
              <a:ext cx="128588" cy="66675"/>
            </a:xfrm>
            <a:custGeom>
              <a:avLst/>
              <a:gdLst/>
              <a:ahLst/>
              <a:cxnLst/>
              <a:rect l="l" t="t" r="r" b="b"/>
              <a:pathLst>
                <a:path w="81" h="42" extrusionOk="0">
                  <a:moveTo>
                    <a:pt x="81" y="38"/>
                  </a:moveTo>
                  <a:lnTo>
                    <a:pt x="3" y="0"/>
                  </a:lnTo>
                  <a:lnTo>
                    <a:pt x="0" y="25"/>
                  </a:lnTo>
                  <a:lnTo>
                    <a:pt x="79" y="42"/>
                  </a:lnTo>
                  <a:lnTo>
                    <a:pt x="81" y="3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1"/>
            <p:cNvSpPr/>
            <p:nvPr/>
          </p:nvSpPr>
          <p:spPr>
            <a:xfrm>
              <a:off x="2365376" y="3978276"/>
              <a:ext cx="128588" cy="66675"/>
            </a:xfrm>
            <a:custGeom>
              <a:avLst/>
              <a:gdLst/>
              <a:ahLst/>
              <a:cxnLst/>
              <a:rect l="l" t="t" r="r" b="b"/>
              <a:pathLst>
                <a:path w="81" h="42" extrusionOk="0">
                  <a:moveTo>
                    <a:pt x="81" y="38"/>
                  </a:moveTo>
                  <a:lnTo>
                    <a:pt x="3" y="0"/>
                  </a:lnTo>
                  <a:lnTo>
                    <a:pt x="0" y="25"/>
                  </a:lnTo>
                  <a:lnTo>
                    <a:pt x="79" y="42"/>
                  </a:lnTo>
                  <a:lnTo>
                    <a:pt x="81" y="38"/>
                  </a:ln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1"/>
            <p:cNvSpPr/>
            <p:nvPr/>
          </p:nvSpPr>
          <p:spPr>
            <a:xfrm>
              <a:off x="2116138" y="3970338"/>
              <a:ext cx="236538" cy="160338"/>
            </a:xfrm>
            <a:custGeom>
              <a:avLst/>
              <a:gdLst/>
              <a:ahLst/>
              <a:cxnLst/>
              <a:rect l="l" t="t" r="r" b="b"/>
              <a:pathLst>
                <a:path w="307" h="208" extrusionOk="0">
                  <a:moveTo>
                    <a:pt x="307" y="28"/>
                  </a:moveTo>
                  <a:cubicBezTo>
                    <a:pt x="307" y="28"/>
                    <a:pt x="249" y="0"/>
                    <a:pt x="240" y="0"/>
                  </a:cubicBezTo>
                  <a:cubicBezTo>
                    <a:pt x="232" y="1"/>
                    <a:pt x="0" y="204"/>
                    <a:pt x="0" y="204"/>
                  </a:cubicBezTo>
                  <a:cubicBezTo>
                    <a:pt x="45" y="208"/>
                    <a:pt x="45" y="208"/>
                    <a:pt x="45" y="208"/>
                  </a:cubicBezTo>
                  <a:cubicBezTo>
                    <a:pt x="45" y="208"/>
                    <a:pt x="143" y="164"/>
                    <a:pt x="171" y="147"/>
                  </a:cubicBezTo>
                  <a:cubicBezTo>
                    <a:pt x="198" y="129"/>
                    <a:pt x="241" y="82"/>
                    <a:pt x="241" y="82"/>
                  </a:cubicBezTo>
                  <a:cubicBezTo>
                    <a:pt x="304" y="123"/>
                    <a:pt x="304" y="123"/>
                    <a:pt x="304" y="123"/>
                  </a:cubicBezTo>
                  <a:lnTo>
                    <a:pt x="30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41"/>
            <p:cNvSpPr/>
            <p:nvPr/>
          </p:nvSpPr>
          <p:spPr>
            <a:xfrm>
              <a:off x="2116138" y="3970338"/>
              <a:ext cx="236538" cy="160338"/>
            </a:xfrm>
            <a:custGeom>
              <a:avLst/>
              <a:gdLst/>
              <a:ahLst/>
              <a:cxnLst/>
              <a:rect l="l" t="t" r="r" b="b"/>
              <a:pathLst>
                <a:path w="307" h="208" extrusionOk="0">
                  <a:moveTo>
                    <a:pt x="307" y="28"/>
                  </a:moveTo>
                  <a:cubicBezTo>
                    <a:pt x="307" y="28"/>
                    <a:pt x="249" y="0"/>
                    <a:pt x="240" y="0"/>
                  </a:cubicBezTo>
                  <a:cubicBezTo>
                    <a:pt x="232" y="1"/>
                    <a:pt x="0" y="204"/>
                    <a:pt x="0" y="204"/>
                  </a:cubicBezTo>
                  <a:cubicBezTo>
                    <a:pt x="45" y="208"/>
                    <a:pt x="45" y="208"/>
                    <a:pt x="45" y="208"/>
                  </a:cubicBezTo>
                  <a:cubicBezTo>
                    <a:pt x="45" y="208"/>
                    <a:pt x="143" y="164"/>
                    <a:pt x="171" y="147"/>
                  </a:cubicBezTo>
                  <a:cubicBezTo>
                    <a:pt x="198" y="129"/>
                    <a:pt x="241" y="82"/>
                    <a:pt x="241" y="82"/>
                  </a:cubicBezTo>
                  <a:cubicBezTo>
                    <a:pt x="304" y="123"/>
                    <a:pt x="304" y="123"/>
                    <a:pt x="304" y="123"/>
                  </a:cubicBezTo>
                  <a:lnTo>
                    <a:pt x="307" y="28"/>
                  </a:ln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2311401" y="3986213"/>
              <a:ext cx="409575" cy="166688"/>
            </a:xfrm>
            <a:custGeom>
              <a:avLst/>
              <a:gdLst/>
              <a:ahLst/>
              <a:cxnLst/>
              <a:rect l="l" t="t" r="r" b="b"/>
              <a:pathLst>
                <a:path w="531" h="215" extrusionOk="0">
                  <a:moveTo>
                    <a:pt x="259" y="51"/>
                  </a:moveTo>
                  <a:cubicBezTo>
                    <a:pt x="222" y="56"/>
                    <a:pt x="222" y="56"/>
                    <a:pt x="222" y="5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203" y="189"/>
                    <a:pt x="203" y="189"/>
                    <a:pt x="203" y="189"/>
                  </a:cubicBezTo>
                  <a:cubicBezTo>
                    <a:pt x="268" y="209"/>
                    <a:pt x="337" y="215"/>
                    <a:pt x="405" y="205"/>
                  </a:cubicBezTo>
                  <a:cubicBezTo>
                    <a:pt x="513" y="189"/>
                    <a:pt x="520" y="156"/>
                    <a:pt x="526" y="136"/>
                  </a:cubicBezTo>
                  <a:cubicBezTo>
                    <a:pt x="529" y="123"/>
                    <a:pt x="531" y="109"/>
                    <a:pt x="531" y="95"/>
                  </a:cubicBezTo>
                  <a:cubicBezTo>
                    <a:pt x="277" y="41"/>
                    <a:pt x="277" y="41"/>
                    <a:pt x="277" y="41"/>
                  </a:cubicBezTo>
                  <a:lnTo>
                    <a:pt x="259" y="5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2311401" y="3986213"/>
              <a:ext cx="409575" cy="166688"/>
            </a:xfrm>
            <a:custGeom>
              <a:avLst/>
              <a:gdLst/>
              <a:ahLst/>
              <a:cxnLst/>
              <a:rect l="l" t="t" r="r" b="b"/>
              <a:pathLst>
                <a:path w="531" h="215" extrusionOk="0">
                  <a:moveTo>
                    <a:pt x="259" y="51"/>
                  </a:moveTo>
                  <a:cubicBezTo>
                    <a:pt x="222" y="56"/>
                    <a:pt x="222" y="56"/>
                    <a:pt x="222" y="5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203" y="189"/>
                    <a:pt x="203" y="189"/>
                    <a:pt x="203" y="189"/>
                  </a:cubicBezTo>
                  <a:cubicBezTo>
                    <a:pt x="268" y="209"/>
                    <a:pt x="337" y="215"/>
                    <a:pt x="405" y="205"/>
                  </a:cubicBezTo>
                  <a:cubicBezTo>
                    <a:pt x="513" y="189"/>
                    <a:pt x="520" y="156"/>
                    <a:pt x="526" y="136"/>
                  </a:cubicBezTo>
                  <a:cubicBezTo>
                    <a:pt x="529" y="123"/>
                    <a:pt x="531" y="109"/>
                    <a:pt x="531" y="95"/>
                  </a:cubicBezTo>
                  <a:cubicBezTo>
                    <a:pt x="277" y="41"/>
                    <a:pt x="277" y="41"/>
                    <a:pt x="277" y="41"/>
                  </a:cubicBezTo>
                  <a:lnTo>
                    <a:pt x="259" y="51"/>
                  </a:ln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1"/>
            <p:cNvSpPr/>
            <p:nvPr/>
          </p:nvSpPr>
          <p:spPr>
            <a:xfrm>
              <a:off x="2497138" y="3770313"/>
              <a:ext cx="236538" cy="304800"/>
            </a:xfrm>
            <a:custGeom>
              <a:avLst/>
              <a:gdLst/>
              <a:ahLst/>
              <a:cxnLst/>
              <a:rect l="l" t="t" r="r" b="b"/>
              <a:pathLst>
                <a:path w="306" h="394" extrusionOk="0">
                  <a:moveTo>
                    <a:pt x="221" y="7"/>
                  </a:moveTo>
                  <a:cubicBezTo>
                    <a:pt x="221" y="7"/>
                    <a:pt x="188" y="0"/>
                    <a:pt x="147" y="32"/>
                  </a:cubicBezTo>
                  <a:cubicBezTo>
                    <a:pt x="106" y="63"/>
                    <a:pt x="64" y="116"/>
                    <a:pt x="45" y="167"/>
                  </a:cubicBezTo>
                  <a:cubicBezTo>
                    <a:pt x="27" y="219"/>
                    <a:pt x="0" y="313"/>
                    <a:pt x="0" y="317"/>
                  </a:cubicBezTo>
                  <a:cubicBezTo>
                    <a:pt x="1" y="321"/>
                    <a:pt x="1" y="323"/>
                    <a:pt x="10" y="330"/>
                  </a:cubicBezTo>
                  <a:cubicBezTo>
                    <a:pt x="20" y="338"/>
                    <a:pt x="226" y="384"/>
                    <a:pt x="242" y="385"/>
                  </a:cubicBezTo>
                  <a:cubicBezTo>
                    <a:pt x="258" y="387"/>
                    <a:pt x="282" y="394"/>
                    <a:pt x="294" y="382"/>
                  </a:cubicBezTo>
                  <a:cubicBezTo>
                    <a:pt x="306" y="370"/>
                    <a:pt x="304" y="205"/>
                    <a:pt x="274" y="106"/>
                  </a:cubicBezTo>
                  <a:cubicBezTo>
                    <a:pt x="244" y="7"/>
                    <a:pt x="221" y="7"/>
                    <a:pt x="22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1"/>
            <p:cNvSpPr/>
            <p:nvPr/>
          </p:nvSpPr>
          <p:spPr>
            <a:xfrm>
              <a:off x="2497138" y="3770313"/>
              <a:ext cx="236538" cy="304800"/>
            </a:xfrm>
            <a:custGeom>
              <a:avLst/>
              <a:gdLst/>
              <a:ahLst/>
              <a:cxnLst/>
              <a:rect l="l" t="t" r="r" b="b"/>
              <a:pathLst>
                <a:path w="306" h="394" extrusionOk="0">
                  <a:moveTo>
                    <a:pt x="221" y="7"/>
                  </a:moveTo>
                  <a:cubicBezTo>
                    <a:pt x="221" y="7"/>
                    <a:pt x="188" y="0"/>
                    <a:pt x="147" y="32"/>
                  </a:cubicBezTo>
                  <a:cubicBezTo>
                    <a:pt x="106" y="63"/>
                    <a:pt x="64" y="116"/>
                    <a:pt x="45" y="167"/>
                  </a:cubicBezTo>
                  <a:cubicBezTo>
                    <a:pt x="27" y="219"/>
                    <a:pt x="0" y="313"/>
                    <a:pt x="0" y="317"/>
                  </a:cubicBezTo>
                  <a:cubicBezTo>
                    <a:pt x="1" y="321"/>
                    <a:pt x="1" y="323"/>
                    <a:pt x="10" y="330"/>
                  </a:cubicBezTo>
                  <a:cubicBezTo>
                    <a:pt x="20" y="338"/>
                    <a:pt x="226" y="384"/>
                    <a:pt x="242" y="385"/>
                  </a:cubicBezTo>
                  <a:cubicBezTo>
                    <a:pt x="258" y="387"/>
                    <a:pt x="282" y="394"/>
                    <a:pt x="294" y="382"/>
                  </a:cubicBezTo>
                  <a:cubicBezTo>
                    <a:pt x="306" y="370"/>
                    <a:pt x="304" y="205"/>
                    <a:pt x="274" y="106"/>
                  </a:cubicBezTo>
                  <a:cubicBezTo>
                    <a:pt x="244" y="7"/>
                    <a:pt x="221" y="7"/>
                    <a:pt x="221" y="7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41"/>
            <p:cNvSpPr/>
            <p:nvPr/>
          </p:nvSpPr>
          <p:spPr>
            <a:xfrm>
              <a:off x="2508251" y="3919538"/>
              <a:ext cx="220663" cy="101600"/>
            </a:xfrm>
            <a:custGeom>
              <a:avLst/>
              <a:gdLst/>
              <a:ahLst/>
              <a:cxnLst/>
              <a:rect l="l" t="t" r="r" b="b"/>
              <a:pathLst>
                <a:path w="286" h="130" extrusionOk="0">
                  <a:moveTo>
                    <a:pt x="0" y="69"/>
                  </a:moveTo>
                  <a:cubicBezTo>
                    <a:pt x="286" y="130"/>
                    <a:pt x="286" y="130"/>
                    <a:pt x="286" y="130"/>
                  </a:cubicBezTo>
                  <a:cubicBezTo>
                    <a:pt x="286" y="104"/>
                    <a:pt x="284" y="72"/>
                    <a:pt x="281" y="38"/>
                  </a:cubicBezTo>
                  <a:cubicBezTo>
                    <a:pt x="205" y="28"/>
                    <a:pt x="63" y="7"/>
                    <a:pt x="22" y="0"/>
                  </a:cubicBezTo>
                  <a:cubicBezTo>
                    <a:pt x="14" y="22"/>
                    <a:pt x="6" y="47"/>
                    <a:pt x="0" y="6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2622551" y="3810001"/>
              <a:ext cx="74613" cy="104775"/>
            </a:xfrm>
            <a:custGeom>
              <a:avLst/>
              <a:gdLst/>
              <a:ahLst/>
              <a:cxnLst/>
              <a:rect l="l" t="t" r="r" b="b"/>
              <a:pathLst>
                <a:path w="97" h="136" extrusionOk="0">
                  <a:moveTo>
                    <a:pt x="81" y="29"/>
                  </a:moveTo>
                  <a:cubicBezTo>
                    <a:pt x="71" y="0"/>
                    <a:pt x="55" y="4"/>
                    <a:pt x="45" y="4"/>
                  </a:cubicBezTo>
                  <a:cubicBezTo>
                    <a:pt x="45" y="4"/>
                    <a:pt x="3" y="8"/>
                    <a:pt x="1" y="34"/>
                  </a:cubicBezTo>
                  <a:cubicBezTo>
                    <a:pt x="0" y="47"/>
                    <a:pt x="9" y="94"/>
                    <a:pt x="18" y="136"/>
                  </a:cubicBezTo>
                  <a:cubicBezTo>
                    <a:pt x="97" y="122"/>
                    <a:pt x="97" y="122"/>
                    <a:pt x="97" y="122"/>
                  </a:cubicBezTo>
                  <a:cubicBezTo>
                    <a:pt x="92" y="82"/>
                    <a:pt x="86" y="43"/>
                    <a:pt x="81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1"/>
            <p:cNvSpPr/>
            <p:nvPr/>
          </p:nvSpPr>
          <p:spPr>
            <a:xfrm>
              <a:off x="2622551" y="3810001"/>
              <a:ext cx="74613" cy="104775"/>
            </a:xfrm>
            <a:custGeom>
              <a:avLst/>
              <a:gdLst/>
              <a:ahLst/>
              <a:cxnLst/>
              <a:rect l="l" t="t" r="r" b="b"/>
              <a:pathLst>
                <a:path w="97" h="136" extrusionOk="0">
                  <a:moveTo>
                    <a:pt x="81" y="29"/>
                  </a:moveTo>
                  <a:cubicBezTo>
                    <a:pt x="71" y="0"/>
                    <a:pt x="55" y="4"/>
                    <a:pt x="45" y="4"/>
                  </a:cubicBezTo>
                  <a:cubicBezTo>
                    <a:pt x="45" y="4"/>
                    <a:pt x="3" y="8"/>
                    <a:pt x="1" y="34"/>
                  </a:cubicBezTo>
                  <a:cubicBezTo>
                    <a:pt x="0" y="47"/>
                    <a:pt x="9" y="94"/>
                    <a:pt x="18" y="136"/>
                  </a:cubicBezTo>
                  <a:cubicBezTo>
                    <a:pt x="97" y="122"/>
                    <a:pt x="97" y="122"/>
                    <a:pt x="97" y="122"/>
                  </a:cubicBezTo>
                  <a:cubicBezTo>
                    <a:pt x="92" y="82"/>
                    <a:pt x="86" y="43"/>
                    <a:pt x="81" y="29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1"/>
            <p:cNvSpPr/>
            <p:nvPr/>
          </p:nvSpPr>
          <p:spPr>
            <a:xfrm>
              <a:off x="1954213" y="3670301"/>
              <a:ext cx="117475" cy="180975"/>
            </a:xfrm>
            <a:custGeom>
              <a:avLst/>
              <a:gdLst/>
              <a:ahLst/>
              <a:cxnLst/>
              <a:rect l="l" t="t" r="r" b="b"/>
              <a:pathLst>
                <a:path w="152" h="236" extrusionOk="0">
                  <a:moveTo>
                    <a:pt x="6" y="17"/>
                  </a:moveTo>
                  <a:cubicBezTo>
                    <a:pt x="6" y="17"/>
                    <a:pt x="48" y="0"/>
                    <a:pt x="65" y="15"/>
                  </a:cubicBezTo>
                  <a:cubicBezTo>
                    <a:pt x="83" y="29"/>
                    <a:pt x="120" y="112"/>
                    <a:pt x="136" y="153"/>
                  </a:cubicBezTo>
                  <a:cubicBezTo>
                    <a:pt x="152" y="193"/>
                    <a:pt x="130" y="215"/>
                    <a:pt x="101" y="222"/>
                  </a:cubicBezTo>
                  <a:cubicBezTo>
                    <a:pt x="72" y="230"/>
                    <a:pt x="45" y="236"/>
                    <a:pt x="38" y="183"/>
                  </a:cubicBezTo>
                  <a:cubicBezTo>
                    <a:pt x="31" y="130"/>
                    <a:pt x="31" y="66"/>
                    <a:pt x="27" y="47"/>
                  </a:cubicBezTo>
                  <a:cubicBezTo>
                    <a:pt x="23" y="29"/>
                    <a:pt x="0" y="21"/>
                    <a:pt x="0" y="21"/>
                  </a:cubicBezTo>
                  <a:lnTo>
                    <a:pt x="6" y="1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1"/>
            <p:cNvSpPr/>
            <p:nvPr/>
          </p:nvSpPr>
          <p:spPr>
            <a:xfrm>
              <a:off x="1954213" y="3670301"/>
              <a:ext cx="117475" cy="180975"/>
            </a:xfrm>
            <a:custGeom>
              <a:avLst/>
              <a:gdLst/>
              <a:ahLst/>
              <a:cxnLst/>
              <a:rect l="l" t="t" r="r" b="b"/>
              <a:pathLst>
                <a:path w="152" h="236" extrusionOk="0">
                  <a:moveTo>
                    <a:pt x="6" y="17"/>
                  </a:moveTo>
                  <a:cubicBezTo>
                    <a:pt x="6" y="17"/>
                    <a:pt x="48" y="0"/>
                    <a:pt x="65" y="15"/>
                  </a:cubicBezTo>
                  <a:cubicBezTo>
                    <a:pt x="83" y="29"/>
                    <a:pt x="120" y="112"/>
                    <a:pt x="136" y="153"/>
                  </a:cubicBezTo>
                  <a:cubicBezTo>
                    <a:pt x="152" y="193"/>
                    <a:pt x="130" y="215"/>
                    <a:pt x="101" y="222"/>
                  </a:cubicBezTo>
                  <a:cubicBezTo>
                    <a:pt x="72" y="230"/>
                    <a:pt x="45" y="236"/>
                    <a:pt x="38" y="183"/>
                  </a:cubicBezTo>
                  <a:cubicBezTo>
                    <a:pt x="31" y="130"/>
                    <a:pt x="31" y="66"/>
                    <a:pt x="27" y="47"/>
                  </a:cubicBezTo>
                  <a:cubicBezTo>
                    <a:pt x="23" y="29"/>
                    <a:pt x="0" y="21"/>
                    <a:pt x="0" y="21"/>
                  </a:cubicBezTo>
                  <a:lnTo>
                    <a:pt x="6" y="17"/>
                  </a:ln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1"/>
            <p:cNvSpPr/>
            <p:nvPr/>
          </p:nvSpPr>
          <p:spPr>
            <a:xfrm>
              <a:off x="1830388" y="3678238"/>
              <a:ext cx="138113" cy="139700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16" y="63"/>
                  </a:moveTo>
                  <a:cubicBezTo>
                    <a:pt x="16" y="63"/>
                    <a:pt x="0" y="103"/>
                    <a:pt x="3" y="100"/>
                  </a:cubicBezTo>
                  <a:cubicBezTo>
                    <a:pt x="7" y="97"/>
                    <a:pt x="34" y="112"/>
                    <a:pt x="34" y="112"/>
                  </a:cubicBezTo>
                  <a:cubicBezTo>
                    <a:pt x="34" y="112"/>
                    <a:pt x="36" y="152"/>
                    <a:pt x="49" y="157"/>
                  </a:cubicBezTo>
                  <a:cubicBezTo>
                    <a:pt x="61" y="162"/>
                    <a:pt x="94" y="151"/>
                    <a:pt x="94" y="151"/>
                  </a:cubicBezTo>
                  <a:cubicBezTo>
                    <a:pt x="94" y="151"/>
                    <a:pt x="111" y="179"/>
                    <a:pt x="115" y="179"/>
                  </a:cubicBezTo>
                  <a:cubicBezTo>
                    <a:pt x="118" y="178"/>
                    <a:pt x="160" y="154"/>
                    <a:pt x="160" y="154"/>
                  </a:cubicBezTo>
                  <a:cubicBezTo>
                    <a:pt x="145" y="108"/>
                    <a:pt x="145" y="108"/>
                    <a:pt x="145" y="108"/>
                  </a:cubicBezTo>
                  <a:cubicBezTo>
                    <a:pt x="145" y="108"/>
                    <a:pt x="169" y="88"/>
                    <a:pt x="175" y="70"/>
                  </a:cubicBezTo>
                  <a:cubicBezTo>
                    <a:pt x="179" y="60"/>
                    <a:pt x="177" y="48"/>
                    <a:pt x="171" y="39"/>
                  </a:cubicBezTo>
                  <a:cubicBezTo>
                    <a:pt x="171" y="39"/>
                    <a:pt x="147" y="14"/>
                    <a:pt x="95" y="7"/>
                  </a:cubicBezTo>
                  <a:cubicBezTo>
                    <a:pt x="42" y="0"/>
                    <a:pt x="27" y="27"/>
                    <a:pt x="27" y="27"/>
                  </a:cubicBezTo>
                  <a:lnTo>
                    <a:pt x="16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1"/>
            <p:cNvSpPr/>
            <p:nvPr/>
          </p:nvSpPr>
          <p:spPr>
            <a:xfrm>
              <a:off x="1830388" y="3678238"/>
              <a:ext cx="138113" cy="139700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16" y="63"/>
                  </a:moveTo>
                  <a:cubicBezTo>
                    <a:pt x="16" y="63"/>
                    <a:pt x="0" y="103"/>
                    <a:pt x="3" y="100"/>
                  </a:cubicBezTo>
                  <a:cubicBezTo>
                    <a:pt x="7" y="97"/>
                    <a:pt x="34" y="112"/>
                    <a:pt x="34" y="112"/>
                  </a:cubicBezTo>
                  <a:cubicBezTo>
                    <a:pt x="34" y="112"/>
                    <a:pt x="36" y="152"/>
                    <a:pt x="49" y="157"/>
                  </a:cubicBezTo>
                  <a:cubicBezTo>
                    <a:pt x="61" y="162"/>
                    <a:pt x="94" y="151"/>
                    <a:pt x="94" y="151"/>
                  </a:cubicBezTo>
                  <a:cubicBezTo>
                    <a:pt x="94" y="151"/>
                    <a:pt x="111" y="179"/>
                    <a:pt x="115" y="179"/>
                  </a:cubicBezTo>
                  <a:cubicBezTo>
                    <a:pt x="118" y="178"/>
                    <a:pt x="160" y="154"/>
                    <a:pt x="160" y="154"/>
                  </a:cubicBezTo>
                  <a:cubicBezTo>
                    <a:pt x="145" y="108"/>
                    <a:pt x="145" y="108"/>
                    <a:pt x="145" y="108"/>
                  </a:cubicBezTo>
                  <a:cubicBezTo>
                    <a:pt x="145" y="108"/>
                    <a:pt x="169" y="88"/>
                    <a:pt x="175" y="70"/>
                  </a:cubicBezTo>
                  <a:cubicBezTo>
                    <a:pt x="179" y="60"/>
                    <a:pt x="177" y="48"/>
                    <a:pt x="171" y="39"/>
                  </a:cubicBezTo>
                  <a:cubicBezTo>
                    <a:pt x="171" y="39"/>
                    <a:pt x="147" y="14"/>
                    <a:pt x="95" y="7"/>
                  </a:cubicBezTo>
                  <a:cubicBezTo>
                    <a:pt x="42" y="0"/>
                    <a:pt x="27" y="27"/>
                    <a:pt x="27" y="27"/>
                  </a:cubicBezTo>
                  <a:lnTo>
                    <a:pt x="16" y="63"/>
                  </a:ln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41"/>
            <p:cNvSpPr/>
            <p:nvPr/>
          </p:nvSpPr>
          <p:spPr>
            <a:xfrm>
              <a:off x="1895476" y="3684588"/>
              <a:ext cx="73025" cy="87313"/>
            </a:xfrm>
            <a:custGeom>
              <a:avLst/>
              <a:gdLst/>
              <a:ahLst/>
              <a:cxnLst/>
              <a:rect l="l" t="t" r="r" b="b"/>
              <a:pathLst>
                <a:path w="94" h="114" extrusionOk="0">
                  <a:moveTo>
                    <a:pt x="90" y="63"/>
                  </a:moveTo>
                  <a:cubicBezTo>
                    <a:pt x="94" y="53"/>
                    <a:pt x="92" y="41"/>
                    <a:pt x="86" y="32"/>
                  </a:cubicBezTo>
                  <a:cubicBezTo>
                    <a:pt x="86" y="32"/>
                    <a:pt x="63" y="8"/>
                    <a:pt x="11" y="0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4"/>
                    <a:pt x="2" y="66"/>
                    <a:pt x="9" y="61"/>
                  </a:cubicBezTo>
                  <a:cubicBezTo>
                    <a:pt x="16" y="55"/>
                    <a:pt x="32" y="23"/>
                    <a:pt x="43" y="40"/>
                  </a:cubicBezTo>
                  <a:cubicBezTo>
                    <a:pt x="55" y="58"/>
                    <a:pt x="52" y="79"/>
                    <a:pt x="43" y="85"/>
                  </a:cubicBezTo>
                  <a:cubicBezTo>
                    <a:pt x="40" y="88"/>
                    <a:pt x="35" y="90"/>
                    <a:pt x="30" y="91"/>
                  </a:cubicBezTo>
                  <a:cubicBezTo>
                    <a:pt x="30" y="91"/>
                    <a:pt x="46" y="110"/>
                    <a:pt x="64" y="114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1"/>
                    <a:pt x="84" y="81"/>
                    <a:pt x="90" y="6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1"/>
            <p:cNvSpPr/>
            <p:nvPr/>
          </p:nvSpPr>
          <p:spPr>
            <a:xfrm>
              <a:off x="1895476" y="3684588"/>
              <a:ext cx="73025" cy="87313"/>
            </a:xfrm>
            <a:custGeom>
              <a:avLst/>
              <a:gdLst/>
              <a:ahLst/>
              <a:cxnLst/>
              <a:rect l="l" t="t" r="r" b="b"/>
              <a:pathLst>
                <a:path w="94" h="114" extrusionOk="0">
                  <a:moveTo>
                    <a:pt x="90" y="63"/>
                  </a:moveTo>
                  <a:cubicBezTo>
                    <a:pt x="94" y="53"/>
                    <a:pt x="92" y="41"/>
                    <a:pt x="86" y="32"/>
                  </a:cubicBezTo>
                  <a:cubicBezTo>
                    <a:pt x="86" y="32"/>
                    <a:pt x="63" y="8"/>
                    <a:pt x="11" y="0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4"/>
                    <a:pt x="2" y="66"/>
                    <a:pt x="9" y="61"/>
                  </a:cubicBezTo>
                  <a:cubicBezTo>
                    <a:pt x="16" y="55"/>
                    <a:pt x="32" y="23"/>
                    <a:pt x="43" y="40"/>
                  </a:cubicBezTo>
                  <a:cubicBezTo>
                    <a:pt x="55" y="58"/>
                    <a:pt x="52" y="79"/>
                    <a:pt x="43" y="85"/>
                  </a:cubicBezTo>
                  <a:cubicBezTo>
                    <a:pt x="40" y="88"/>
                    <a:pt x="35" y="90"/>
                    <a:pt x="30" y="91"/>
                  </a:cubicBezTo>
                  <a:cubicBezTo>
                    <a:pt x="30" y="91"/>
                    <a:pt x="46" y="110"/>
                    <a:pt x="64" y="114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1"/>
                    <a:pt x="84" y="81"/>
                    <a:pt x="90" y="63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1"/>
            <p:cNvSpPr/>
            <p:nvPr/>
          </p:nvSpPr>
          <p:spPr>
            <a:xfrm>
              <a:off x="1843088" y="3648076"/>
              <a:ext cx="122238" cy="68263"/>
            </a:xfrm>
            <a:custGeom>
              <a:avLst/>
              <a:gdLst/>
              <a:ahLst/>
              <a:cxnLst/>
              <a:rect l="l" t="t" r="r" b="b"/>
              <a:pathLst>
                <a:path w="159" h="88" extrusionOk="0">
                  <a:moveTo>
                    <a:pt x="110" y="79"/>
                  </a:moveTo>
                  <a:cubicBezTo>
                    <a:pt x="159" y="88"/>
                    <a:pt x="159" y="88"/>
                    <a:pt x="159" y="88"/>
                  </a:cubicBezTo>
                  <a:cubicBezTo>
                    <a:pt x="159" y="27"/>
                    <a:pt x="159" y="27"/>
                    <a:pt x="159" y="27"/>
                  </a:cubicBezTo>
                  <a:cubicBezTo>
                    <a:pt x="159" y="27"/>
                    <a:pt x="149" y="3"/>
                    <a:pt x="107" y="2"/>
                  </a:cubicBezTo>
                  <a:cubicBezTo>
                    <a:pt x="65" y="0"/>
                    <a:pt x="31" y="4"/>
                    <a:pt x="20" y="16"/>
                  </a:cubicBezTo>
                  <a:cubicBezTo>
                    <a:pt x="10" y="28"/>
                    <a:pt x="0" y="75"/>
                    <a:pt x="0" y="75"/>
                  </a:cubicBezTo>
                  <a:lnTo>
                    <a:pt x="110" y="79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1"/>
            <p:cNvSpPr/>
            <p:nvPr/>
          </p:nvSpPr>
          <p:spPr>
            <a:xfrm>
              <a:off x="1843088" y="3648076"/>
              <a:ext cx="122238" cy="68263"/>
            </a:xfrm>
            <a:custGeom>
              <a:avLst/>
              <a:gdLst/>
              <a:ahLst/>
              <a:cxnLst/>
              <a:rect l="l" t="t" r="r" b="b"/>
              <a:pathLst>
                <a:path w="159" h="88" extrusionOk="0">
                  <a:moveTo>
                    <a:pt x="110" y="79"/>
                  </a:moveTo>
                  <a:cubicBezTo>
                    <a:pt x="159" y="88"/>
                    <a:pt x="159" y="88"/>
                    <a:pt x="159" y="88"/>
                  </a:cubicBezTo>
                  <a:cubicBezTo>
                    <a:pt x="159" y="27"/>
                    <a:pt x="159" y="27"/>
                    <a:pt x="159" y="27"/>
                  </a:cubicBezTo>
                  <a:cubicBezTo>
                    <a:pt x="159" y="27"/>
                    <a:pt x="149" y="3"/>
                    <a:pt x="107" y="2"/>
                  </a:cubicBezTo>
                  <a:cubicBezTo>
                    <a:pt x="65" y="0"/>
                    <a:pt x="31" y="4"/>
                    <a:pt x="20" y="16"/>
                  </a:cubicBezTo>
                  <a:cubicBezTo>
                    <a:pt x="10" y="28"/>
                    <a:pt x="0" y="75"/>
                    <a:pt x="0" y="75"/>
                  </a:cubicBezTo>
                  <a:lnTo>
                    <a:pt x="110" y="79"/>
                  </a:ln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1"/>
            <p:cNvSpPr/>
            <p:nvPr/>
          </p:nvSpPr>
          <p:spPr>
            <a:xfrm>
              <a:off x="1790701" y="3703638"/>
              <a:ext cx="136525" cy="31750"/>
            </a:xfrm>
            <a:custGeom>
              <a:avLst/>
              <a:gdLst/>
              <a:ahLst/>
              <a:cxnLst/>
              <a:rect l="l" t="t" r="r" b="b"/>
              <a:pathLst>
                <a:path w="177" h="42" extrusionOk="0">
                  <a:moveTo>
                    <a:pt x="177" y="8"/>
                  </a:moveTo>
                  <a:cubicBezTo>
                    <a:pt x="177" y="8"/>
                    <a:pt x="100" y="42"/>
                    <a:pt x="78" y="41"/>
                  </a:cubicBezTo>
                  <a:cubicBezTo>
                    <a:pt x="56" y="40"/>
                    <a:pt x="0" y="23"/>
                    <a:pt x="2" y="16"/>
                  </a:cubicBezTo>
                  <a:cubicBezTo>
                    <a:pt x="4" y="10"/>
                    <a:pt x="73" y="0"/>
                    <a:pt x="73" y="0"/>
                  </a:cubicBezTo>
                  <a:lnTo>
                    <a:pt x="177" y="8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41"/>
            <p:cNvSpPr/>
            <p:nvPr/>
          </p:nvSpPr>
          <p:spPr>
            <a:xfrm>
              <a:off x="1790701" y="3703638"/>
              <a:ext cx="136525" cy="31750"/>
            </a:xfrm>
            <a:custGeom>
              <a:avLst/>
              <a:gdLst/>
              <a:ahLst/>
              <a:cxnLst/>
              <a:rect l="l" t="t" r="r" b="b"/>
              <a:pathLst>
                <a:path w="177" h="42" extrusionOk="0">
                  <a:moveTo>
                    <a:pt x="177" y="8"/>
                  </a:moveTo>
                  <a:cubicBezTo>
                    <a:pt x="177" y="8"/>
                    <a:pt x="100" y="42"/>
                    <a:pt x="78" y="41"/>
                  </a:cubicBezTo>
                  <a:cubicBezTo>
                    <a:pt x="56" y="40"/>
                    <a:pt x="0" y="23"/>
                    <a:pt x="2" y="16"/>
                  </a:cubicBezTo>
                  <a:cubicBezTo>
                    <a:pt x="4" y="10"/>
                    <a:pt x="73" y="0"/>
                    <a:pt x="73" y="0"/>
                  </a:cubicBezTo>
                  <a:lnTo>
                    <a:pt x="177" y="8"/>
                  </a:ln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41"/>
            <p:cNvSpPr/>
            <p:nvPr/>
          </p:nvSpPr>
          <p:spPr>
            <a:xfrm>
              <a:off x="1516063" y="3932238"/>
              <a:ext cx="217488" cy="190500"/>
            </a:xfrm>
            <a:custGeom>
              <a:avLst/>
              <a:gdLst/>
              <a:ahLst/>
              <a:cxnLst/>
              <a:rect l="l" t="t" r="r" b="b"/>
              <a:pathLst>
                <a:path w="282" h="247" extrusionOk="0">
                  <a:moveTo>
                    <a:pt x="264" y="55"/>
                  </a:moveTo>
                  <a:cubicBezTo>
                    <a:pt x="264" y="55"/>
                    <a:pt x="191" y="0"/>
                    <a:pt x="177" y="1"/>
                  </a:cubicBezTo>
                  <a:cubicBezTo>
                    <a:pt x="163" y="2"/>
                    <a:pt x="0" y="236"/>
                    <a:pt x="0" y="236"/>
                  </a:cubicBezTo>
                  <a:cubicBezTo>
                    <a:pt x="36" y="247"/>
                    <a:pt x="36" y="247"/>
                    <a:pt x="36" y="247"/>
                  </a:cubicBezTo>
                  <a:cubicBezTo>
                    <a:pt x="36" y="247"/>
                    <a:pt x="144" y="149"/>
                    <a:pt x="166" y="125"/>
                  </a:cubicBezTo>
                  <a:cubicBezTo>
                    <a:pt x="187" y="101"/>
                    <a:pt x="193" y="94"/>
                    <a:pt x="193" y="94"/>
                  </a:cubicBezTo>
                  <a:cubicBezTo>
                    <a:pt x="253" y="142"/>
                    <a:pt x="253" y="142"/>
                    <a:pt x="253" y="142"/>
                  </a:cubicBezTo>
                  <a:cubicBezTo>
                    <a:pt x="282" y="68"/>
                    <a:pt x="282" y="68"/>
                    <a:pt x="282" y="68"/>
                  </a:cubicBezTo>
                  <a:lnTo>
                    <a:pt x="264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1"/>
            <p:cNvSpPr/>
            <p:nvPr/>
          </p:nvSpPr>
          <p:spPr>
            <a:xfrm>
              <a:off x="1516063" y="3932238"/>
              <a:ext cx="217488" cy="190500"/>
            </a:xfrm>
            <a:custGeom>
              <a:avLst/>
              <a:gdLst/>
              <a:ahLst/>
              <a:cxnLst/>
              <a:rect l="l" t="t" r="r" b="b"/>
              <a:pathLst>
                <a:path w="282" h="247" extrusionOk="0">
                  <a:moveTo>
                    <a:pt x="264" y="55"/>
                  </a:moveTo>
                  <a:cubicBezTo>
                    <a:pt x="264" y="55"/>
                    <a:pt x="191" y="0"/>
                    <a:pt x="177" y="1"/>
                  </a:cubicBezTo>
                  <a:cubicBezTo>
                    <a:pt x="163" y="2"/>
                    <a:pt x="0" y="236"/>
                    <a:pt x="0" y="236"/>
                  </a:cubicBezTo>
                  <a:cubicBezTo>
                    <a:pt x="36" y="247"/>
                    <a:pt x="36" y="247"/>
                    <a:pt x="36" y="247"/>
                  </a:cubicBezTo>
                  <a:cubicBezTo>
                    <a:pt x="36" y="247"/>
                    <a:pt x="144" y="149"/>
                    <a:pt x="166" y="125"/>
                  </a:cubicBezTo>
                  <a:cubicBezTo>
                    <a:pt x="187" y="101"/>
                    <a:pt x="193" y="94"/>
                    <a:pt x="193" y="94"/>
                  </a:cubicBezTo>
                  <a:cubicBezTo>
                    <a:pt x="253" y="142"/>
                    <a:pt x="253" y="142"/>
                    <a:pt x="253" y="142"/>
                  </a:cubicBezTo>
                  <a:cubicBezTo>
                    <a:pt x="282" y="68"/>
                    <a:pt x="282" y="68"/>
                    <a:pt x="282" y="68"/>
                  </a:cubicBezTo>
                  <a:lnTo>
                    <a:pt x="264" y="55"/>
                  </a:ln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1"/>
            <p:cNvSpPr/>
            <p:nvPr/>
          </p:nvSpPr>
          <p:spPr>
            <a:xfrm>
              <a:off x="1679576" y="3960813"/>
              <a:ext cx="296863" cy="182563"/>
            </a:xfrm>
            <a:custGeom>
              <a:avLst/>
              <a:gdLst/>
              <a:ahLst/>
              <a:cxnLst/>
              <a:rect l="l" t="t" r="r" b="b"/>
              <a:pathLst>
                <a:path w="384" h="238" extrusionOk="0">
                  <a:moveTo>
                    <a:pt x="186" y="76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59" y="169"/>
                    <a:pt x="121" y="189"/>
                  </a:cubicBezTo>
                  <a:cubicBezTo>
                    <a:pt x="183" y="208"/>
                    <a:pt x="256" y="238"/>
                    <a:pt x="306" y="223"/>
                  </a:cubicBezTo>
                  <a:cubicBezTo>
                    <a:pt x="355" y="208"/>
                    <a:pt x="374" y="179"/>
                    <a:pt x="379" y="149"/>
                  </a:cubicBezTo>
                  <a:cubicBezTo>
                    <a:pt x="384" y="119"/>
                    <a:pt x="186" y="76"/>
                    <a:pt x="186" y="7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1"/>
            <p:cNvSpPr/>
            <p:nvPr/>
          </p:nvSpPr>
          <p:spPr>
            <a:xfrm>
              <a:off x="1679576" y="3960813"/>
              <a:ext cx="296863" cy="182563"/>
            </a:xfrm>
            <a:custGeom>
              <a:avLst/>
              <a:gdLst/>
              <a:ahLst/>
              <a:cxnLst/>
              <a:rect l="l" t="t" r="r" b="b"/>
              <a:pathLst>
                <a:path w="384" h="238" extrusionOk="0">
                  <a:moveTo>
                    <a:pt x="186" y="76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59" y="169"/>
                    <a:pt x="121" y="189"/>
                  </a:cubicBezTo>
                  <a:cubicBezTo>
                    <a:pt x="183" y="208"/>
                    <a:pt x="256" y="238"/>
                    <a:pt x="306" y="223"/>
                  </a:cubicBezTo>
                  <a:cubicBezTo>
                    <a:pt x="355" y="208"/>
                    <a:pt x="374" y="179"/>
                    <a:pt x="379" y="149"/>
                  </a:cubicBezTo>
                  <a:cubicBezTo>
                    <a:pt x="384" y="119"/>
                    <a:pt x="186" y="76"/>
                    <a:pt x="186" y="76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41"/>
            <p:cNvSpPr/>
            <p:nvPr/>
          </p:nvSpPr>
          <p:spPr>
            <a:xfrm>
              <a:off x="1804988" y="3790951"/>
              <a:ext cx="201613" cy="303213"/>
            </a:xfrm>
            <a:custGeom>
              <a:avLst/>
              <a:gdLst/>
              <a:ahLst/>
              <a:cxnLst/>
              <a:rect l="l" t="t" r="r" b="b"/>
              <a:pathLst>
                <a:path w="261" h="393" extrusionOk="0">
                  <a:moveTo>
                    <a:pt x="180" y="4"/>
                  </a:moveTo>
                  <a:cubicBezTo>
                    <a:pt x="180" y="4"/>
                    <a:pt x="138" y="12"/>
                    <a:pt x="119" y="27"/>
                  </a:cubicBezTo>
                  <a:cubicBezTo>
                    <a:pt x="99" y="42"/>
                    <a:pt x="43" y="158"/>
                    <a:pt x="24" y="216"/>
                  </a:cubicBezTo>
                  <a:cubicBezTo>
                    <a:pt x="14" y="245"/>
                    <a:pt x="6" y="274"/>
                    <a:pt x="0" y="304"/>
                  </a:cubicBezTo>
                  <a:cubicBezTo>
                    <a:pt x="20" y="338"/>
                    <a:pt x="52" y="364"/>
                    <a:pt x="89" y="377"/>
                  </a:cubicBezTo>
                  <a:cubicBezTo>
                    <a:pt x="133" y="393"/>
                    <a:pt x="196" y="392"/>
                    <a:pt x="229" y="391"/>
                  </a:cubicBezTo>
                  <a:cubicBezTo>
                    <a:pt x="242" y="390"/>
                    <a:pt x="252" y="380"/>
                    <a:pt x="252" y="368"/>
                  </a:cubicBezTo>
                  <a:cubicBezTo>
                    <a:pt x="255" y="302"/>
                    <a:pt x="261" y="108"/>
                    <a:pt x="251" y="71"/>
                  </a:cubicBezTo>
                  <a:cubicBezTo>
                    <a:pt x="239" y="26"/>
                    <a:pt x="199" y="0"/>
                    <a:pt x="180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1"/>
            <p:cNvSpPr/>
            <p:nvPr/>
          </p:nvSpPr>
          <p:spPr>
            <a:xfrm>
              <a:off x="1804988" y="3790951"/>
              <a:ext cx="201613" cy="303213"/>
            </a:xfrm>
            <a:custGeom>
              <a:avLst/>
              <a:gdLst/>
              <a:ahLst/>
              <a:cxnLst/>
              <a:rect l="l" t="t" r="r" b="b"/>
              <a:pathLst>
                <a:path w="261" h="393" extrusionOk="0">
                  <a:moveTo>
                    <a:pt x="180" y="4"/>
                  </a:moveTo>
                  <a:cubicBezTo>
                    <a:pt x="180" y="4"/>
                    <a:pt x="138" y="12"/>
                    <a:pt x="119" y="27"/>
                  </a:cubicBezTo>
                  <a:cubicBezTo>
                    <a:pt x="99" y="42"/>
                    <a:pt x="43" y="158"/>
                    <a:pt x="24" y="216"/>
                  </a:cubicBezTo>
                  <a:cubicBezTo>
                    <a:pt x="14" y="245"/>
                    <a:pt x="6" y="274"/>
                    <a:pt x="0" y="304"/>
                  </a:cubicBezTo>
                  <a:cubicBezTo>
                    <a:pt x="20" y="338"/>
                    <a:pt x="52" y="364"/>
                    <a:pt x="89" y="377"/>
                  </a:cubicBezTo>
                  <a:cubicBezTo>
                    <a:pt x="133" y="393"/>
                    <a:pt x="196" y="392"/>
                    <a:pt x="229" y="391"/>
                  </a:cubicBezTo>
                  <a:cubicBezTo>
                    <a:pt x="242" y="390"/>
                    <a:pt x="252" y="380"/>
                    <a:pt x="252" y="368"/>
                  </a:cubicBezTo>
                  <a:cubicBezTo>
                    <a:pt x="255" y="302"/>
                    <a:pt x="261" y="108"/>
                    <a:pt x="251" y="71"/>
                  </a:cubicBezTo>
                  <a:cubicBezTo>
                    <a:pt x="239" y="26"/>
                    <a:pt x="199" y="0"/>
                    <a:pt x="180" y="4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1"/>
            <p:cNvSpPr/>
            <p:nvPr/>
          </p:nvSpPr>
          <p:spPr>
            <a:xfrm>
              <a:off x="1820863" y="3887788"/>
              <a:ext cx="184150" cy="119063"/>
            </a:xfrm>
            <a:custGeom>
              <a:avLst/>
              <a:gdLst/>
              <a:ahLst/>
              <a:cxnLst/>
              <a:rect l="l" t="t" r="r" b="b"/>
              <a:pathLst>
                <a:path w="238" h="153" extrusionOk="0">
                  <a:moveTo>
                    <a:pt x="3" y="89"/>
                  </a:moveTo>
                  <a:cubicBezTo>
                    <a:pt x="2" y="91"/>
                    <a:pt x="1" y="94"/>
                    <a:pt x="0" y="97"/>
                  </a:cubicBezTo>
                  <a:cubicBezTo>
                    <a:pt x="238" y="153"/>
                    <a:pt x="238" y="153"/>
                    <a:pt x="238" y="153"/>
                  </a:cubicBezTo>
                  <a:cubicBezTo>
                    <a:pt x="238" y="116"/>
                    <a:pt x="238" y="74"/>
                    <a:pt x="237" y="37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25" y="29"/>
                    <a:pt x="13" y="59"/>
                    <a:pt x="3" y="8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1"/>
            <p:cNvSpPr/>
            <p:nvPr/>
          </p:nvSpPr>
          <p:spPr>
            <a:xfrm>
              <a:off x="1820863" y="3887788"/>
              <a:ext cx="184150" cy="119063"/>
            </a:xfrm>
            <a:custGeom>
              <a:avLst/>
              <a:gdLst/>
              <a:ahLst/>
              <a:cxnLst/>
              <a:rect l="l" t="t" r="r" b="b"/>
              <a:pathLst>
                <a:path w="238" h="153" extrusionOk="0">
                  <a:moveTo>
                    <a:pt x="3" y="89"/>
                  </a:moveTo>
                  <a:cubicBezTo>
                    <a:pt x="2" y="91"/>
                    <a:pt x="1" y="94"/>
                    <a:pt x="0" y="97"/>
                  </a:cubicBezTo>
                  <a:cubicBezTo>
                    <a:pt x="238" y="153"/>
                    <a:pt x="238" y="153"/>
                    <a:pt x="238" y="153"/>
                  </a:cubicBezTo>
                  <a:cubicBezTo>
                    <a:pt x="238" y="116"/>
                    <a:pt x="238" y="74"/>
                    <a:pt x="237" y="37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25" y="29"/>
                    <a:pt x="13" y="59"/>
                    <a:pt x="3" y="89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1"/>
            <p:cNvSpPr/>
            <p:nvPr/>
          </p:nvSpPr>
          <p:spPr>
            <a:xfrm>
              <a:off x="1111251" y="3913188"/>
              <a:ext cx="2162176" cy="341314"/>
            </a:xfrm>
            <a:custGeom>
              <a:avLst/>
              <a:gdLst/>
              <a:ahLst/>
              <a:cxnLst/>
              <a:rect l="l" t="t" r="r" b="b"/>
              <a:pathLst>
                <a:path w="2801" h="442" extrusionOk="0">
                  <a:moveTo>
                    <a:pt x="200" y="79"/>
                  </a:moveTo>
                  <a:cubicBezTo>
                    <a:pt x="295" y="124"/>
                    <a:pt x="396" y="157"/>
                    <a:pt x="500" y="177"/>
                  </a:cubicBezTo>
                  <a:cubicBezTo>
                    <a:pt x="702" y="216"/>
                    <a:pt x="907" y="237"/>
                    <a:pt x="1113" y="238"/>
                  </a:cubicBezTo>
                  <a:cubicBezTo>
                    <a:pt x="1562" y="240"/>
                    <a:pt x="2055" y="240"/>
                    <a:pt x="2220" y="206"/>
                  </a:cubicBezTo>
                  <a:cubicBezTo>
                    <a:pt x="2384" y="172"/>
                    <a:pt x="2417" y="151"/>
                    <a:pt x="2545" y="156"/>
                  </a:cubicBezTo>
                  <a:cubicBezTo>
                    <a:pt x="2673" y="160"/>
                    <a:pt x="2801" y="229"/>
                    <a:pt x="2799" y="259"/>
                  </a:cubicBezTo>
                  <a:cubicBezTo>
                    <a:pt x="2797" y="289"/>
                    <a:pt x="2579" y="364"/>
                    <a:pt x="2465" y="396"/>
                  </a:cubicBezTo>
                  <a:cubicBezTo>
                    <a:pt x="2350" y="428"/>
                    <a:pt x="2114" y="442"/>
                    <a:pt x="2114" y="442"/>
                  </a:cubicBezTo>
                  <a:cubicBezTo>
                    <a:pt x="591" y="442"/>
                    <a:pt x="591" y="442"/>
                    <a:pt x="591" y="442"/>
                  </a:cubicBezTo>
                  <a:cubicBezTo>
                    <a:pt x="591" y="442"/>
                    <a:pt x="371" y="435"/>
                    <a:pt x="190" y="360"/>
                  </a:cubicBezTo>
                  <a:cubicBezTo>
                    <a:pt x="9" y="284"/>
                    <a:pt x="0" y="0"/>
                    <a:pt x="48" y="14"/>
                  </a:cubicBezTo>
                  <a:cubicBezTo>
                    <a:pt x="72" y="21"/>
                    <a:pt x="139" y="51"/>
                    <a:pt x="200" y="79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1"/>
            <p:cNvSpPr/>
            <p:nvPr/>
          </p:nvSpPr>
          <p:spPr>
            <a:xfrm>
              <a:off x="1136651" y="4027488"/>
              <a:ext cx="2051050" cy="227013"/>
            </a:xfrm>
            <a:custGeom>
              <a:avLst/>
              <a:gdLst/>
              <a:ahLst/>
              <a:cxnLst/>
              <a:rect l="l" t="t" r="r" b="b"/>
              <a:pathLst>
                <a:path w="2656" h="294" extrusionOk="0">
                  <a:moveTo>
                    <a:pt x="11" y="0"/>
                  </a:moveTo>
                  <a:cubicBezTo>
                    <a:pt x="6" y="0"/>
                    <a:pt x="2" y="3"/>
                    <a:pt x="0" y="7"/>
                  </a:cubicBezTo>
                  <a:cubicBezTo>
                    <a:pt x="19" y="85"/>
                    <a:pt x="66" y="174"/>
                    <a:pt x="156" y="212"/>
                  </a:cubicBezTo>
                  <a:cubicBezTo>
                    <a:pt x="337" y="287"/>
                    <a:pt x="557" y="294"/>
                    <a:pt x="557" y="294"/>
                  </a:cubicBezTo>
                  <a:cubicBezTo>
                    <a:pt x="2080" y="294"/>
                    <a:pt x="2080" y="294"/>
                    <a:pt x="2080" y="294"/>
                  </a:cubicBezTo>
                  <a:cubicBezTo>
                    <a:pt x="2080" y="294"/>
                    <a:pt x="2095" y="293"/>
                    <a:pt x="2120" y="291"/>
                  </a:cubicBezTo>
                  <a:cubicBezTo>
                    <a:pt x="2177" y="287"/>
                    <a:pt x="2283" y="278"/>
                    <a:pt x="2367" y="262"/>
                  </a:cubicBezTo>
                  <a:cubicBezTo>
                    <a:pt x="2390" y="258"/>
                    <a:pt x="2412" y="253"/>
                    <a:pt x="2430" y="248"/>
                  </a:cubicBezTo>
                  <a:cubicBezTo>
                    <a:pt x="2492" y="231"/>
                    <a:pt x="2584" y="201"/>
                    <a:pt x="2656" y="172"/>
                  </a:cubicBezTo>
                  <a:cubicBezTo>
                    <a:pt x="2609" y="155"/>
                    <a:pt x="2560" y="145"/>
                    <a:pt x="2510" y="142"/>
                  </a:cubicBezTo>
                  <a:cubicBezTo>
                    <a:pt x="2498" y="142"/>
                    <a:pt x="2487" y="142"/>
                    <a:pt x="2477" y="142"/>
                  </a:cubicBezTo>
                  <a:cubicBezTo>
                    <a:pt x="2375" y="142"/>
                    <a:pt x="2335" y="162"/>
                    <a:pt x="2185" y="193"/>
                  </a:cubicBezTo>
                  <a:cubicBezTo>
                    <a:pt x="2054" y="220"/>
                    <a:pt x="1716" y="226"/>
                    <a:pt x="1358" y="226"/>
                  </a:cubicBezTo>
                  <a:cubicBezTo>
                    <a:pt x="1265" y="226"/>
                    <a:pt x="1171" y="225"/>
                    <a:pt x="1079" y="225"/>
                  </a:cubicBezTo>
                  <a:cubicBezTo>
                    <a:pt x="873" y="223"/>
                    <a:pt x="668" y="203"/>
                    <a:pt x="465" y="164"/>
                  </a:cubicBezTo>
                  <a:cubicBezTo>
                    <a:pt x="362" y="144"/>
                    <a:pt x="261" y="111"/>
                    <a:pt x="166" y="66"/>
                  </a:cubicBezTo>
                  <a:cubicBezTo>
                    <a:pt x="105" y="37"/>
                    <a:pt x="38" y="7"/>
                    <a:pt x="14" y="0"/>
                  </a:cubicBezTo>
                  <a:cubicBezTo>
                    <a:pt x="13" y="0"/>
                    <a:pt x="12" y="0"/>
                    <a:pt x="11" y="0"/>
                  </a:cubicBezTo>
                </a:path>
              </a:pathLst>
            </a:custGeom>
            <a:solidFill>
              <a:srgbClr val="669E7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41"/>
            <p:cNvSpPr/>
            <p:nvPr/>
          </p:nvSpPr>
          <p:spPr>
            <a:xfrm>
              <a:off x="2343151" y="3698876"/>
              <a:ext cx="204788" cy="469900"/>
            </a:xfrm>
            <a:custGeom>
              <a:avLst/>
              <a:gdLst/>
              <a:ahLst/>
              <a:cxnLst/>
              <a:rect l="l" t="t" r="r" b="b"/>
              <a:pathLst>
                <a:path w="129" h="296" extrusionOk="0">
                  <a:moveTo>
                    <a:pt x="0" y="3"/>
                  </a:moveTo>
                  <a:lnTo>
                    <a:pt x="6" y="0"/>
                  </a:lnTo>
                  <a:lnTo>
                    <a:pt x="129" y="293"/>
                  </a:lnTo>
                  <a:lnTo>
                    <a:pt x="124" y="29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1"/>
            <p:cNvSpPr/>
            <p:nvPr/>
          </p:nvSpPr>
          <p:spPr>
            <a:xfrm>
              <a:off x="2513013" y="4111626"/>
              <a:ext cx="152400" cy="220663"/>
            </a:xfrm>
            <a:custGeom>
              <a:avLst/>
              <a:gdLst/>
              <a:ahLst/>
              <a:cxnLst/>
              <a:rect l="l" t="t" r="r" b="b"/>
              <a:pathLst>
                <a:path w="197" h="285" extrusionOk="0">
                  <a:moveTo>
                    <a:pt x="24" y="3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4" y="11"/>
                    <a:pt x="0" y="21"/>
                    <a:pt x="3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18" y="64"/>
                    <a:pt x="51" y="140"/>
                    <a:pt x="63" y="181"/>
                  </a:cubicBezTo>
                  <a:cubicBezTo>
                    <a:pt x="74" y="217"/>
                    <a:pt x="90" y="252"/>
                    <a:pt x="110" y="285"/>
                  </a:cubicBezTo>
                  <a:cubicBezTo>
                    <a:pt x="197" y="279"/>
                    <a:pt x="197" y="279"/>
                    <a:pt x="197" y="279"/>
                  </a:cubicBezTo>
                  <a:cubicBezTo>
                    <a:pt x="197" y="279"/>
                    <a:pt x="134" y="175"/>
                    <a:pt x="100" y="115"/>
                  </a:cubicBezTo>
                  <a:cubicBezTo>
                    <a:pt x="76" y="74"/>
                    <a:pt x="56" y="33"/>
                    <a:pt x="46" y="12"/>
                  </a:cubicBezTo>
                  <a:cubicBezTo>
                    <a:pt x="42" y="3"/>
                    <a:pt x="32" y="0"/>
                    <a:pt x="2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1"/>
            <p:cNvSpPr/>
            <p:nvPr/>
          </p:nvSpPr>
          <p:spPr>
            <a:xfrm>
              <a:off x="2513013" y="4111626"/>
              <a:ext cx="152400" cy="220663"/>
            </a:xfrm>
            <a:custGeom>
              <a:avLst/>
              <a:gdLst/>
              <a:ahLst/>
              <a:cxnLst/>
              <a:rect l="l" t="t" r="r" b="b"/>
              <a:pathLst>
                <a:path w="197" h="285" extrusionOk="0">
                  <a:moveTo>
                    <a:pt x="24" y="3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4" y="11"/>
                    <a:pt x="0" y="21"/>
                    <a:pt x="3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18" y="64"/>
                    <a:pt x="51" y="140"/>
                    <a:pt x="63" y="181"/>
                  </a:cubicBezTo>
                  <a:cubicBezTo>
                    <a:pt x="74" y="217"/>
                    <a:pt x="90" y="252"/>
                    <a:pt x="110" y="285"/>
                  </a:cubicBezTo>
                  <a:cubicBezTo>
                    <a:pt x="197" y="279"/>
                    <a:pt x="197" y="279"/>
                    <a:pt x="197" y="279"/>
                  </a:cubicBezTo>
                  <a:cubicBezTo>
                    <a:pt x="197" y="279"/>
                    <a:pt x="134" y="175"/>
                    <a:pt x="100" y="115"/>
                  </a:cubicBezTo>
                  <a:cubicBezTo>
                    <a:pt x="76" y="74"/>
                    <a:pt x="56" y="33"/>
                    <a:pt x="46" y="12"/>
                  </a:cubicBezTo>
                  <a:cubicBezTo>
                    <a:pt x="42" y="3"/>
                    <a:pt x="32" y="0"/>
                    <a:pt x="24" y="3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41"/>
            <p:cNvSpPr/>
            <p:nvPr/>
          </p:nvSpPr>
          <p:spPr>
            <a:xfrm>
              <a:off x="2295526" y="3557588"/>
              <a:ext cx="66675" cy="158750"/>
            </a:xfrm>
            <a:custGeom>
              <a:avLst/>
              <a:gdLst/>
              <a:ahLst/>
              <a:cxnLst/>
              <a:rect l="l" t="t" r="r" b="b"/>
              <a:pathLst>
                <a:path w="86" h="206" extrusionOk="0">
                  <a:moveTo>
                    <a:pt x="80" y="200"/>
                  </a:moveTo>
                  <a:cubicBezTo>
                    <a:pt x="73" y="204"/>
                    <a:pt x="73" y="204"/>
                    <a:pt x="73" y="204"/>
                  </a:cubicBezTo>
                  <a:cubicBezTo>
                    <a:pt x="68" y="206"/>
                    <a:pt x="62" y="204"/>
                    <a:pt x="60" y="200"/>
                  </a:cubicBezTo>
                  <a:cubicBezTo>
                    <a:pt x="60" y="200"/>
                    <a:pt x="60" y="199"/>
                    <a:pt x="59" y="199"/>
                  </a:cubicBezTo>
                  <a:cubicBezTo>
                    <a:pt x="46" y="165"/>
                    <a:pt x="4" y="56"/>
                    <a:pt x="2" y="36"/>
                  </a:cubicBezTo>
                  <a:cubicBezTo>
                    <a:pt x="0" y="12"/>
                    <a:pt x="8" y="0"/>
                    <a:pt x="13" y="13"/>
                  </a:cubicBezTo>
                  <a:cubicBezTo>
                    <a:pt x="17" y="25"/>
                    <a:pt x="70" y="154"/>
                    <a:pt x="84" y="188"/>
                  </a:cubicBezTo>
                  <a:cubicBezTo>
                    <a:pt x="86" y="192"/>
                    <a:pt x="84" y="197"/>
                    <a:pt x="80" y="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41"/>
            <p:cNvSpPr/>
            <p:nvPr/>
          </p:nvSpPr>
          <p:spPr>
            <a:xfrm>
              <a:off x="2295526" y="3557588"/>
              <a:ext cx="66675" cy="158750"/>
            </a:xfrm>
            <a:custGeom>
              <a:avLst/>
              <a:gdLst/>
              <a:ahLst/>
              <a:cxnLst/>
              <a:rect l="l" t="t" r="r" b="b"/>
              <a:pathLst>
                <a:path w="86" h="206" extrusionOk="0">
                  <a:moveTo>
                    <a:pt x="80" y="200"/>
                  </a:moveTo>
                  <a:cubicBezTo>
                    <a:pt x="73" y="204"/>
                    <a:pt x="73" y="204"/>
                    <a:pt x="73" y="204"/>
                  </a:cubicBezTo>
                  <a:cubicBezTo>
                    <a:pt x="68" y="206"/>
                    <a:pt x="62" y="204"/>
                    <a:pt x="60" y="200"/>
                  </a:cubicBezTo>
                  <a:cubicBezTo>
                    <a:pt x="60" y="200"/>
                    <a:pt x="60" y="199"/>
                    <a:pt x="59" y="199"/>
                  </a:cubicBezTo>
                  <a:cubicBezTo>
                    <a:pt x="46" y="165"/>
                    <a:pt x="4" y="56"/>
                    <a:pt x="2" y="36"/>
                  </a:cubicBezTo>
                  <a:cubicBezTo>
                    <a:pt x="0" y="12"/>
                    <a:pt x="8" y="0"/>
                    <a:pt x="13" y="13"/>
                  </a:cubicBezTo>
                  <a:cubicBezTo>
                    <a:pt x="17" y="25"/>
                    <a:pt x="70" y="154"/>
                    <a:pt x="84" y="188"/>
                  </a:cubicBezTo>
                  <a:cubicBezTo>
                    <a:pt x="86" y="192"/>
                    <a:pt x="84" y="197"/>
                    <a:pt x="80" y="200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41"/>
            <p:cNvSpPr/>
            <p:nvPr/>
          </p:nvSpPr>
          <p:spPr>
            <a:xfrm>
              <a:off x="2482851" y="3810001"/>
              <a:ext cx="223838" cy="288925"/>
            </a:xfrm>
            <a:custGeom>
              <a:avLst/>
              <a:gdLst/>
              <a:ahLst/>
              <a:cxnLst/>
              <a:rect l="l" t="t" r="r" b="b"/>
              <a:pathLst>
                <a:path w="289" h="374" extrusionOk="0">
                  <a:moveTo>
                    <a:pt x="226" y="4"/>
                  </a:moveTo>
                  <a:cubicBezTo>
                    <a:pt x="226" y="4"/>
                    <a:pt x="184" y="8"/>
                    <a:pt x="182" y="34"/>
                  </a:cubicBezTo>
                  <a:cubicBezTo>
                    <a:pt x="179" y="59"/>
                    <a:pt x="216" y="206"/>
                    <a:pt x="216" y="209"/>
                  </a:cubicBezTo>
                  <a:cubicBezTo>
                    <a:pt x="216" y="212"/>
                    <a:pt x="71" y="325"/>
                    <a:pt x="71" y="325"/>
                  </a:cubicBezTo>
                  <a:cubicBezTo>
                    <a:pt x="71" y="325"/>
                    <a:pt x="29" y="306"/>
                    <a:pt x="20" y="304"/>
                  </a:cubicBezTo>
                  <a:cubicBezTo>
                    <a:pt x="12" y="302"/>
                    <a:pt x="5" y="317"/>
                    <a:pt x="3" y="321"/>
                  </a:cubicBezTo>
                  <a:cubicBezTo>
                    <a:pt x="0" y="324"/>
                    <a:pt x="13" y="353"/>
                    <a:pt x="16" y="359"/>
                  </a:cubicBezTo>
                  <a:cubicBezTo>
                    <a:pt x="17" y="365"/>
                    <a:pt x="22" y="369"/>
                    <a:pt x="28" y="371"/>
                  </a:cubicBezTo>
                  <a:cubicBezTo>
                    <a:pt x="32" y="372"/>
                    <a:pt x="36" y="370"/>
                    <a:pt x="40" y="368"/>
                  </a:cubicBezTo>
                  <a:cubicBezTo>
                    <a:pt x="46" y="373"/>
                    <a:pt x="55" y="374"/>
                    <a:pt x="62" y="370"/>
                  </a:cubicBezTo>
                  <a:cubicBezTo>
                    <a:pt x="71" y="367"/>
                    <a:pt x="79" y="361"/>
                    <a:pt x="86" y="355"/>
                  </a:cubicBezTo>
                  <a:cubicBezTo>
                    <a:pt x="86" y="355"/>
                    <a:pt x="272" y="255"/>
                    <a:pt x="278" y="246"/>
                  </a:cubicBezTo>
                  <a:cubicBezTo>
                    <a:pt x="285" y="236"/>
                    <a:pt x="289" y="231"/>
                    <a:pt x="289" y="219"/>
                  </a:cubicBezTo>
                  <a:cubicBezTo>
                    <a:pt x="289" y="208"/>
                    <a:pt x="273" y="58"/>
                    <a:pt x="262" y="29"/>
                  </a:cubicBezTo>
                  <a:cubicBezTo>
                    <a:pt x="252" y="0"/>
                    <a:pt x="236" y="4"/>
                    <a:pt x="22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2482851" y="3810001"/>
              <a:ext cx="223838" cy="288925"/>
            </a:xfrm>
            <a:custGeom>
              <a:avLst/>
              <a:gdLst/>
              <a:ahLst/>
              <a:cxnLst/>
              <a:rect l="l" t="t" r="r" b="b"/>
              <a:pathLst>
                <a:path w="289" h="374" extrusionOk="0">
                  <a:moveTo>
                    <a:pt x="226" y="4"/>
                  </a:moveTo>
                  <a:cubicBezTo>
                    <a:pt x="226" y="4"/>
                    <a:pt x="184" y="8"/>
                    <a:pt x="182" y="34"/>
                  </a:cubicBezTo>
                  <a:cubicBezTo>
                    <a:pt x="179" y="59"/>
                    <a:pt x="216" y="206"/>
                    <a:pt x="216" y="209"/>
                  </a:cubicBezTo>
                  <a:cubicBezTo>
                    <a:pt x="216" y="212"/>
                    <a:pt x="71" y="325"/>
                    <a:pt x="71" y="325"/>
                  </a:cubicBezTo>
                  <a:cubicBezTo>
                    <a:pt x="71" y="325"/>
                    <a:pt x="29" y="306"/>
                    <a:pt x="20" y="304"/>
                  </a:cubicBezTo>
                  <a:cubicBezTo>
                    <a:pt x="12" y="302"/>
                    <a:pt x="5" y="317"/>
                    <a:pt x="3" y="321"/>
                  </a:cubicBezTo>
                  <a:cubicBezTo>
                    <a:pt x="0" y="324"/>
                    <a:pt x="13" y="353"/>
                    <a:pt x="16" y="359"/>
                  </a:cubicBezTo>
                  <a:cubicBezTo>
                    <a:pt x="17" y="365"/>
                    <a:pt x="22" y="369"/>
                    <a:pt x="28" y="371"/>
                  </a:cubicBezTo>
                  <a:cubicBezTo>
                    <a:pt x="32" y="372"/>
                    <a:pt x="36" y="370"/>
                    <a:pt x="40" y="368"/>
                  </a:cubicBezTo>
                  <a:cubicBezTo>
                    <a:pt x="46" y="373"/>
                    <a:pt x="55" y="374"/>
                    <a:pt x="62" y="370"/>
                  </a:cubicBezTo>
                  <a:cubicBezTo>
                    <a:pt x="71" y="367"/>
                    <a:pt x="79" y="361"/>
                    <a:pt x="86" y="355"/>
                  </a:cubicBezTo>
                  <a:cubicBezTo>
                    <a:pt x="86" y="355"/>
                    <a:pt x="272" y="255"/>
                    <a:pt x="278" y="246"/>
                  </a:cubicBezTo>
                  <a:cubicBezTo>
                    <a:pt x="285" y="236"/>
                    <a:pt x="289" y="231"/>
                    <a:pt x="289" y="219"/>
                  </a:cubicBezTo>
                  <a:cubicBezTo>
                    <a:pt x="289" y="208"/>
                    <a:pt x="273" y="58"/>
                    <a:pt x="262" y="29"/>
                  </a:cubicBezTo>
                  <a:cubicBezTo>
                    <a:pt x="252" y="0"/>
                    <a:pt x="236" y="4"/>
                    <a:pt x="226" y="4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1"/>
            <p:cNvSpPr/>
            <p:nvPr/>
          </p:nvSpPr>
          <p:spPr>
            <a:xfrm>
              <a:off x="2622551" y="3810001"/>
              <a:ext cx="76200" cy="122238"/>
            </a:xfrm>
            <a:custGeom>
              <a:avLst/>
              <a:gdLst/>
              <a:ahLst/>
              <a:cxnLst/>
              <a:rect l="l" t="t" r="r" b="b"/>
              <a:pathLst>
                <a:path w="100" h="157" extrusionOk="0">
                  <a:moveTo>
                    <a:pt x="82" y="29"/>
                  </a:moveTo>
                  <a:cubicBezTo>
                    <a:pt x="72" y="0"/>
                    <a:pt x="56" y="4"/>
                    <a:pt x="46" y="4"/>
                  </a:cubicBezTo>
                  <a:cubicBezTo>
                    <a:pt x="46" y="4"/>
                    <a:pt x="4" y="8"/>
                    <a:pt x="2" y="34"/>
                  </a:cubicBezTo>
                  <a:cubicBezTo>
                    <a:pt x="0" y="50"/>
                    <a:pt x="14" y="112"/>
                    <a:pt x="24" y="157"/>
                  </a:cubicBezTo>
                  <a:cubicBezTo>
                    <a:pt x="100" y="140"/>
                    <a:pt x="100" y="140"/>
                    <a:pt x="100" y="140"/>
                  </a:cubicBezTo>
                  <a:cubicBezTo>
                    <a:pt x="95" y="95"/>
                    <a:pt x="88" y="45"/>
                    <a:pt x="82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1"/>
            <p:cNvSpPr/>
            <p:nvPr/>
          </p:nvSpPr>
          <p:spPr>
            <a:xfrm>
              <a:off x="2622551" y="3810001"/>
              <a:ext cx="76200" cy="122238"/>
            </a:xfrm>
            <a:custGeom>
              <a:avLst/>
              <a:gdLst/>
              <a:ahLst/>
              <a:cxnLst/>
              <a:rect l="l" t="t" r="r" b="b"/>
              <a:pathLst>
                <a:path w="100" h="157" extrusionOk="0">
                  <a:moveTo>
                    <a:pt x="82" y="29"/>
                  </a:moveTo>
                  <a:cubicBezTo>
                    <a:pt x="72" y="0"/>
                    <a:pt x="56" y="4"/>
                    <a:pt x="46" y="4"/>
                  </a:cubicBezTo>
                  <a:cubicBezTo>
                    <a:pt x="46" y="4"/>
                    <a:pt x="4" y="8"/>
                    <a:pt x="2" y="34"/>
                  </a:cubicBezTo>
                  <a:cubicBezTo>
                    <a:pt x="0" y="50"/>
                    <a:pt x="14" y="112"/>
                    <a:pt x="24" y="157"/>
                  </a:cubicBezTo>
                  <a:cubicBezTo>
                    <a:pt x="100" y="140"/>
                    <a:pt x="100" y="140"/>
                    <a:pt x="100" y="140"/>
                  </a:cubicBezTo>
                  <a:cubicBezTo>
                    <a:pt x="95" y="95"/>
                    <a:pt x="88" y="45"/>
                    <a:pt x="82" y="29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41"/>
            <p:cNvSpPr/>
            <p:nvPr/>
          </p:nvSpPr>
          <p:spPr>
            <a:xfrm>
              <a:off x="2405063" y="3867151"/>
              <a:ext cx="142875" cy="50800"/>
            </a:xfrm>
            <a:custGeom>
              <a:avLst/>
              <a:gdLst/>
              <a:ahLst/>
              <a:cxnLst/>
              <a:rect l="l" t="t" r="r" b="b"/>
              <a:pathLst>
                <a:path w="185" h="65" extrusionOk="0">
                  <a:moveTo>
                    <a:pt x="165" y="42"/>
                  </a:moveTo>
                  <a:cubicBezTo>
                    <a:pt x="170" y="28"/>
                    <a:pt x="177" y="14"/>
                    <a:pt x="185" y="1"/>
                  </a:cubicBezTo>
                  <a:cubicBezTo>
                    <a:pt x="144" y="13"/>
                    <a:pt x="77" y="32"/>
                    <a:pt x="75" y="33"/>
                  </a:cubicBezTo>
                  <a:cubicBezTo>
                    <a:pt x="74" y="33"/>
                    <a:pt x="40" y="1"/>
                    <a:pt x="33" y="1"/>
                  </a:cubicBezTo>
                  <a:cubicBezTo>
                    <a:pt x="25" y="0"/>
                    <a:pt x="0" y="27"/>
                    <a:pt x="0" y="33"/>
                  </a:cubicBezTo>
                  <a:cubicBezTo>
                    <a:pt x="0" y="38"/>
                    <a:pt x="15" y="61"/>
                    <a:pt x="21" y="64"/>
                  </a:cubicBezTo>
                  <a:cubicBezTo>
                    <a:pt x="26" y="65"/>
                    <a:pt x="31" y="65"/>
                    <a:pt x="36" y="64"/>
                  </a:cubicBezTo>
                  <a:cubicBezTo>
                    <a:pt x="36" y="64"/>
                    <a:pt x="45" y="46"/>
                    <a:pt x="48" y="50"/>
                  </a:cubicBezTo>
                  <a:cubicBezTo>
                    <a:pt x="51" y="54"/>
                    <a:pt x="53" y="57"/>
                    <a:pt x="55" y="61"/>
                  </a:cubicBezTo>
                  <a:cubicBezTo>
                    <a:pt x="60" y="60"/>
                    <a:pt x="65" y="58"/>
                    <a:pt x="70" y="56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65" y="44"/>
                    <a:pt x="165" y="43"/>
                    <a:pt x="165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41"/>
            <p:cNvSpPr/>
            <p:nvPr/>
          </p:nvSpPr>
          <p:spPr>
            <a:xfrm>
              <a:off x="2405063" y="3867151"/>
              <a:ext cx="142875" cy="50800"/>
            </a:xfrm>
            <a:custGeom>
              <a:avLst/>
              <a:gdLst/>
              <a:ahLst/>
              <a:cxnLst/>
              <a:rect l="l" t="t" r="r" b="b"/>
              <a:pathLst>
                <a:path w="185" h="65" extrusionOk="0">
                  <a:moveTo>
                    <a:pt x="165" y="42"/>
                  </a:moveTo>
                  <a:cubicBezTo>
                    <a:pt x="170" y="28"/>
                    <a:pt x="177" y="14"/>
                    <a:pt x="185" y="1"/>
                  </a:cubicBezTo>
                  <a:cubicBezTo>
                    <a:pt x="144" y="13"/>
                    <a:pt x="77" y="32"/>
                    <a:pt x="75" y="33"/>
                  </a:cubicBezTo>
                  <a:cubicBezTo>
                    <a:pt x="74" y="33"/>
                    <a:pt x="40" y="1"/>
                    <a:pt x="33" y="1"/>
                  </a:cubicBezTo>
                  <a:cubicBezTo>
                    <a:pt x="25" y="0"/>
                    <a:pt x="0" y="27"/>
                    <a:pt x="0" y="33"/>
                  </a:cubicBezTo>
                  <a:cubicBezTo>
                    <a:pt x="0" y="38"/>
                    <a:pt x="15" y="61"/>
                    <a:pt x="21" y="64"/>
                  </a:cubicBezTo>
                  <a:cubicBezTo>
                    <a:pt x="26" y="65"/>
                    <a:pt x="31" y="65"/>
                    <a:pt x="36" y="64"/>
                  </a:cubicBezTo>
                  <a:cubicBezTo>
                    <a:pt x="36" y="64"/>
                    <a:pt x="45" y="46"/>
                    <a:pt x="48" y="50"/>
                  </a:cubicBezTo>
                  <a:cubicBezTo>
                    <a:pt x="51" y="54"/>
                    <a:pt x="53" y="57"/>
                    <a:pt x="55" y="61"/>
                  </a:cubicBezTo>
                  <a:cubicBezTo>
                    <a:pt x="60" y="60"/>
                    <a:pt x="65" y="58"/>
                    <a:pt x="70" y="56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65" y="44"/>
                    <a:pt x="165" y="43"/>
                    <a:pt x="165" y="42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41"/>
            <p:cNvSpPr/>
            <p:nvPr/>
          </p:nvSpPr>
          <p:spPr>
            <a:xfrm>
              <a:off x="1655763" y="3744913"/>
              <a:ext cx="206375" cy="469900"/>
            </a:xfrm>
            <a:custGeom>
              <a:avLst/>
              <a:gdLst/>
              <a:ahLst/>
              <a:cxnLst/>
              <a:rect l="l" t="t" r="r" b="b"/>
              <a:pathLst>
                <a:path w="130" h="296" extrusionOk="0">
                  <a:moveTo>
                    <a:pt x="0" y="3"/>
                  </a:moveTo>
                  <a:lnTo>
                    <a:pt x="7" y="0"/>
                  </a:lnTo>
                  <a:lnTo>
                    <a:pt x="130" y="293"/>
                  </a:lnTo>
                  <a:lnTo>
                    <a:pt x="124" y="29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41"/>
            <p:cNvSpPr/>
            <p:nvPr/>
          </p:nvSpPr>
          <p:spPr>
            <a:xfrm>
              <a:off x="1706563" y="3905251"/>
              <a:ext cx="136525" cy="49213"/>
            </a:xfrm>
            <a:custGeom>
              <a:avLst/>
              <a:gdLst/>
              <a:ahLst/>
              <a:cxnLst/>
              <a:rect l="l" t="t" r="r" b="b"/>
              <a:pathLst>
                <a:path w="176" h="65" extrusionOk="0">
                  <a:moveTo>
                    <a:pt x="176" y="4"/>
                  </a:moveTo>
                  <a:cubicBezTo>
                    <a:pt x="136" y="16"/>
                    <a:pt x="78" y="33"/>
                    <a:pt x="76" y="33"/>
                  </a:cubicBezTo>
                  <a:cubicBezTo>
                    <a:pt x="74" y="33"/>
                    <a:pt x="41" y="1"/>
                    <a:pt x="33" y="1"/>
                  </a:cubicBezTo>
                  <a:cubicBezTo>
                    <a:pt x="26" y="0"/>
                    <a:pt x="0" y="27"/>
                    <a:pt x="0" y="32"/>
                  </a:cubicBezTo>
                  <a:cubicBezTo>
                    <a:pt x="0" y="38"/>
                    <a:pt x="15" y="61"/>
                    <a:pt x="22" y="63"/>
                  </a:cubicBezTo>
                  <a:cubicBezTo>
                    <a:pt x="27" y="65"/>
                    <a:pt x="32" y="65"/>
                    <a:pt x="36" y="63"/>
                  </a:cubicBezTo>
                  <a:cubicBezTo>
                    <a:pt x="36" y="63"/>
                    <a:pt x="46" y="45"/>
                    <a:pt x="49" y="50"/>
                  </a:cubicBezTo>
                  <a:cubicBezTo>
                    <a:pt x="51" y="54"/>
                    <a:pt x="53" y="57"/>
                    <a:pt x="55" y="61"/>
                  </a:cubicBezTo>
                  <a:cubicBezTo>
                    <a:pt x="60" y="60"/>
                    <a:pt x="65" y="58"/>
                    <a:pt x="70" y="55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159" y="45"/>
                    <a:pt x="159" y="45"/>
                    <a:pt x="159" y="45"/>
                  </a:cubicBezTo>
                  <a:cubicBezTo>
                    <a:pt x="164" y="32"/>
                    <a:pt x="170" y="18"/>
                    <a:pt x="17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1"/>
            <p:cNvSpPr/>
            <p:nvPr/>
          </p:nvSpPr>
          <p:spPr>
            <a:xfrm>
              <a:off x="1706563" y="3905251"/>
              <a:ext cx="136525" cy="49213"/>
            </a:xfrm>
            <a:custGeom>
              <a:avLst/>
              <a:gdLst/>
              <a:ahLst/>
              <a:cxnLst/>
              <a:rect l="l" t="t" r="r" b="b"/>
              <a:pathLst>
                <a:path w="176" h="65" extrusionOk="0">
                  <a:moveTo>
                    <a:pt x="176" y="4"/>
                  </a:moveTo>
                  <a:cubicBezTo>
                    <a:pt x="136" y="16"/>
                    <a:pt x="78" y="33"/>
                    <a:pt x="76" y="33"/>
                  </a:cubicBezTo>
                  <a:cubicBezTo>
                    <a:pt x="74" y="33"/>
                    <a:pt x="41" y="1"/>
                    <a:pt x="33" y="1"/>
                  </a:cubicBezTo>
                  <a:cubicBezTo>
                    <a:pt x="26" y="0"/>
                    <a:pt x="0" y="27"/>
                    <a:pt x="0" y="32"/>
                  </a:cubicBezTo>
                  <a:cubicBezTo>
                    <a:pt x="0" y="38"/>
                    <a:pt x="15" y="61"/>
                    <a:pt x="22" y="63"/>
                  </a:cubicBezTo>
                  <a:cubicBezTo>
                    <a:pt x="27" y="65"/>
                    <a:pt x="32" y="65"/>
                    <a:pt x="36" y="63"/>
                  </a:cubicBezTo>
                  <a:cubicBezTo>
                    <a:pt x="36" y="63"/>
                    <a:pt x="46" y="45"/>
                    <a:pt x="49" y="50"/>
                  </a:cubicBezTo>
                  <a:cubicBezTo>
                    <a:pt x="51" y="54"/>
                    <a:pt x="53" y="57"/>
                    <a:pt x="55" y="61"/>
                  </a:cubicBezTo>
                  <a:cubicBezTo>
                    <a:pt x="60" y="60"/>
                    <a:pt x="65" y="58"/>
                    <a:pt x="70" y="55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159" y="45"/>
                    <a:pt x="159" y="45"/>
                    <a:pt x="159" y="45"/>
                  </a:cubicBezTo>
                  <a:cubicBezTo>
                    <a:pt x="164" y="32"/>
                    <a:pt x="170" y="18"/>
                    <a:pt x="176" y="4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1"/>
            <p:cNvSpPr/>
            <p:nvPr/>
          </p:nvSpPr>
          <p:spPr>
            <a:xfrm>
              <a:off x="1827213" y="4157663"/>
              <a:ext cx="133350" cy="188913"/>
            </a:xfrm>
            <a:custGeom>
              <a:avLst/>
              <a:gdLst/>
              <a:ahLst/>
              <a:cxnLst/>
              <a:rect l="l" t="t" r="r" b="b"/>
              <a:pathLst>
                <a:path w="174" h="245" extrusionOk="0">
                  <a:moveTo>
                    <a:pt x="24" y="4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4" y="12"/>
                    <a:pt x="0" y="22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19" y="64"/>
                    <a:pt x="52" y="140"/>
                    <a:pt x="63" y="181"/>
                  </a:cubicBezTo>
                  <a:cubicBezTo>
                    <a:pt x="78" y="234"/>
                    <a:pt x="87" y="245"/>
                    <a:pt x="87" y="245"/>
                  </a:cubicBezTo>
                  <a:cubicBezTo>
                    <a:pt x="174" y="238"/>
                    <a:pt x="174" y="238"/>
                    <a:pt x="174" y="238"/>
                  </a:cubicBezTo>
                  <a:cubicBezTo>
                    <a:pt x="174" y="238"/>
                    <a:pt x="135" y="175"/>
                    <a:pt x="100" y="116"/>
                  </a:cubicBezTo>
                  <a:cubicBezTo>
                    <a:pt x="76" y="74"/>
                    <a:pt x="56" y="33"/>
                    <a:pt x="46" y="12"/>
                  </a:cubicBezTo>
                  <a:cubicBezTo>
                    <a:pt x="42" y="4"/>
                    <a:pt x="32" y="0"/>
                    <a:pt x="24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41"/>
            <p:cNvSpPr/>
            <p:nvPr/>
          </p:nvSpPr>
          <p:spPr>
            <a:xfrm>
              <a:off x="1827213" y="4157663"/>
              <a:ext cx="133350" cy="188913"/>
            </a:xfrm>
            <a:custGeom>
              <a:avLst/>
              <a:gdLst/>
              <a:ahLst/>
              <a:cxnLst/>
              <a:rect l="l" t="t" r="r" b="b"/>
              <a:pathLst>
                <a:path w="174" h="245" extrusionOk="0">
                  <a:moveTo>
                    <a:pt x="24" y="4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4" y="12"/>
                    <a:pt x="0" y="22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19" y="64"/>
                    <a:pt x="52" y="140"/>
                    <a:pt x="63" y="181"/>
                  </a:cubicBezTo>
                  <a:cubicBezTo>
                    <a:pt x="78" y="234"/>
                    <a:pt x="87" y="245"/>
                    <a:pt x="87" y="245"/>
                  </a:cubicBezTo>
                  <a:cubicBezTo>
                    <a:pt x="174" y="238"/>
                    <a:pt x="174" y="238"/>
                    <a:pt x="174" y="238"/>
                  </a:cubicBezTo>
                  <a:cubicBezTo>
                    <a:pt x="174" y="238"/>
                    <a:pt x="135" y="175"/>
                    <a:pt x="100" y="116"/>
                  </a:cubicBezTo>
                  <a:cubicBezTo>
                    <a:pt x="76" y="74"/>
                    <a:pt x="56" y="33"/>
                    <a:pt x="46" y="12"/>
                  </a:cubicBezTo>
                  <a:cubicBezTo>
                    <a:pt x="42" y="4"/>
                    <a:pt x="32" y="0"/>
                    <a:pt x="24" y="4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1"/>
            <p:cNvSpPr/>
            <p:nvPr/>
          </p:nvSpPr>
          <p:spPr>
            <a:xfrm>
              <a:off x="1609726" y="3603626"/>
              <a:ext cx="66675" cy="158750"/>
            </a:xfrm>
            <a:custGeom>
              <a:avLst/>
              <a:gdLst/>
              <a:ahLst/>
              <a:cxnLst/>
              <a:rect l="l" t="t" r="r" b="b"/>
              <a:pathLst>
                <a:path w="86" h="206" extrusionOk="0">
                  <a:moveTo>
                    <a:pt x="80" y="199"/>
                  </a:moveTo>
                  <a:cubicBezTo>
                    <a:pt x="72" y="203"/>
                    <a:pt x="72" y="203"/>
                    <a:pt x="72" y="203"/>
                  </a:cubicBezTo>
                  <a:cubicBezTo>
                    <a:pt x="68" y="206"/>
                    <a:pt x="62" y="204"/>
                    <a:pt x="59" y="200"/>
                  </a:cubicBezTo>
                  <a:cubicBezTo>
                    <a:pt x="59" y="199"/>
                    <a:pt x="59" y="199"/>
                    <a:pt x="59" y="199"/>
                  </a:cubicBezTo>
                  <a:cubicBezTo>
                    <a:pt x="45" y="165"/>
                    <a:pt x="3" y="56"/>
                    <a:pt x="2" y="36"/>
                  </a:cubicBezTo>
                  <a:cubicBezTo>
                    <a:pt x="0" y="12"/>
                    <a:pt x="8" y="0"/>
                    <a:pt x="13" y="13"/>
                  </a:cubicBezTo>
                  <a:cubicBezTo>
                    <a:pt x="17" y="25"/>
                    <a:pt x="70" y="154"/>
                    <a:pt x="84" y="187"/>
                  </a:cubicBezTo>
                  <a:cubicBezTo>
                    <a:pt x="86" y="192"/>
                    <a:pt x="84" y="197"/>
                    <a:pt x="80" y="1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41"/>
            <p:cNvSpPr/>
            <p:nvPr/>
          </p:nvSpPr>
          <p:spPr>
            <a:xfrm>
              <a:off x="1609726" y="3603626"/>
              <a:ext cx="66675" cy="158750"/>
            </a:xfrm>
            <a:custGeom>
              <a:avLst/>
              <a:gdLst/>
              <a:ahLst/>
              <a:cxnLst/>
              <a:rect l="l" t="t" r="r" b="b"/>
              <a:pathLst>
                <a:path w="86" h="206" extrusionOk="0">
                  <a:moveTo>
                    <a:pt x="80" y="199"/>
                  </a:moveTo>
                  <a:cubicBezTo>
                    <a:pt x="72" y="203"/>
                    <a:pt x="72" y="203"/>
                    <a:pt x="72" y="203"/>
                  </a:cubicBezTo>
                  <a:cubicBezTo>
                    <a:pt x="68" y="206"/>
                    <a:pt x="62" y="204"/>
                    <a:pt x="59" y="200"/>
                  </a:cubicBezTo>
                  <a:cubicBezTo>
                    <a:pt x="59" y="199"/>
                    <a:pt x="59" y="199"/>
                    <a:pt x="59" y="199"/>
                  </a:cubicBezTo>
                  <a:cubicBezTo>
                    <a:pt x="45" y="165"/>
                    <a:pt x="3" y="56"/>
                    <a:pt x="2" y="36"/>
                  </a:cubicBezTo>
                  <a:cubicBezTo>
                    <a:pt x="0" y="12"/>
                    <a:pt x="8" y="0"/>
                    <a:pt x="13" y="13"/>
                  </a:cubicBezTo>
                  <a:cubicBezTo>
                    <a:pt x="17" y="25"/>
                    <a:pt x="70" y="154"/>
                    <a:pt x="84" y="187"/>
                  </a:cubicBezTo>
                  <a:cubicBezTo>
                    <a:pt x="86" y="192"/>
                    <a:pt x="84" y="197"/>
                    <a:pt x="80" y="199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41"/>
            <p:cNvSpPr/>
            <p:nvPr/>
          </p:nvSpPr>
          <p:spPr>
            <a:xfrm>
              <a:off x="1758951" y="3833813"/>
              <a:ext cx="277813" cy="234950"/>
            </a:xfrm>
            <a:custGeom>
              <a:avLst/>
              <a:gdLst/>
              <a:ahLst/>
              <a:cxnLst/>
              <a:rect l="l" t="t" r="r" b="b"/>
              <a:pathLst>
                <a:path w="361" h="305" extrusionOk="0">
                  <a:moveTo>
                    <a:pt x="270" y="0"/>
                  </a:moveTo>
                  <a:cubicBezTo>
                    <a:pt x="270" y="0"/>
                    <a:pt x="221" y="42"/>
                    <a:pt x="223" y="63"/>
                  </a:cubicBezTo>
                  <a:cubicBezTo>
                    <a:pt x="225" y="84"/>
                    <a:pt x="267" y="174"/>
                    <a:pt x="267" y="174"/>
                  </a:cubicBezTo>
                  <a:cubicBezTo>
                    <a:pt x="90" y="267"/>
                    <a:pt x="90" y="267"/>
                    <a:pt x="90" y="267"/>
                  </a:cubicBezTo>
                  <a:cubicBezTo>
                    <a:pt x="90" y="267"/>
                    <a:pt x="36" y="243"/>
                    <a:pt x="29" y="245"/>
                  </a:cubicBezTo>
                  <a:cubicBezTo>
                    <a:pt x="21" y="246"/>
                    <a:pt x="0" y="286"/>
                    <a:pt x="0" y="294"/>
                  </a:cubicBezTo>
                  <a:cubicBezTo>
                    <a:pt x="1" y="301"/>
                    <a:pt x="9" y="303"/>
                    <a:pt x="15" y="304"/>
                  </a:cubicBezTo>
                  <a:cubicBezTo>
                    <a:pt x="21" y="305"/>
                    <a:pt x="24" y="298"/>
                    <a:pt x="31" y="295"/>
                  </a:cubicBezTo>
                  <a:cubicBezTo>
                    <a:pt x="39" y="292"/>
                    <a:pt x="40" y="296"/>
                    <a:pt x="52" y="297"/>
                  </a:cubicBezTo>
                  <a:cubicBezTo>
                    <a:pt x="63" y="299"/>
                    <a:pt x="79" y="294"/>
                    <a:pt x="95" y="285"/>
                  </a:cubicBezTo>
                  <a:cubicBezTo>
                    <a:pt x="95" y="285"/>
                    <a:pt x="300" y="230"/>
                    <a:pt x="313" y="224"/>
                  </a:cubicBezTo>
                  <a:cubicBezTo>
                    <a:pt x="326" y="218"/>
                    <a:pt x="358" y="210"/>
                    <a:pt x="359" y="198"/>
                  </a:cubicBezTo>
                  <a:cubicBezTo>
                    <a:pt x="361" y="185"/>
                    <a:pt x="301" y="31"/>
                    <a:pt x="295" y="21"/>
                  </a:cubicBezTo>
                  <a:cubicBezTo>
                    <a:pt x="290" y="11"/>
                    <a:pt x="281" y="3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41"/>
            <p:cNvSpPr/>
            <p:nvPr/>
          </p:nvSpPr>
          <p:spPr>
            <a:xfrm>
              <a:off x="1758951" y="3833813"/>
              <a:ext cx="277813" cy="234950"/>
            </a:xfrm>
            <a:custGeom>
              <a:avLst/>
              <a:gdLst/>
              <a:ahLst/>
              <a:cxnLst/>
              <a:rect l="l" t="t" r="r" b="b"/>
              <a:pathLst>
                <a:path w="361" h="305" extrusionOk="0">
                  <a:moveTo>
                    <a:pt x="270" y="0"/>
                  </a:moveTo>
                  <a:cubicBezTo>
                    <a:pt x="270" y="0"/>
                    <a:pt x="221" y="42"/>
                    <a:pt x="223" y="63"/>
                  </a:cubicBezTo>
                  <a:cubicBezTo>
                    <a:pt x="225" y="84"/>
                    <a:pt x="267" y="174"/>
                    <a:pt x="267" y="174"/>
                  </a:cubicBezTo>
                  <a:cubicBezTo>
                    <a:pt x="90" y="267"/>
                    <a:pt x="90" y="267"/>
                    <a:pt x="90" y="267"/>
                  </a:cubicBezTo>
                  <a:cubicBezTo>
                    <a:pt x="90" y="267"/>
                    <a:pt x="36" y="243"/>
                    <a:pt x="29" y="245"/>
                  </a:cubicBezTo>
                  <a:cubicBezTo>
                    <a:pt x="21" y="246"/>
                    <a:pt x="0" y="286"/>
                    <a:pt x="0" y="294"/>
                  </a:cubicBezTo>
                  <a:cubicBezTo>
                    <a:pt x="1" y="301"/>
                    <a:pt x="9" y="303"/>
                    <a:pt x="15" y="304"/>
                  </a:cubicBezTo>
                  <a:cubicBezTo>
                    <a:pt x="21" y="305"/>
                    <a:pt x="24" y="298"/>
                    <a:pt x="31" y="295"/>
                  </a:cubicBezTo>
                  <a:cubicBezTo>
                    <a:pt x="39" y="292"/>
                    <a:pt x="40" y="296"/>
                    <a:pt x="52" y="297"/>
                  </a:cubicBezTo>
                  <a:cubicBezTo>
                    <a:pt x="63" y="299"/>
                    <a:pt x="79" y="294"/>
                    <a:pt x="95" y="285"/>
                  </a:cubicBezTo>
                  <a:cubicBezTo>
                    <a:pt x="95" y="285"/>
                    <a:pt x="300" y="230"/>
                    <a:pt x="313" y="224"/>
                  </a:cubicBezTo>
                  <a:cubicBezTo>
                    <a:pt x="326" y="218"/>
                    <a:pt x="358" y="210"/>
                    <a:pt x="359" y="198"/>
                  </a:cubicBezTo>
                  <a:cubicBezTo>
                    <a:pt x="361" y="185"/>
                    <a:pt x="301" y="31"/>
                    <a:pt x="295" y="21"/>
                  </a:cubicBezTo>
                  <a:cubicBezTo>
                    <a:pt x="290" y="11"/>
                    <a:pt x="281" y="3"/>
                    <a:pt x="270" y="0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41"/>
            <p:cNvSpPr/>
            <p:nvPr/>
          </p:nvSpPr>
          <p:spPr>
            <a:xfrm>
              <a:off x="1928813" y="3833813"/>
              <a:ext cx="107950" cy="187325"/>
            </a:xfrm>
            <a:custGeom>
              <a:avLst/>
              <a:gdLst/>
              <a:ahLst/>
              <a:cxnLst/>
              <a:rect l="l" t="t" r="r" b="b"/>
              <a:pathLst>
                <a:path w="140" h="243" extrusionOk="0">
                  <a:moveTo>
                    <a:pt x="29" y="243"/>
                  </a:moveTo>
                  <a:cubicBezTo>
                    <a:pt x="61" y="234"/>
                    <a:pt x="88" y="226"/>
                    <a:pt x="92" y="224"/>
                  </a:cubicBezTo>
                  <a:cubicBezTo>
                    <a:pt x="105" y="218"/>
                    <a:pt x="137" y="210"/>
                    <a:pt x="138" y="198"/>
                  </a:cubicBezTo>
                  <a:cubicBezTo>
                    <a:pt x="140" y="185"/>
                    <a:pt x="80" y="31"/>
                    <a:pt x="74" y="21"/>
                  </a:cubicBezTo>
                  <a:cubicBezTo>
                    <a:pt x="69" y="11"/>
                    <a:pt x="60" y="3"/>
                    <a:pt x="49" y="0"/>
                  </a:cubicBezTo>
                  <a:cubicBezTo>
                    <a:pt x="49" y="0"/>
                    <a:pt x="0" y="42"/>
                    <a:pt x="2" y="63"/>
                  </a:cubicBezTo>
                  <a:cubicBezTo>
                    <a:pt x="4" y="84"/>
                    <a:pt x="46" y="174"/>
                    <a:pt x="46" y="174"/>
                  </a:cubicBezTo>
                  <a:cubicBezTo>
                    <a:pt x="4" y="196"/>
                    <a:pt x="4" y="196"/>
                    <a:pt x="4" y="196"/>
                  </a:cubicBezTo>
                  <a:cubicBezTo>
                    <a:pt x="12" y="211"/>
                    <a:pt x="21" y="229"/>
                    <a:pt x="29" y="2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41"/>
            <p:cNvSpPr/>
            <p:nvPr/>
          </p:nvSpPr>
          <p:spPr>
            <a:xfrm>
              <a:off x="1928813" y="3833813"/>
              <a:ext cx="107950" cy="187325"/>
            </a:xfrm>
            <a:custGeom>
              <a:avLst/>
              <a:gdLst/>
              <a:ahLst/>
              <a:cxnLst/>
              <a:rect l="l" t="t" r="r" b="b"/>
              <a:pathLst>
                <a:path w="140" h="243" extrusionOk="0">
                  <a:moveTo>
                    <a:pt x="29" y="243"/>
                  </a:moveTo>
                  <a:cubicBezTo>
                    <a:pt x="61" y="234"/>
                    <a:pt x="88" y="226"/>
                    <a:pt x="92" y="224"/>
                  </a:cubicBezTo>
                  <a:cubicBezTo>
                    <a:pt x="105" y="218"/>
                    <a:pt x="137" y="210"/>
                    <a:pt x="138" y="198"/>
                  </a:cubicBezTo>
                  <a:cubicBezTo>
                    <a:pt x="140" y="185"/>
                    <a:pt x="80" y="31"/>
                    <a:pt x="74" y="21"/>
                  </a:cubicBezTo>
                  <a:cubicBezTo>
                    <a:pt x="69" y="11"/>
                    <a:pt x="60" y="3"/>
                    <a:pt x="49" y="0"/>
                  </a:cubicBezTo>
                  <a:cubicBezTo>
                    <a:pt x="49" y="0"/>
                    <a:pt x="0" y="42"/>
                    <a:pt x="2" y="63"/>
                  </a:cubicBezTo>
                  <a:cubicBezTo>
                    <a:pt x="4" y="84"/>
                    <a:pt x="46" y="174"/>
                    <a:pt x="46" y="174"/>
                  </a:cubicBezTo>
                  <a:cubicBezTo>
                    <a:pt x="4" y="196"/>
                    <a:pt x="4" y="196"/>
                    <a:pt x="4" y="196"/>
                  </a:cubicBezTo>
                  <a:cubicBezTo>
                    <a:pt x="12" y="211"/>
                    <a:pt x="21" y="229"/>
                    <a:pt x="29" y="243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28" name="Google Shape;1028;p41"/>
            <p:cNvCxnSpPr/>
            <p:nvPr/>
          </p:nvCxnSpPr>
          <p:spPr>
            <a:xfrm rot="10800000" flipH="1">
              <a:off x="2598738" y="2254339"/>
              <a:ext cx="647700" cy="2301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9" name="Google Shape;1029;p41"/>
            <p:cNvCxnSpPr/>
            <p:nvPr/>
          </p:nvCxnSpPr>
          <p:spPr>
            <a:xfrm>
              <a:off x="1071920" y="2263624"/>
              <a:ext cx="1521900" cy="2256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0" name="Google Shape;1030;p41"/>
            <p:cNvSpPr/>
            <p:nvPr/>
          </p:nvSpPr>
          <p:spPr>
            <a:xfrm>
              <a:off x="2668588" y="2755901"/>
              <a:ext cx="315913" cy="363538"/>
            </a:xfrm>
            <a:custGeom>
              <a:avLst/>
              <a:gdLst/>
              <a:ahLst/>
              <a:cxnLst/>
              <a:rect l="l" t="t" r="r" b="b"/>
              <a:pathLst>
                <a:path w="409" h="471" extrusionOk="0">
                  <a:moveTo>
                    <a:pt x="330" y="111"/>
                  </a:moveTo>
                  <a:cubicBezTo>
                    <a:pt x="330" y="111"/>
                    <a:pt x="297" y="141"/>
                    <a:pt x="316" y="177"/>
                  </a:cubicBezTo>
                  <a:cubicBezTo>
                    <a:pt x="335" y="213"/>
                    <a:pt x="409" y="233"/>
                    <a:pt x="395" y="294"/>
                  </a:cubicBezTo>
                  <a:cubicBezTo>
                    <a:pt x="380" y="356"/>
                    <a:pt x="314" y="346"/>
                    <a:pt x="304" y="368"/>
                  </a:cubicBezTo>
                  <a:cubicBezTo>
                    <a:pt x="293" y="389"/>
                    <a:pt x="320" y="420"/>
                    <a:pt x="305" y="443"/>
                  </a:cubicBezTo>
                  <a:cubicBezTo>
                    <a:pt x="290" y="466"/>
                    <a:pt x="252" y="471"/>
                    <a:pt x="226" y="461"/>
                  </a:cubicBezTo>
                  <a:cubicBezTo>
                    <a:pt x="201" y="452"/>
                    <a:pt x="190" y="439"/>
                    <a:pt x="191" y="385"/>
                  </a:cubicBezTo>
                  <a:cubicBezTo>
                    <a:pt x="193" y="332"/>
                    <a:pt x="163" y="268"/>
                    <a:pt x="114" y="247"/>
                  </a:cubicBezTo>
                  <a:cubicBezTo>
                    <a:pt x="64" y="227"/>
                    <a:pt x="43" y="166"/>
                    <a:pt x="60" y="150"/>
                  </a:cubicBezTo>
                  <a:cubicBezTo>
                    <a:pt x="77" y="134"/>
                    <a:pt x="59" y="150"/>
                    <a:pt x="29" y="114"/>
                  </a:cubicBezTo>
                  <a:cubicBezTo>
                    <a:pt x="0" y="78"/>
                    <a:pt x="125" y="21"/>
                    <a:pt x="150" y="11"/>
                  </a:cubicBezTo>
                  <a:cubicBezTo>
                    <a:pt x="174" y="0"/>
                    <a:pt x="230" y="11"/>
                    <a:pt x="269" y="25"/>
                  </a:cubicBezTo>
                  <a:cubicBezTo>
                    <a:pt x="307" y="40"/>
                    <a:pt x="330" y="111"/>
                    <a:pt x="330" y="11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41"/>
            <p:cNvSpPr/>
            <p:nvPr/>
          </p:nvSpPr>
          <p:spPr>
            <a:xfrm>
              <a:off x="2668588" y="2755901"/>
              <a:ext cx="315913" cy="363538"/>
            </a:xfrm>
            <a:custGeom>
              <a:avLst/>
              <a:gdLst/>
              <a:ahLst/>
              <a:cxnLst/>
              <a:rect l="l" t="t" r="r" b="b"/>
              <a:pathLst>
                <a:path w="409" h="471" extrusionOk="0">
                  <a:moveTo>
                    <a:pt x="330" y="111"/>
                  </a:moveTo>
                  <a:cubicBezTo>
                    <a:pt x="330" y="111"/>
                    <a:pt x="297" y="141"/>
                    <a:pt x="316" y="177"/>
                  </a:cubicBezTo>
                  <a:cubicBezTo>
                    <a:pt x="335" y="213"/>
                    <a:pt x="409" y="233"/>
                    <a:pt x="395" y="294"/>
                  </a:cubicBezTo>
                  <a:cubicBezTo>
                    <a:pt x="380" y="356"/>
                    <a:pt x="314" y="346"/>
                    <a:pt x="304" y="368"/>
                  </a:cubicBezTo>
                  <a:cubicBezTo>
                    <a:pt x="293" y="389"/>
                    <a:pt x="320" y="420"/>
                    <a:pt x="305" y="443"/>
                  </a:cubicBezTo>
                  <a:cubicBezTo>
                    <a:pt x="290" y="466"/>
                    <a:pt x="252" y="471"/>
                    <a:pt x="226" y="461"/>
                  </a:cubicBezTo>
                  <a:cubicBezTo>
                    <a:pt x="201" y="452"/>
                    <a:pt x="190" y="439"/>
                    <a:pt x="191" y="385"/>
                  </a:cubicBezTo>
                  <a:cubicBezTo>
                    <a:pt x="193" y="332"/>
                    <a:pt x="163" y="268"/>
                    <a:pt x="114" y="247"/>
                  </a:cubicBezTo>
                  <a:cubicBezTo>
                    <a:pt x="64" y="227"/>
                    <a:pt x="43" y="166"/>
                    <a:pt x="60" y="150"/>
                  </a:cubicBezTo>
                  <a:cubicBezTo>
                    <a:pt x="77" y="134"/>
                    <a:pt x="59" y="150"/>
                    <a:pt x="29" y="114"/>
                  </a:cubicBezTo>
                  <a:cubicBezTo>
                    <a:pt x="0" y="78"/>
                    <a:pt x="125" y="21"/>
                    <a:pt x="150" y="11"/>
                  </a:cubicBezTo>
                  <a:cubicBezTo>
                    <a:pt x="174" y="0"/>
                    <a:pt x="230" y="11"/>
                    <a:pt x="269" y="25"/>
                  </a:cubicBezTo>
                  <a:cubicBezTo>
                    <a:pt x="307" y="40"/>
                    <a:pt x="330" y="111"/>
                    <a:pt x="330" y="111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2527301" y="3052763"/>
              <a:ext cx="200025" cy="155575"/>
            </a:xfrm>
            <a:custGeom>
              <a:avLst/>
              <a:gdLst/>
              <a:ahLst/>
              <a:cxnLst/>
              <a:rect l="l" t="t" r="r" b="b"/>
              <a:pathLst>
                <a:path w="259" h="201" extrusionOk="0">
                  <a:moveTo>
                    <a:pt x="64" y="0"/>
                  </a:moveTo>
                  <a:cubicBezTo>
                    <a:pt x="52" y="3"/>
                    <a:pt x="40" y="7"/>
                    <a:pt x="28" y="11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18" y="57"/>
                    <a:pt x="10" y="79"/>
                  </a:cubicBezTo>
                  <a:cubicBezTo>
                    <a:pt x="5" y="92"/>
                    <a:pt x="2" y="106"/>
                    <a:pt x="0" y="119"/>
                  </a:cubicBezTo>
                  <a:cubicBezTo>
                    <a:pt x="54" y="116"/>
                    <a:pt x="54" y="116"/>
                    <a:pt x="54" y="116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56" y="180"/>
                    <a:pt x="95" y="197"/>
                    <a:pt x="135" y="200"/>
                  </a:cubicBezTo>
                  <a:cubicBezTo>
                    <a:pt x="176" y="201"/>
                    <a:pt x="217" y="196"/>
                    <a:pt x="256" y="184"/>
                  </a:cubicBezTo>
                  <a:cubicBezTo>
                    <a:pt x="258" y="171"/>
                    <a:pt x="259" y="157"/>
                    <a:pt x="258" y="144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41"/>
            <p:cNvSpPr/>
            <p:nvPr/>
          </p:nvSpPr>
          <p:spPr>
            <a:xfrm>
              <a:off x="2527301" y="3052763"/>
              <a:ext cx="200025" cy="155575"/>
            </a:xfrm>
            <a:custGeom>
              <a:avLst/>
              <a:gdLst/>
              <a:ahLst/>
              <a:cxnLst/>
              <a:rect l="l" t="t" r="r" b="b"/>
              <a:pathLst>
                <a:path w="259" h="201" extrusionOk="0">
                  <a:moveTo>
                    <a:pt x="64" y="0"/>
                  </a:moveTo>
                  <a:cubicBezTo>
                    <a:pt x="52" y="3"/>
                    <a:pt x="40" y="7"/>
                    <a:pt x="28" y="11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18" y="57"/>
                    <a:pt x="10" y="79"/>
                  </a:cubicBezTo>
                  <a:cubicBezTo>
                    <a:pt x="5" y="92"/>
                    <a:pt x="2" y="106"/>
                    <a:pt x="0" y="119"/>
                  </a:cubicBezTo>
                  <a:cubicBezTo>
                    <a:pt x="54" y="116"/>
                    <a:pt x="54" y="116"/>
                    <a:pt x="54" y="116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56" y="180"/>
                    <a:pt x="95" y="197"/>
                    <a:pt x="135" y="200"/>
                  </a:cubicBezTo>
                  <a:cubicBezTo>
                    <a:pt x="176" y="201"/>
                    <a:pt x="217" y="196"/>
                    <a:pt x="256" y="184"/>
                  </a:cubicBezTo>
                  <a:cubicBezTo>
                    <a:pt x="258" y="171"/>
                    <a:pt x="259" y="157"/>
                    <a:pt x="258" y="144"/>
                  </a:cubicBezTo>
                  <a:lnTo>
                    <a:pt x="64" y="0"/>
                  </a:ln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1"/>
            <p:cNvSpPr/>
            <p:nvPr/>
          </p:nvSpPr>
          <p:spPr>
            <a:xfrm>
              <a:off x="2241551" y="3303588"/>
              <a:ext cx="131763" cy="84138"/>
            </a:xfrm>
            <a:custGeom>
              <a:avLst/>
              <a:gdLst/>
              <a:ahLst/>
              <a:cxnLst/>
              <a:rect l="l" t="t" r="r" b="b"/>
              <a:pathLst>
                <a:path w="170" h="109" extrusionOk="0">
                  <a:moveTo>
                    <a:pt x="119" y="26"/>
                  </a:moveTo>
                  <a:cubicBezTo>
                    <a:pt x="119" y="26"/>
                    <a:pt x="50" y="16"/>
                    <a:pt x="25" y="8"/>
                  </a:cubicBezTo>
                  <a:cubicBezTo>
                    <a:pt x="0" y="0"/>
                    <a:pt x="20" y="31"/>
                    <a:pt x="28" y="38"/>
                  </a:cubicBezTo>
                  <a:cubicBezTo>
                    <a:pt x="36" y="45"/>
                    <a:pt x="81" y="65"/>
                    <a:pt x="113" y="82"/>
                  </a:cubicBezTo>
                  <a:cubicBezTo>
                    <a:pt x="145" y="99"/>
                    <a:pt x="154" y="109"/>
                    <a:pt x="160" y="89"/>
                  </a:cubicBezTo>
                  <a:cubicBezTo>
                    <a:pt x="164" y="77"/>
                    <a:pt x="167" y="65"/>
                    <a:pt x="170" y="53"/>
                  </a:cubicBezTo>
                  <a:lnTo>
                    <a:pt x="119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2241551" y="3303588"/>
              <a:ext cx="131763" cy="84138"/>
            </a:xfrm>
            <a:custGeom>
              <a:avLst/>
              <a:gdLst/>
              <a:ahLst/>
              <a:cxnLst/>
              <a:rect l="l" t="t" r="r" b="b"/>
              <a:pathLst>
                <a:path w="170" h="109" extrusionOk="0">
                  <a:moveTo>
                    <a:pt x="119" y="26"/>
                  </a:moveTo>
                  <a:cubicBezTo>
                    <a:pt x="119" y="26"/>
                    <a:pt x="50" y="16"/>
                    <a:pt x="25" y="8"/>
                  </a:cubicBezTo>
                  <a:cubicBezTo>
                    <a:pt x="0" y="0"/>
                    <a:pt x="20" y="31"/>
                    <a:pt x="28" y="38"/>
                  </a:cubicBezTo>
                  <a:cubicBezTo>
                    <a:pt x="36" y="45"/>
                    <a:pt x="81" y="65"/>
                    <a:pt x="113" y="82"/>
                  </a:cubicBezTo>
                  <a:cubicBezTo>
                    <a:pt x="145" y="99"/>
                    <a:pt x="154" y="109"/>
                    <a:pt x="160" y="89"/>
                  </a:cubicBezTo>
                  <a:cubicBezTo>
                    <a:pt x="164" y="77"/>
                    <a:pt x="167" y="65"/>
                    <a:pt x="170" y="53"/>
                  </a:cubicBezTo>
                  <a:lnTo>
                    <a:pt x="119" y="26"/>
                  </a:ln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2319338" y="3036888"/>
              <a:ext cx="409575" cy="307975"/>
            </a:xfrm>
            <a:custGeom>
              <a:avLst/>
              <a:gdLst/>
              <a:ahLst/>
              <a:cxnLst/>
              <a:rect l="l" t="t" r="r" b="b"/>
              <a:pathLst>
                <a:path w="531" h="399" extrusionOk="0">
                  <a:moveTo>
                    <a:pt x="529" y="165"/>
                  </a:moveTo>
                  <a:cubicBezTo>
                    <a:pt x="335" y="22"/>
                    <a:pt x="335" y="22"/>
                    <a:pt x="335" y="22"/>
                  </a:cubicBezTo>
                  <a:cubicBezTo>
                    <a:pt x="335" y="22"/>
                    <a:pt x="280" y="33"/>
                    <a:pt x="252" y="61"/>
                  </a:cubicBezTo>
                  <a:cubicBezTo>
                    <a:pt x="212" y="44"/>
                    <a:pt x="103" y="0"/>
                    <a:pt x="59" y="0"/>
                  </a:cubicBezTo>
                  <a:cubicBezTo>
                    <a:pt x="4" y="0"/>
                    <a:pt x="0" y="27"/>
                    <a:pt x="0" y="59"/>
                  </a:cubicBezTo>
                  <a:cubicBezTo>
                    <a:pt x="0" y="91"/>
                    <a:pt x="20" y="326"/>
                    <a:pt x="23" y="342"/>
                  </a:cubicBezTo>
                  <a:cubicBezTo>
                    <a:pt x="25" y="358"/>
                    <a:pt x="21" y="350"/>
                    <a:pt x="17" y="357"/>
                  </a:cubicBezTo>
                  <a:cubicBezTo>
                    <a:pt x="15" y="361"/>
                    <a:pt x="13" y="365"/>
                    <a:pt x="13" y="369"/>
                  </a:cubicBezTo>
                  <a:cubicBezTo>
                    <a:pt x="13" y="369"/>
                    <a:pt x="51" y="388"/>
                    <a:pt x="60" y="393"/>
                  </a:cubicBezTo>
                  <a:cubicBezTo>
                    <a:pt x="70" y="399"/>
                    <a:pt x="70" y="399"/>
                    <a:pt x="70" y="399"/>
                  </a:cubicBezTo>
                  <a:cubicBezTo>
                    <a:pt x="70" y="399"/>
                    <a:pt x="92" y="246"/>
                    <a:pt x="100" y="201"/>
                  </a:cubicBezTo>
                  <a:cubicBezTo>
                    <a:pt x="104" y="178"/>
                    <a:pt x="109" y="156"/>
                    <a:pt x="116" y="135"/>
                  </a:cubicBezTo>
                  <a:cubicBezTo>
                    <a:pt x="116" y="135"/>
                    <a:pt x="199" y="211"/>
                    <a:pt x="265" y="242"/>
                  </a:cubicBezTo>
                  <a:cubicBezTo>
                    <a:pt x="270" y="245"/>
                    <a:pt x="270" y="245"/>
                    <a:pt x="270" y="245"/>
                  </a:cubicBezTo>
                  <a:cubicBezTo>
                    <a:pt x="309" y="281"/>
                    <a:pt x="363" y="316"/>
                    <a:pt x="397" y="313"/>
                  </a:cubicBezTo>
                  <a:cubicBezTo>
                    <a:pt x="441" y="309"/>
                    <a:pt x="499" y="274"/>
                    <a:pt x="515" y="246"/>
                  </a:cubicBezTo>
                  <a:cubicBezTo>
                    <a:pt x="531" y="218"/>
                    <a:pt x="529" y="165"/>
                    <a:pt x="529" y="16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41"/>
            <p:cNvSpPr/>
            <p:nvPr/>
          </p:nvSpPr>
          <p:spPr>
            <a:xfrm>
              <a:off x="2319338" y="3036888"/>
              <a:ext cx="409575" cy="307975"/>
            </a:xfrm>
            <a:custGeom>
              <a:avLst/>
              <a:gdLst/>
              <a:ahLst/>
              <a:cxnLst/>
              <a:rect l="l" t="t" r="r" b="b"/>
              <a:pathLst>
                <a:path w="531" h="399" extrusionOk="0">
                  <a:moveTo>
                    <a:pt x="529" y="165"/>
                  </a:moveTo>
                  <a:cubicBezTo>
                    <a:pt x="335" y="22"/>
                    <a:pt x="335" y="22"/>
                    <a:pt x="335" y="22"/>
                  </a:cubicBezTo>
                  <a:cubicBezTo>
                    <a:pt x="335" y="22"/>
                    <a:pt x="280" y="33"/>
                    <a:pt x="252" y="61"/>
                  </a:cubicBezTo>
                  <a:cubicBezTo>
                    <a:pt x="212" y="44"/>
                    <a:pt x="103" y="0"/>
                    <a:pt x="59" y="0"/>
                  </a:cubicBezTo>
                  <a:cubicBezTo>
                    <a:pt x="4" y="0"/>
                    <a:pt x="0" y="27"/>
                    <a:pt x="0" y="59"/>
                  </a:cubicBezTo>
                  <a:cubicBezTo>
                    <a:pt x="0" y="91"/>
                    <a:pt x="20" y="326"/>
                    <a:pt x="23" y="342"/>
                  </a:cubicBezTo>
                  <a:cubicBezTo>
                    <a:pt x="25" y="358"/>
                    <a:pt x="21" y="350"/>
                    <a:pt x="17" y="357"/>
                  </a:cubicBezTo>
                  <a:cubicBezTo>
                    <a:pt x="15" y="361"/>
                    <a:pt x="13" y="365"/>
                    <a:pt x="13" y="369"/>
                  </a:cubicBezTo>
                  <a:cubicBezTo>
                    <a:pt x="13" y="369"/>
                    <a:pt x="51" y="388"/>
                    <a:pt x="60" y="393"/>
                  </a:cubicBezTo>
                  <a:cubicBezTo>
                    <a:pt x="70" y="399"/>
                    <a:pt x="70" y="399"/>
                    <a:pt x="70" y="399"/>
                  </a:cubicBezTo>
                  <a:cubicBezTo>
                    <a:pt x="70" y="399"/>
                    <a:pt x="92" y="246"/>
                    <a:pt x="100" y="201"/>
                  </a:cubicBezTo>
                  <a:cubicBezTo>
                    <a:pt x="104" y="178"/>
                    <a:pt x="109" y="156"/>
                    <a:pt x="116" y="135"/>
                  </a:cubicBezTo>
                  <a:cubicBezTo>
                    <a:pt x="116" y="135"/>
                    <a:pt x="199" y="211"/>
                    <a:pt x="265" y="242"/>
                  </a:cubicBezTo>
                  <a:cubicBezTo>
                    <a:pt x="270" y="245"/>
                    <a:pt x="270" y="245"/>
                    <a:pt x="270" y="245"/>
                  </a:cubicBezTo>
                  <a:cubicBezTo>
                    <a:pt x="309" y="281"/>
                    <a:pt x="363" y="316"/>
                    <a:pt x="397" y="313"/>
                  </a:cubicBezTo>
                  <a:cubicBezTo>
                    <a:pt x="441" y="309"/>
                    <a:pt x="499" y="274"/>
                    <a:pt x="515" y="246"/>
                  </a:cubicBezTo>
                  <a:cubicBezTo>
                    <a:pt x="531" y="218"/>
                    <a:pt x="529" y="165"/>
                    <a:pt x="529" y="165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41"/>
            <p:cNvSpPr/>
            <p:nvPr/>
          </p:nvSpPr>
          <p:spPr>
            <a:xfrm>
              <a:off x="2514601" y="3052763"/>
              <a:ext cx="214313" cy="204788"/>
            </a:xfrm>
            <a:custGeom>
              <a:avLst/>
              <a:gdLst/>
              <a:ahLst/>
              <a:cxnLst/>
              <a:rect l="l" t="t" r="r" b="b"/>
              <a:pathLst>
                <a:path w="278" h="264" extrusionOk="0">
                  <a:moveTo>
                    <a:pt x="124" y="31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29" y="11"/>
                    <a:pt x="0" y="39"/>
                  </a:cubicBezTo>
                  <a:cubicBezTo>
                    <a:pt x="84" y="118"/>
                    <a:pt x="84" y="118"/>
                    <a:pt x="84" y="118"/>
                  </a:cubicBezTo>
                  <a:cubicBezTo>
                    <a:pt x="84" y="118"/>
                    <a:pt x="163" y="208"/>
                    <a:pt x="219" y="264"/>
                  </a:cubicBezTo>
                  <a:cubicBezTo>
                    <a:pt x="238" y="252"/>
                    <a:pt x="254" y="238"/>
                    <a:pt x="262" y="225"/>
                  </a:cubicBezTo>
                  <a:cubicBezTo>
                    <a:pt x="278" y="197"/>
                    <a:pt x="276" y="144"/>
                    <a:pt x="276" y="144"/>
                  </a:cubicBezTo>
                  <a:cubicBezTo>
                    <a:pt x="196" y="84"/>
                    <a:pt x="196" y="84"/>
                    <a:pt x="196" y="84"/>
                  </a:cubicBezTo>
                  <a:cubicBezTo>
                    <a:pt x="178" y="74"/>
                    <a:pt x="161" y="62"/>
                    <a:pt x="145" y="48"/>
                  </a:cubicBezTo>
                  <a:lnTo>
                    <a:pt x="124" y="3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2514601" y="3052763"/>
              <a:ext cx="214313" cy="204788"/>
            </a:xfrm>
            <a:custGeom>
              <a:avLst/>
              <a:gdLst/>
              <a:ahLst/>
              <a:cxnLst/>
              <a:rect l="l" t="t" r="r" b="b"/>
              <a:pathLst>
                <a:path w="278" h="264" extrusionOk="0">
                  <a:moveTo>
                    <a:pt x="124" y="31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29" y="11"/>
                    <a:pt x="0" y="39"/>
                  </a:cubicBezTo>
                  <a:cubicBezTo>
                    <a:pt x="84" y="118"/>
                    <a:pt x="84" y="118"/>
                    <a:pt x="84" y="118"/>
                  </a:cubicBezTo>
                  <a:cubicBezTo>
                    <a:pt x="84" y="118"/>
                    <a:pt x="163" y="208"/>
                    <a:pt x="219" y="264"/>
                  </a:cubicBezTo>
                  <a:cubicBezTo>
                    <a:pt x="238" y="252"/>
                    <a:pt x="254" y="238"/>
                    <a:pt x="262" y="225"/>
                  </a:cubicBezTo>
                  <a:cubicBezTo>
                    <a:pt x="278" y="197"/>
                    <a:pt x="276" y="144"/>
                    <a:pt x="276" y="144"/>
                  </a:cubicBezTo>
                  <a:cubicBezTo>
                    <a:pt x="196" y="84"/>
                    <a:pt x="196" y="84"/>
                    <a:pt x="196" y="84"/>
                  </a:cubicBezTo>
                  <a:cubicBezTo>
                    <a:pt x="178" y="74"/>
                    <a:pt x="161" y="62"/>
                    <a:pt x="145" y="48"/>
                  </a:cubicBezTo>
                  <a:lnTo>
                    <a:pt x="124" y="31"/>
                  </a:ln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2479676" y="3071813"/>
              <a:ext cx="95250" cy="58738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0" y="0"/>
                  </a:moveTo>
                  <a:lnTo>
                    <a:pt x="42" y="33"/>
                  </a:lnTo>
                  <a:lnTo>
                    <a:pt x="60" y="37"/>
                  </a:lnTo>
                  <a:lnTo>
                    <a:pt x="25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41"/>
            <p:cNvSpPr/>
            <p:nvPr/>
          </p:nvSpPr>
          <p:spPr>
            <a:xfrm>
              <a:off x="2543176" y="2638426"/>
              <a:ext cx="90488" cy="119063"/>
            </a:xfrm>
            <a:custGeom>
              <a:avLst/>
              <a:gdLst/>
              <a:ahLst/>
              <a:cxnLst/>
              <a:rect l="l" t="t" r="r" b="b"/>
              <a:pathLst>
                <a:path w="119" h="154" extrusionOk="0">
                  <a:moveTo>
                    <a:pt x="22" y="154"/>
                  </a:moveTo>
                  <a:cubicBezTo>
                    <a:pt x="16" y="154"/>
                    <a:pt x="11" y="151"/>
                    <a:pt x="7" y="146"/>
                  </a:cubicBezTo>
                  <a:cubicBezTo>
                    <a:pt x="1" y="138"/>
                    <a:pt x="0" y="128"/>
                    <a:pt x="4" y="118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1"/>
                    <a:pt x="54" y="0"/>
                    <a:pt x="56" y="0"/>
                  </a:cubicBezTo>
                  <a:cubicBezTo>
                    <a:pt x="58" y="0"/>
                    <a:pt x="60" y="1"/>
                    <a:pt x="61" y="3"/>
                  </a:cubicBezTo>
                  <a:cubicBezTo>
                    <a:pt x="115" y="106"/>
                    <a:pt x="115" y="106"/>
                    <a:pt x="115" y="106"/>
                  </a:cubicBezTo>
                  <a:cubicBezTo>
                    <a:pt x="119" y="115"/>
                    <a:pt x="119" y="125"/>
                    <a:pt x="114" y="133"/>
                  </a:cubicBezTo>
                  <a:cubicBezTo>
                    <a:pt x="111" y="140"/>
                    <a:pt x="105" y="144"/>
                    <a:pt x="98" y="145"/>
                  </a:cubicBezTo>
                  <a:cubicBezTo>
                    <a:pt x="25" y="154"/>
                    <a:pt x="25" y="154"/>
                    <a:pt x="25" y="154"/>
                  </a:cubicBezTo>
                  <a:lnTo>
                    <a:pt x="22" y="154"/>
                  </a:lnTo>
                  <a:close/>
                  <a:moveTo>
                    <a:pt x="57" y="18"/>
                  </a:moveTo>
                  <a:cubicBezTo>
                    <a:pt x="14" y="122"/>
                    <a:pt x="14" y="122"/>
                    <a:pt x="14" y="122"/>
                  </a:cubicBezTo>
                  <a:cubicBezTo>
                    <a:pt x="11" y="128"/>
                    <a:pt x="12" y="135"/>
                    <a:pt x="15" y="140"/>
                  </a:cubicBezTo>
                  <a:cubicBezTo>
                    <a:pt x="17" y="143"/>
                    <a:pt x="20" y="144"/>
                    <a:pt x="23" y="144"/>
                  </a:cubicBezTo>
                  <a:cubicBezTo>
                    <a:pt x="97" y="135"/>
                    <a:pt x="97" y="135"/>
                    <a:pt x="97" y="135"/>
                  </a:cubicBezTo>
                  <a:cubicBezTo>
                    <a:pt x="100" y="134"/>
                    <a:pt x="104" y="131"/>
                    <a:pt x="105" y="128"/>
                  </a:cubicBezTo>
                  <a:cubicBezTo>
                    <a:pt x="108" y="122"/>
                    <a:pt x="108" y="116"/>
                    <a:pt x="105" y="111"/>
                  </a:cubicBezTo>
                  <a:lnTo>
                    <a:pt x="57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41"/>
            <p:cNvSpPr/>
            <p:nvPr/>
          </p:nvSpPr>
          <p:spPr>
            <a:xfrm>
              <a:off x="2543176" y="2638426"/>
              <a:ext cx="90488" cy="119063"/>
            </a:xfrm>
            <a:custGeom>
              <a:avLst/>
              <a:gdLst/>
              <a:ahLst/>
              <a:cxnLst/>
              <a:rect l="l" t="t" r="r" b="b"/>
              <a:pathLst>
                <a:path w="119" h="154" extrusionOk="0">
                  <a:moveTo>
                    <a:pt x="22" y="154"/>
                  </a:moveTo>
                  <a:cubicBezTo>
                    <a:pt x="16" y="154"/>
                    <a:pt x="11" y="151"/>
                    <a:pt x="7" y="146"/>
                  </a:cubicBezTo>
                  <a:cubicBezTo>
                    <a:pt x="1" y="138"/>
                    <a:pt x="0" y="128"/>
                    <a:pt x="4" y="118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1"/>
                    <a:pt x="54" y="0"/>
                    <a:pt x="56" y="0"/>
                  </a:cubicBezTo>
                  <a:cubicBezTo>
                    <a:pt x="58" y="0"/>
                    <a:pt x="60" y="1"/>
                    <a:pt x="61" y="3"/>
                  </a:cubicBezTo>
                  <a:cubicBezTo>
                    <a:pt x="115" y="106"/>
                    <a:pt x="115" y="106"/>
                    <a:pt x="115" y="106"/>
                  </a:cubicBezTo>
                  <a:cubicBezTo>
                    <a:pt x="119" y="115"/>
                    <a:pt x="119" y="125"/>
                    <a:pt x="114" y="133"/>
                  </a:cubicBezTo>
                  <a:cubicBezTo>
                    <a:pt x="111" y="140"/>
                    <a:pt x="105" y="144"/>
                    <a:pt x="98" y="145"/>
                  </a:cubicBezTo>
                  <a:cubicBezTo>
                    <a:pt x="25" y="154"/>
                    <a:pt x="25" y="154"/>
                    <a:pt x="25" y="154"/>
                  </a:cubicBezTo>
                  <a:lnTo>
                    <a:pt x="22" y="154"/>
                  </a:lnTo>
                  <a:close/>
                  <a:moveTo>
                    <a:pt x="57" y="18"/>
                  </a:moveTo>
                  <a:cubicBezTo>
                    <a:pt x="14" y="122"/>
                    <a:pt x="14" y="122"/>
                    <a:pt x="14" y="122"/>
                  </a:cubicBezTo>
                  <a:cubicBezTo>
                    <a:pt x="11" y="128"/>
                    <a:pt x="12" y="135"/>
                    <a:pt x="15" y="140"/>
                  </a:cubicBezTo>
                  <a:cubicBezTo>
                    <a:pt x="17" y="143"/>
                    <a:pt x="20" y="144"/>
                    <a:pt x="23" y="144"/>
                  </a:cubicBezTo>
                  <a:cubicBezTo>
                    <a:pt x="97" y="135"/>
                    <a:pt x="97" y="135"/>
                    <a:pt x="97" y="135"/>
                  </a:cubicBezTo>
                  <a:cubicBezTo>
                    <a:pt x="100" y="134"/>
                    <a:pt x="104" y="131"/>
                    <a:pt x="105" y="128"/>
                  </a:cubicBezTo>
                  <a:cubicBezTo>
                    <a:pt x="108" y="122"/>
                    <a:pt x="108" y="116"/>
                    <a:pt x="105" y="111"/>
                  </a:cubicBezTo>
                  <a:lnTo>
                    <a:pt x="57" y="18"/>
                  </a:ln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3" name="Google Shape;1043;p41"/>
            <p:cNvCxnSpPr/>
            <p:nvPr/>
          </p:nvCxnSpPr>
          <p:spPr>
            <a:xfrm flipH="1">
              <a:off x="2541713" y="2887663"/>
              <a:ext cx="34800" cy="2604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4" name="Google Shape;1044;p41"/>
            <p:cNvSpPr/>
            <p:nvPr/>
          </p:nvSpPr>
          <p:spPr>
            <a:xfrm>
              <a:off x="2566988" y="3025776"/>
              <a:ext cx="206375" cy="146050"/>
            </a:xfrm>
            <a:custGeom>
              <a:avLst/>
              <a:gdLst/>
              <a:ahLst/>
              <a:cxnLst/>
              <a:rect l="l" t="t" r="r" b="b"/>
              <a:pathLst>
                <a:path w="266" h="190" extrusionOk="0">
                  <a:moveTo>
                    <a:pt x="32" y="3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56" y="121"/>
                    <a:pt x="122" y="153"/>
                  </a:cubicBezTo>
                  <a:cubicBezTo>
                    <a:pt x="187" y="185"/>
                    <a:pt x="206" y="190"/>
                    <a:pt x="206" y="190"/>
                  </a:cubicBezTo>
                  <a:cubicBezTo>
                    <a:pt x="266" y="145"/>
                    <a:pt x="266" y="145"/>
                    <a:pt x="266" y="145"/>
                  </a:cubicBezTo>
                  <a:cubicBezTo>
                    <a:pt x="176" y="116"/>
                    <a:pt x="94" y="66"/>
                    <a:pt x="26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1"/>
            <p:cNvSpPr/>
            <p:nvPr/>
          </p:nvSpPr>
          <p:spPr>
            <a:xfrm>
              <a:off x="2566988" y="3025776"/>
              <a:ext cx="206375" cy="146050"/>
            </a:xfrm>
            <a:custGeom>
              <a:avLst/>
              <a:gdLst/>
              <a:ahLst/>
              <a:cxnLst/>
              <a:rect l="l" t="t" r="r" b="b"/>
              <a:pathLst>
                <a:path w="266" h="190" extrusionOk="0">
                  <a:moveTo>
                    <a:pt x="32" y="3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56" y="121"/>
                    <a:pt x="122" y="153"/>
                  </a:cubicBezTo>
                  <a:cubicBezTo>
                    <a:pt x="187" y="185"/>
                    <a:pt x="206" y="190"/>
                    <a:pt x="206" y="190"/>
                  </a:cubicBezTo>
                  <a:cubicBezTo>
                    <a:pt x="266" y="145"/>
                    <a:pt x="266" y="145"/>
                    <a:pt x="266" y="145"/>
                  </a:cubicBezTo>
                  <a:cubicBezTo>
                    <a:pt x="176" y="116"/>
                    <a:pt x="94" y="66"/>
                    <a:pt x="26" y="0"/>
                  </a:cubicBez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1"/>
            <p:cNvSpPr/>
            <p:nvPr/>
          </p:nvSpPr>
          <p:spPr>
            <a:xfrm>
              <a:off x="2514601" y="2690813"/>
              <a:ext cx="349250" cy="458788"/>
            </a:xfrm>
            <a:custGeom>
              <a:avLst/>
              <a:gdLst/>
              <a:ahLst/>
              <a:cxnLst/>
              <a:rect l="l" t="t" r="r" b="b"/>
              <a:pathLst>
                <a:path w="454" h="593" extrusionOk="0">
                  <a:moveTo>
                    <a:pt x="335" y="268"/>
                  </a:moveTo>
                  <a:cubicBezTo>
                    <a:pt x="335" y="268"/>
                    <a:pt x="303" y="245"/>
                    <a:pt x="246" y="238"/>
                  </a:cubicBezTo>
                  <a:cubicBezTo>
                    <a:pt x="188" y="231"/>
                    <a:pt x="80" y="185"/>
                    <a:pt x="80" y="185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10" y="130"/>
                    <a:pt x="5" y="194"/>
                  </a:cubicBezTo>
                  <a:cubicBezTo>
                    <a:pt x="0" y="258"/>
                    <a:pt x="0" y="302"/>
                    <a:pt x="19" y="313"/>
                  </a:cubicBezTo>
                  <a:cubicBezTo>
                    <a:pt x="37" y="324"/>
                    <a:pt x="171" y="337"/>
                    <a:pt x="171" y="337"/>
                  </a:cubicBezTo>
                  <a:cubicBezTo>
                    <a:pt x="171" y="337"/>
                    <a:pt x="93" y="420"/>
                    <a:pt x="99" y="443"/>
                  </a:cubicBezTo>
                  <a:cubicBezTo>
                    <a:pt x="104" y="466"/>
                    <a:pt x="188" y="548"/>
                    <a:pt x="244" y="570"/>
                  </a:cubicBezTo>
                  <a:cubicBezTo>
                    <a:pt x="300" y="591"/>
                    <a:pt x="326" y="593"/>
                    <a:pt x="345" y="578"/>
                  </a:cubicBezTo>
                  <a:cubicBezTo>
                    <a:pt x="363" y="563"/>
                    <a:pt x="427" y="496"/>
                    <a:pt x="441" y="423"/>
                  </a:cubicBezTo>
                  <a:cubicBezTo>
                    <a:pt x="454" y="350"/>
                    <a:pt x="435" y="323"/>
                    <a:pt x="405" y="297"/>
                  </a:cubicBezTo>
                  <a:cubicBezTo>
                    <a:pt x="385" y="281"/>
                    <a:pt x="361" y="271"/>
                    <a:pt x="335" y="268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1"/>
            <p:cNvSpPr/>
            <p:nvPr/>
          </p:nvSpPr>
          <p:spPr>
            <a:xfrm>
              <a:off x="2514601" y="2690813"/>
              <a:ext cx="349250" cy="458788"/>
            </a:xfrm>
            <a:custGeom>
              <a:avLst/>
              <a:gdLst/>
              <a:ahLst/>
              <a:cxnLst/>
              <a:rect l="l" t="t" r="r" b="b"/>
              <a:pathLst>
                <a:path w="454" h="593" extrusionOk="0">
                  <a:moveTo>
                    <a:pt x="335" y="268"/>
                  </a:moveTo>
                  <a:cubicBezTo>
                    <a:pt x="335" y="268"/>
                    <a:pt x="303" y="245"/>
                    <a:pt x="246" y="238"/>
                  </a:cubicBezTo>
                  <a:cubicBezTo>
                    <a:pt x="188" y="231"/>
                    <a:pt x="80" y="185"/>
                    <a:pt x="80" y="185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10" y="130"/>
                    <a:pt x="5" y="194"/>
                  </a:cubicBezTo>
                  <a:cubicBezTo>
                    <a:pt x="0" y="258"/>
                    <a:pt x="0" y="302"/>
                    <a:pt x="19" y="313"/>
                  </a:cubicBezTo>
                  <a:cubicBezTo>
                    <a:pt x="37" y="324"/>
                    <a:pt x="171" y="337"/>
                    <a:pt x="171" y="337"/>
                  </a:cubicBezTo>
                  <a:cubicBezTo>
                    <a:pt x="171" y="337"/>
                    <a:pt x="93" y="420"/>
                    <a:pt x="99" y="443"/>
                  </a:cubicBezTo>
                  <a:cubicBezTo>
                    <a:pt x="104" y="466"/>
                    <a:pt x="188" y="548"/>
                    <a:pt x="244" y="570"/>
                  </a:cubicBezTo>
                  <a:cubicBezTo>
                    <a:pt x="300" y="591"/>
                    <a:pt x="326" y="593"/>
                    <a:pt x="345" y="578"/>
                  </a:cubicBezTo>
                  <a:cubicBezTo>
                    <a:pt x="363" y="563"/>
                    <a:pt x="427" y="496"/>
                    <a:pt x="441" y="423"/>
                  </a:cubicBezTo>
                  <a:cubicBezTo>
                    <a:pt x="454" y="350"/>
                    <a:pt x="435" y="323"/>
                    <a:pt x="405" y="297"/>
                  </a:cubicBezTo>
                  <a:cubicBezTo>
                    <a:pt x="385" y="281"/>
                    <a:pt x="361" y="271"/>
                    <a:pt x="335" y="268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1"/>
            <p:cNvSpPr/>
            <p:nvPr/>
          </p:nvSpPr>
          <p:spPr>
            <a:xfrm>
              <a:off x="2646363" y="2909888"/>
              <a:ext cx="26988" cy="47625"/>
            </a:xfrm>
            <a:custGeom>
              <a:avLst/>
              <a:gdLst/>
              <a:ahLst/>
              <a:cxnLst/>
              <a:rect l="l" t="t" r="r" b="b"/>
              <a:pathLst>
                <a:path w="34" h="62" extrusionOk="0">
                  <a:moveTo>
                    <a:pt x="34" y="0"/>
                  </a:moveTo>
                  <a:cubicBezTo>
                    <a:pt x="34" y="0"/>
                    <a:pt x="0" y="21"/>
                    <a:pt x="2" y="62"/>
                  </a:cubicBez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41"/>
            <p:cNvSpPr/>
            <p:nvPr/>
          </p:nvSpPr>
          <p:spPr>
            <a:xfrm>
              <a:off x="2692401" y="2879726"/>
              <a:ext cx="173038" cy="119063"/>
            </a:xfrm>
            <a:custGeom>
              <a:avLst/>
              <a:gdLst/>
              <a:ahLst/>
              <a:cxnLst/>
              <a:rect l="l" t="t" r="r" b="b"/>
              <a:pathLst>
                <a:path w="225" h="154" extrusionOk="0">
                  <a:moveTo>
                    <a:pt x="119" y="5"/>
                  </a:moveTo>
                  <a:cubicBezTo>
                    <a:pt x="119" y="5"/>
                    <a:pt x="67" y="0"/>
                    <a:pt x="39" y="5"/>
                  </a:cubicBezTo>
                  <a:cubicBezTo>
                    <a:pt x="11" y="11"/>
                    <a:pt x="0" y="25"/>
                    <a:pt x="0" y="25"/>
                  </a:cubicBezTo>
                  <a:cubicBezTo>
                    <a:pt x="0" y="25"/>
                    <a:pt x="64" y="64"/>
                    <a:pt x="68" y="82"/>
                  </a:cubicBezTo>
                  <a:cubicBezTo>
                    <a:pt x="72" y="99"/>
                    <a:pt x="76" y="103"/>
                    <a:pt x="76" y="103"/>
                  </a:cubicBezTo>
                  <a:cubicBezTo>
                    <a:pt x="76" y="103"/>
                    <a:pt x="134" y="106"/>
                    <a:pt x="159" y="118"/>
                  </a:cubicBezTo>
                  <a:cubicBezTo>
                    <a:pt x="176" y="127"/>
                    <a:pt x="191" y="139"/>
                    <a:pt x="203" y="154"/>
                  </a:cubicBezTo>
                  <a:cubicBezTo>
                    <a:pt x="203" y="154"/>
                    <a:pt x="225" y="126"/>
                    <a:pt x="209" y="84"/>
                  </a:cubicBezTo>
                  <a:cubicBezTo>
                    <a:pt x="192" y="43"/>
                    <a:pt x="151" y="3"/>
                    <a:pt x="119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1"/>
            <p:cNvSpPr/>
            <p:nvPr/>
          </p:nvSpPr>
          <p:spPr>
            <a:xfrm>
              <a:off x="2692401" y="2879726"/>
              <a:ext cx="173038" cy="119063"/>
            </a:xfrm>
            <a:custGeom>
              <a:avLst/>
              <a:gdLst/>
              <a:ahLst/>
              <a:cxnLst/>
              <a:rect l="l" t="t" r="r" b="b"/>
              <a:pathLst>
                <a:path w="225" h="154" extrusionOk="0">
                  <a:moveTo>
                    <a:pt x="119" y="5"/>
                  </a:moveTo>
                  <a:cubicBezTo>
                    <a:pt x="119" y="5"/>
                    <a:pt x="67" y="0"/>
                    <a:pt x="39" y="5"/>
                  </a:cubicBezTo>
                  <a:cubicBezTo>
                    <a:pt x="11" y="11"/>
                    <a:pt x="0" y="25"/>
                    <a:pt x="0" y="25"/>
                  </a:cubicBezTo>
                  <a:cubicBezTo>
                    <a:pt x="0" y="25"/>
                    <a:pt x="64" y="64"/>
                    <a:pt x="68" y="82"/>
                  </a:cubicBezTo>
                  <a:cubicBezTo>
                    <a:pt x="72" y="99"/>
                    <a:pt x="76" y="103"/>
                    <a:pt x="76" y="103"/>
                  </a:cubicBezTo>
                  <a:cubicBezTo>
                    <a:pt x="76" y="103"/>
                    <a:pt x="134" y="106"/>
                    <a:pt x="159" y="118"/>
                  </a:cubicBezTo>
                  <a:cubicBezTo>
                    <a:pt x="176" y="127"/>
                    <a:pt x="191" y="139"/>
                    <a:pt x="203" y="154"/>
                  </a:cubicBezTo>
                  <a:cubicBezTo>
                    <a:pt x="203" y="154"/>
                    <a:pt x="225" y="126"/>
                    <a:pt x="209" y="84"/>
                  </a:cubicBezTo>
                  <a:cubicBezTo>
                    <a:pt x="192" y="43"/>
                    <a:pt x="151" y="3"/>
                    <a:pt x="119" y="5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1"/>
            <p:cNvSpPr/>
            <p:nvPr/>
          </p:nvSpPr>
          <p:spPr>
            <a:xfrm>
              <a:off x="2744788" y="2886076"/>
              <a:ext cx="77788" cy="74613"/>
            </a:xfrm>
            <a:custGeom>
              <a:avLst/>
              <a:gdLst/>
              <a:ahLst/>
              <a:cxnLst/>
              <a:rect l="l" t="t" r="r" b="b"/>
              <a:pathLst>
                <a:path w="101" h="97" extrusionOk="0">
                  <a:moveTo>
                    <a:pt x="32" y="0"/>
                  </a:moveTo>
                  <a:cubicBezTo>
                    <a:pt x="32" y="0"/>
                    <a:pt x="0" y="92"/>
                    <a:pt x="9" y="95"/>
                  </a:cubicBezTo>
                  <a:cubicBezTo>
                    <a:pt x="18" y="97"/>
                    <a:pt x="85" y="53"/>
                    <a:pt x="93" y="47"/>
                  </a:cubicBezTo>
                  <a:cubicBezTo>
                    <a:pt x="101" y="4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1"/>
            <p:cNvSpPr/>
            <p:nvPr/>
          </p:nvSpPr>
          <p:spPr>
            <a:xfrm>
              <a:off x="2744788" y="2886076"/>
              <a:ext cx="77788" cy="74613"/>
            </a:xfrm>
            <a:custGeom>
              <a:avLst/>
              <a:gdLst/>
              <a:ahLst/>
              <a:cxnLst/>
              <a:rect l="l" t="t" r="r" b="b"/>
              <a:pathLst>
                <a:path w="101" h="97" extrusionOk="0">
                  <a:moveTo>
                    <a:pt x="32" y="0"/>
                  </a:moveTo>
                  <a:cubicBezTo>
                    <a:pt x="32" y="0"/>
                    <a:pt x="0" y="92"/>
                    <a:pt x="9" y="95"/>
                  </a:cubicBezTo>
                  <a:cubicBezTo>
                    <a:pt x="18" y="97"/>
                    <a:pt x="85" y="53"/>
                    <a:pt x="93" y="47"/>
                  </a:cubicBezTo>
                  <a:cubicBezTo>
                    <a:pt x="101" y="40"/>
                    <a:pt x="32" y="0"/>
                    <a:pt x="32" y="0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1"/>
            <p:cNvSpPr/>
            <p:nvPr/>
          </p:nvSpPr>
          <p:spPr>
            <a:xfrm>
              <a:off x="2546351" y="2606676"/>
              <a:ext cx="76200" cy="96838"/>
            </a:xfrm>
            <a:custGeom>
              <a:avLst/>
              <a:gdLst/>
              <a:ahLst/>
              <a:cxnLst/>
              <a:rect l="l" t="t" r="r" b="b"/>
              <a:pathLst>
                <a:path w="99" h="124" extrusionOk="0">
                  <a:moveTo>
                    <a:pt x="1" y="116"/>
                  </a:moveTo>
                  <a:cubicBezTo>
                    <a:pt x="1" y="116"/>
                    <a:pt x="7" y="82"/>
                    <a:pt x="8" y="61"/>
                  </a:cubicBezTo>
                  <a:cubicBezTo>
                    <a:pt x="9" y="40"/>
                    <a:pt x="0" y="23"/>
                    <a:pt x="22" y="17"/>
                  </a:cubicBezTo>
                  <a:cubicBezTo>
                    <a:pt x="43" y="12"/>
                    <a:pt x="91" y="0"/>
                    <a:pt x="95" y="10"/>
                  </a:cubicBezTo>
                  <a:cubicBezTo>
                    <a:pt x="99" y="21"/>
                    <a:pt x="99" y="45"/>
                    <a:pt x="98" y="61"/>
                  </a:cubicBezTo>
                  <a:cubicBezTo>
                    <a:pt x="97" y="77"/>
                    <a:pt x="78" y="88"/>
                    <a:pt x="71" y="100"/>
                  </a:cubicBezTo>
                  <a:cubicBezTo>
                    <a:pt x="67" y="108"/>
                    <a:pt x="64" y="116"/>
                    <a:pt x="63" y="124"/>
                  </a:cubicBezTo>
                  <a:lnTo>
                    <a:pt x="1" y="116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1"/>
            <p:cNvSpPr/>
            <p:nvPr/>
          </p:nvSpPr>
          <p:spPr>
            <a:xfrm>
              <a:off x="2546351" y="2606676"/>
              <a:ext cx="76200" cy="96838"/>
            </a:xfrm>
            <a:custGeom>
              <a:avLst/>
              <a:gdLst/>
              <a:ahLst/>
              <a:cxnLst/>
              <a:rect l="l" t="t" r="r" b="b"/>
              <a:pathLst>
                <a:path w="99" h="124" extrusionOk="0">
                  <a:moveTo>
                    <a:pt x="1" y="116"/>
                  </a:moveTo>
                  <a:cubicBezTo>
                    <a:pt x="1" y="116"/>
                    <a:pt x="7" y="82"/>
                    <a:pt x="8" y="61"/>
                  </a:cubicBezTo>
                  <a:cubicBezTo>
                    <a:pt x="9" y="40"/>
                    <a:pt x="0" y="23"/>
                    <a:pt x="22" y="17"/>
                  </a:cubicBezTo>
                  <a:cubicBezTo>
                    <a:pt x="43" y="12"/>
                    <a:pt x="91" y="0"/>
                    <a:pt x="95" y="10"/>
                  </a:cubicBezTo>
                  <a:cubicBezTo>
                    <a:pt x="99" y="21"/>
                    <a:pt x="99" y="45"/>
                    <a:pt x="98" y="61"/>
                  </a:cubicBezTo>
                  <a:cubicBezTo>
                    <a:pt x="97" y="77"/>
                    <a:pt x="78" y="88"/>
                    <a:pt x="71" y="100"/>
                  </a:cubicBezTo>
                  <a:cubicBezTo>
                    <a:pt x="67" y="108"/>
                    <a:pt x="64" y="116"/>
                    <a:pt x="63" y="124"/>
                  </a:cubicBezTo>
                  <a:lnTo>
                    <a:pt x="1" y="116"/>
                  </a:lnTo>
                  <a:close/>
                </a:path>
              </a:pathLst>
            </a:custGeom>
            <a:solidFill>
              <a:srgbClr val="4D575C"/>
            </a:solidFill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1"/>
            <p:cNvSpPr/>
            <p:nvPr/>
          </p:nvSpPr>
          <p:spPr>
            <a:xfrm>
              <a:off x="2540001" y="2530476"/>
              <a:ext cx="92075" cy="119063"/>
            </a:xfrm>
            <a:custGeom>
              <a:avLst/>
              <a:gdLst/>
              <a:ahLst/>
              <a:cxnLst/>
              <a:rect l="l" t="t" r="r" b="b"/>
              <a:pathLst>
                <a:path w="119" h="155" extrusionOk="0">
                  <a:moveTo>
                    <a:pt x="22" y="155"/>
                  </a:moveTo>
                  <a:cubicBezTo>
                    <a:pt x="16" y="154"/>
                    <a:pt x="10" y="152"/>
                    <a:pt x="7" y="147"/>
                  </a:cubicBezTo>
                  <a:cubicBezTo>
                    <a:pt x="1" y="138"/>
                    <a:pt x="0" y="128"/>
                    <a:pt x="4" y="119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2"/>
                    <a:pt x="54" y="0"/>
                    <a:pt x="56" y="0"/>
                  </a:cubicBezTo>
                  <a:cubicBezTo>
                    <a:pt x="58" y="0"/>
                    <a:pt x="60" y="1"/>
                    <a:pt x="61" y="3"/>
                  </a:cubicBezTo>
                  <a:cubicBezTo>
                    <a:pt x="114" y="107"/>
                    <a:pt x="114" y="107"/>
                    <a:pt x="114" y="107"/>
                  </a:cubicBezTo>
                  <a:cubicBezTo>
                    <a:pt x="119" y="115"/>
                    <a:pt x="118" y="125"/>
                    <a:pt x="114" y="134"/>
                  </a:cubicBezTo>
                  <a:cubicBezTo>
                    <a:pt x="111" y="140"/>
                    <a:pt x="105" y="145"/>
                    <a:pt x="98" y="146"/>
                  </a:cubicBezTo>
                  <a:cubicBezTo>
                    <a:pt x="24" y="155"/>
                    <a:pt x="24" y="155"/>
                    <a:pt x="24" y="155"/>
                  </a:cubicBezTo>
                  <a:lnTo>
                    <a:pt x="22" y="155"/>
                  </a:lnTo>
                  <a:close/>
                  <a:moveTo>
                    <a:pt x="57" y="18"/>
                  </a:moveTo>
                  <a:cubicBezTo>
                    <a:pt x="13" y="123"/>
                    <a:pt x="13" y="123"/>
                    <a:pt x="13" y="123"/>
                  </a:cubicBezTo>
                  <a:cubicBezTo>
                    <a:pt x="11" y="128"/>
                    <a:pt x="11" y="135"/>
                    <a:pt x="15" y="140"/>
                  </a:cubicBezTo>
                  <a:cubicBezTo>
                    <a:pt x="17" y="143"/>
                    <a:pt x="20" y="144"/>
                    <a:pt x="23" y="144"/>
                  </a:cubicBezTo>
                  <a:cubicBezTo>
                    <a:pt x="96" y="135"/>
                    <a:pt x="96" y="135"/>
                    <a:pt x="96" y="135"/>
                  </a:cubicBezTo>
                  <a:cubicBezTo>
                    <a:pt x="100" y="134"/>
                    <a:pt x="103" y="132"/>
                    <a:pt x="105" y="128"/>
                  </a:cubicBezTo>
                  <a:cubicBezTo>
                    <a:pt x="107" y="123"/>
                    <a:pt x="107" y="117"/>
                    <a:pt x="105" y="111"/>
                  </a:cubicBezTo>
                  <a:lnTo>
                    <a:pt x="57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1"/>
            <p:cNvSpPr/>
            <p:nvPr/>
          </p:nvSpPr>
          <p:spPr>
            <a:xfrm>
              <a:off x="2540001" y="2530476"/>
              <a:ext cx="92075" cy="119063"/>
            </a:xfrm>
            <a:custGeom>
              <a:avLst/>
              <a:gdLst/>
              <a:ahLst/>
              <a:cxnLst/>
              <a:rect l="l" t="t" r="r" b="b"/>
              <a:pathLst>
                <a:path w="119" h="155" extrusionOk="0">
                  <a:moveTo>
                    <a:pt x="22" y="155"/>
                  </a:moveTo>
                  <a:cubicBezTo>
                    <a:pt x="16" y="154"/>
                    <a:pt x="10" y="152"/>
                    <a:pt x="7" y="147"/>
                  </a:cubicBezTo>
                  <a:cubicBezTo>
                    <a:pt x="1" y="138"/>
                    <a:pt x="0" y="128"/>
                    <a:pt x="4" y="119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2"/>
                    <a:pt x="54" y="0"/>
                    <a:pt x="56" y="0"/>
                  </a:cubicBezTo>
                  <a:cubicBezTo>
                    <a:pt x="58" y="0"/>
                    <a:pt x="60" y="1"/>
                    <a:pt x="61" y="3"/>
                  </a:cubicBezTo>
                  <a:cubicBezTo>
                    <a:pt x="114" y="107"/>
                    <a:pt x="114" y="107"/>
                    <a:pt x="114" y="107"/>
                  </a:cubicBezTo>
                  <a:cubicBezTo>
                    <a:pt x="119" y="115"/>
                    <a:pt x="118" y="125"/>
                    <a:pt x="114" y="134"/>
                  </a:cubicBezTo>
                  <a:cubicBezTo>
                    <a:pt x="111" y="140"/>
                    <a:pt x="105" y="145"/>
                    <a:pt x="98" y="146"/>
                  </a:cubicBezTo>
                  <a:cubicBezTo>
                    <a:pt x="24" y="155"/>
                    <a:pt x="24" y="155"/>
                    <a:pt x="24" y="155"/>
                  </a:cubicBezTo>
                  <a:lnTo>
                    <a:pt x="22" y="155"/>
                  </a:lnTo>
                  <a:close/>
                  <a:moveTo>
                    <a:pt x="57" y="18"/>
                  </a:moveTo>
                  <a:cubicBezTo>
                    <a:pt x="13" y="123"/>
                    <a:pt x="13" y="123"/>
                    <a:pt x="13" y="123"/>
                  </a:cubicBezTo>
                  <a:cubicBezTo>
                    <a:pt x="11" y="128"/>
                    <a:pt x="11" y="135"/>
                    <a:pt x="15" y="140"/>
                  </a:cubicBezTo>
                  <a:cubicBezTo>
                    <a:pt x="17" y="143"/>
                    <a:pt x="20" y="144"/>
                    <a:pt x="23" y="144"/>
                  </a:cubicBezTo>
                  <a:cubicBezTo>
                    <a:pt x="96" y="135"/>
                    <a:pt x="96" y="135"/>
                    <a:pt x="96" y="135"/>
                  </a:cubicBezTo>
                  <a:cubicBezTo>
                    <a:pt x="100" y="134"/>
                    <a:pt x="103" y="132"/>
                    <a:pt x="105" y="128"/>
                  </a:cubicBezTo>
                  <a:cubicBezTo>
                    <a:pt x="107" y="123"/>
                    <a:pt x="107" y="117"/>
                    <a:pt x="105" y="111"/>
                  </a:cubicBezTo>
                  <a:lnTo>
                    <a:pt x="57" y="18"/>
                  </a:ln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1"/>
            <p:cNvSpPr/>
            <p:nvPr/>
          </p:nvSpPr>
          <p:spPr>
            <a:xfrm>
              <a:off x="2547938" y="2605088"/>
              <a:ext cx="80963" cy="52388"/>
            </a:xfrm>
            <a:custGeom>
              <a:avLst/>
              <a:gdLst/>
              <a:ahLst/>
              <a:cxnLst/>
              <a:rect l="l" t="t" r="r" b="b"/>
              <a:pathLst>
                <a:path w="104" h="68" extrusionOk="0">
                  <a:moveTo>
                    <a:pt x="2" y="34"/>
                  </a:moveTo>
                  <a:cubicBezTo>
                    <a:pt x="2" y="34"/>
                    <a:pt x="5" y="68"/>
                    <a:pt x="28" y="68"/>
                  </a:cubicBezTo>
                  <a:cubicBezTo>
                    <a:pt x="50" y="68"/>
                    <a:pt x="96" y="58"/>
                    <a:pt x="100" y="43"/>
                  </a:cubicBezTo>
                  <a:cubicBezTo>
                    <a:pt x="104" y="28"/>
                    <a:pt x="104" y="5"/>
                    <a:pt x="89" y="2"/>
                  </a:cubicBezTo>
                  <a:cubicBezTo>
                    <a:pt x="75" y="0"/>
                    <a:pt x="20" y="13"/>
                    <a:pt x="9" y="19"/>
                  </a:cubicBezTo>
                  <a:cubicBezTo>
                    <a:pt x="3" y="21"/>
                    <a:pt x="0" y="27"/>
                    <a:pt x="2" y="33"/>
                  </a:cubicBezTo>
                  <a:lnTo>
                    <a:pt x="2" y="34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1"/>
            <p:cNvSpPr/>
            <p:nvPr/>
          </p:nvSpPr>
          <p:spPr>
            <a:xfrm>
              <a:off x="2547938" y="2605088"/>
              <a:ext cx="80963" cy="52388"/>
            </a:xfrm>
            <a:custGeom>
              <a:avLst/>
              <a:gdLst/>
              <a:ahLst/>
              <a:cxnLst/>
              <a:rect l="l" t="t" r="r" b="b"/>
              <a:pathLst>
                <a:path w="104" h="68" extrusionOk="0">
                  <a:moveTo>
                    <a:pt x="2" y="34"/>
                  </a:moveTo>
                  <a:cubicBezTo>
                    <a:pt x="2" y="34"/>
                    <a:pt x="5" y="68"/>
                    <a:pt x="28" y="68"/>
                  </a:cubicBezTo>
                  <a:cubicBezTo>
                    <a:pt x="50" y="68"/>
                    <a:pt x="96" y="58"/>
                    <a:pt x="100" y="43"/>
                  </a:cubicBezTo>
                  <a:cubicBezTo>
                    <a:pt x="104" y="28"/>
                    <a:pt x="104" y="5"/>
                    <a:pt x="89" y="2"/>
                  </a:cubicBezTo>
                  <a:cubicBezTo>
                    <a:pt x="75" y="0"/>
                    <a:pt x="20" y="13"/>
                    <a:pt x="9" y="19"/>
                  </a:cubicBezTo>
                  <a:cubicBezTo>
                    <a:pt x="3" y="21"/>
                    <a:pt x="0" y="27"/>
                    <a:pt x="2" y="33"/>
                  </a:cubicBezTo>
                  <a:lnTo>
                    <a:pt x="2" y="34"/>
                  </a:lnTo>
                  <a:close/>
                </a:path>
              </a:pathLst>
            </a:custGeom>
            <a:solidFill>
              <a:srgbClr val="4D575C"/>
            </a:solidFill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1"/>
            <p:cNvSpPr/>
            <p:nvPr/>
          </p:nvSpPr>
          <p:spPr>
            <a:xfrm>
              <a:off x="2579688" y="2624138"/>
              <a:ext cx="46038" cy="53975"/>
            </a:xfrm>
            <a:custGeom>
              <a:avLst/>
              <a:gdLst/>
              <a:ahLst/>
              <a:cxnLst/>
              <a:rect l="l" t="t" r="r" b="b"/>
              <a:pathLst>
                <a:path w="59" h="71" extrusionOk="0">
                  <a:moveTo>
                    <a:pt x="6" y="67"/>
                  </a:moveTo>
                  <a:cubicBezTo>
                    <a:pt x="6" y="67"/>
                    <a:pt x="8" y="42"/>
                    <a:pt x="17" y="33"/>
                  </a:cubicBezTo>
                  <a:cubicBezTo>
                    <a:pt x="23" y="28"/>
                    <a:pt x="30" y="24"/>
                    <a:pt x="36" y="20"/>
                  </a:cubicBezTo>
                  <a:cubicBezTo>
                    <a:pt x="36" y="20"/>
                    <a:pt x="0" y="23"/>
                    <a:pt x="4" y="16"/>
                  </a:cubicBezTo>
                  <a:cubicBezTo>
                    <a:pt x="8" y="9"/>
                    <a:pt x="42" y="2"/>
                    <a:pt x="50" y="1"/>
                  </a:cubicBezTo>
                  <a:cubicBezTo>
                    <a:pt x="58" y="0"/>
                    <a:pt x="59" y="16"/>
                    <a:pt x="59" y="24"/>
                  </a:cubicBezTo>
                  <a:cubicBezTo>
                    <a:pt x="59" y="34"/>
                    <a:pt x="55" y="45"/>
                    <a:pt x="50" y="53"/>
                  </a:cubicBezTo>
                  <a:cubicBezTo>
                    <a:pt x="44" y="59"/>
                    <a:pt x="31" y="71"/>
                    <a:pt x="31" y="71"/>
                  </a:cubicBezTo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1"/>
            <p:cNvSpPr/>
            <p:nvPr/>
          </p:nvSpPr>
          <p:spPr>
            <a:xfrm>
              <a:off x="2579688" y="2624138"/>
              <a:ext cx="46038" cy="53975"/>
            </a:xfrm>
            <a:custGeom>
              <a:avLst/>
              <a:gdLst/>
              <a:ahLst/>
              <a:cxnLst/>
              <a:rect l="l" t="t" r="r" b="b"/>
              <a:pathLst>
                <a:path w="59" h="71" extrusionOk="0">
                  <a:moveTo>
                    <a:pt x="6" y="67"/>
                  </a:moveTo>
                  <a:cubicBezTo>
                    <a:pt x="6" y="67"/>
                    <a:pt x="8" y="42"/>
                    <a:pt x="17" y="33"/>
                  </a:cubicBezTo>
                  <a:cubicBezTo>
                    <a:pt x="23" y="28"/>
                    <a:pt x="30" y="24"/>
                    <a:pt x="36" y="20"/>
                  </a:cubicBezTo>
                  <a:cubicBezTo>
                    <a:pt x="36" y="20"/>
                    <a:pt x="0" y="23"/>
                    <a:pt x="4" y="16"/>
                  </a:cubicBezTo>
                  <a:cubicBezTo>
                    <a:pt x="8" y="9"/>
                    <a:pt x="42" y="2"/>
                    <a:pt x="50" y="1"/>
                  </a:cubicBezTo>
                  <a:cubicBezTo>
                    <a:pt x="58" y="0"/>
                    <a:pt x="59" y="16"/>
                    <a:pt x="59" y="24"/>
                  </a:cubicBezTo>
                  <a:cubicBezTo>
                    <a:pt x="59" y="34"/>
                    <a:pt x="55" y="45"/>
                    <a:pt x="50" y="53"/>
                  </a:cubicBezTo>
                  <a:cubicBezTo>
                    <a:pt x="44" y="59"/>
                    <a:pt x="31" y="71"/>
                    <a:pt x="31" y="71"/>
                  </a:cubicBez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41"/>
            <p:cNvSpPr/>
            <p:nvPr/>
          </p:nvSpPr>
          <p:spPr>
            <a:xfrm>
              <a:off x="2576513" y="2489201"/>
              <a:ext cx="68263" cy="692150"/>
            </a:xfrm>
            <a:custGeom>
              <a:avLst/>
              <a:gdLst/>
              <a:ahLst/>
              <a:cxnLst/>
              <a:rect l="l" t="t" r="r" b="b"/>
              <a:pathLst>
                <a:path w="43" h="436" extrusionOk="0">
                  <a:moveTo>
                    <a:pt x="3" y="0"/>
                  </a:moveTo>
                  <a:lnTo>
                    <a:pt x="0" y="251"/>
                  </a:lnTo>
                  <a:lnTo>
                    <a:pt x="43" y="436"/>
                  </a:ln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41"/>
            <p:cNvSpPr/>
            <p:nvPr/>
          </p:nvSpPr>
          <p:spPr>
            <a:xfrm>
              <a:off x="2536826" y="2762251"/>
              <a:ext cx="73025" cy="112713"/>
            </a:xfrm>
            <a:custGeom>
              <a:avLst/>
              <a:gdLst/>
              <a:ahLst/>
              <a:cxnLst/>
              <a:rect l="l" t="t" r="r" b="b"/>
              <a:pathLst>
                <a:path w="96" h="146" extrusionOk="0">
                  <a:moveTo>
                    <a:pt x="80" y="113"/>
                  </a:moveTo>
                  <a:cubicBezTo>
                    <a:pt x="80" y="113"/>
                    <a:pt x="76" y="93"/>
                    <a:pt x="80" y="85"/>
                  </a:cubicBezTo>
                  <a:cubicBezTo>
                    <a:pt x="84" y="77"/>
                    <a:pt x="94" y="78"/>
                    <a:pt x="95" y="59"/>
                  </a:cubicBezTo>
                  <a:cubicBezTo>
                    <a:pt x="96" y="40"/>
                    <a:pt x="90" y="13"/>
                    <a:pt x="84" y="8"/>
                  </a:cubicBezTo>
                  <a:cubicBezTo>
                    <a:pt x="77" y="3"/>
                    <a:pt x="64" y="1"/>
                    <a:pt x="61" y="5"/>
                  </a:cubicBezTo>
                  <a:cubicBezTo>
                    <a:pt x="58" y="10"/>
                    <a:pt x="62" y="26"/>
                    <a:pt x="58" y="25"/>
                  </a:cubicBezTo>
                  <a:cubicBezTo>
                    <a:pt x="54" y="23"/>
                    <a:pt x="49" y="16"/>
                    <a:pt x="43" y="8"/>
                  </a:cubicBezTo>
                  <a:cubicBezTo>
                    <a:pt x="36" y="0"/>
                    <a:pt x="24" y="10"/>
                    <a:pt x="16" y="29"/>
                  </a:cubicBezTo>
                  <a:cubicBezTo>
                    <a:pt x="8" y="47"/>
                    <a:pt x="0" y="63"/>
                    <a:pt x="4" y="81"/>
                  </a:cubicBezTo>
                  <a:cubicBezTo>
                    <a:pt x="8" y="98"/>
                    <a:pt x="23" y="110"/>
                    <a:pt x="24" y="114"/>
                  </a:cubicBezTo>
                  <a:cubicBezTo>
                    <a:pt x="25" y="119"/>
                    <a:pt x="27" y="146"/>
                    <a:pt x="27" y="146"/>
                  </a:cubicBezTo>
                  <a:cubicBezTo>
                    <a:pt x="85" y="129"/>
                    <a:pt x="85" y="129"/>
                    <a:pt x="85" y="129"/>
                  </a:cubicBezTo>
                  <a:lnTo>
                    <a:pt x="80" y="113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1"/>
            <p:cNvSpPr/>
            <p:nvPr/>
          </p:nvSpPr>
          <p:spPr>
            <a:xfrm>
              <a:off x="2536826" y="2762251"/>
              <a:ext cx="73025" cy="112713"/>
            </a:xfrm>
            <a:custGeom>
              <a:avLst/>
              <a:gdLst/>
              <a:ahLst/>
              <a:cxnLst/>
              <a:rect l="l" t="t" r="r" b="b"/>
              <a:pathLst>
                <a:path w="96" h="146" extrusionOk="0">
                  <a:moveTo>
                    <a:pt x="80" y="113"/>
                  </a:moveTo>
                  <a:cubicBezTo>
                    <a:pt x="80" y="113"/>
                    <a:pt x="76" y="93"/>
                    <a:pt x="80" y="85"/>
                  </a:cubicBezTo>
                  <a:cubicBezTo>
                    <a:pt x="84" y="77"/>
                    <a:pt x="94" y="78"/>
                    <a:pt x="95" y="59"/>
                  </a:cubicBezTo>
                  <a:cubicBezTo>
                    <a:pt x="96" y="40"/>
                    <a:pt x="90" y="13"/>
                    <a:pt x="84" y="8"/>
                  </a:cubicBezTo>
                  <a:cubicBezTo>
                    <a:pt x="77" y="3"/>
                    <a:pt x="64" y="1"/>
                    <a:pt x="61" y="5"/>
                  </a:cubicBezTo>
                  <a:cubicBezTo>
                    <a:pt x="58" y="10"/>
                    <a:pt x="62" y="26"/>
                    <a:pt x="58" y="25"/>
                  </a:cubicBezTo>
                  <a:cubicBezTo>
                    <a:pt x="54" y="23"/>
                    <a:pt x="49" y="16"/>
                    <a:pt x="43" y="8"/>
                  </a:cubicBezTo>
                  <a:cubicBezTo>
                    <a:pt x="36" y="0"/>
                    <a:pt x="24" y="10"/>
                    <a:pt x="16" y="29"/>
                  </a:cubicBezTo>
                  <a:cubicBezTo>
                    <a:pt x="8" y="47"/>
                    <a:pt x="0" y="63"/>
                    <a:pt x="4" y="81"/>
                  </a:cubicBezTo>
                  <a:cubicBezTo>
                    <a:pt x="8" y="98"/>
                    <a:pt x="23" y="110"/>
                    <a:pt x="24" y="114"/>
                  </a:cubicBezTo>
                  <a:cubicBezTo>
                    <a:pt x="25" y="119"/>
                    <a:pt x="27" y="146"/>
                    <a:pt x="27" y="146"/>
                  </a:cubicBezTo>
                  <a:cubicBezTo>
                    <a:pt x="85" y="129"/>
                    <a:pt x="85" y="129"/>
                    <a:pt x="85" y="129"/>
                  </a:cubicBezTo>
                  <a:lnTo>
                    <a:pt x="80" y="113"/>
                  </a:lnTo>
                  <a:close/>
                </a:path>
              </a:pathLst>
            </a:custGeom>
            <a:solidFill>
              <a:srgbClr val="4D575C"/>
            </a:solidFill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1"/>
            <p:cNvSpPr/>
            <p:nvPr/>
          </p:nvSpPr>
          <p:spPr>
            <a:xfrm>
              <a:off x="2540001" y="2843213"/>
              <a:ext cx="315913" cy="230188"/>
            </a:xfrm>
            <a:custGeom>
              <a:avLst/>
              <a:gdLst/>
              <a:ahLst/>
              <a:cxnLst/>
              <a:rect l="l" t="t" r="r" b="b"/>
              <a:pathLst>
                <a:path w="409" h="298" extrusionOk="0">
                  <a:moveTo>
                    <a:pt x="380" y="269"/>
                  </a:moveTo>
                  <a:cubicBezTo>
                    <a:pt x="360" y="277"/>
                    <a:pt x="107" y="298"/>
                    <a:pt x="90" y="284"/>
                  </a:cubicBezTo>
                  <a:cubicBezTo>
                    <a:pt x="72" y="269"/>
                    <a:pt x="0" y="29"/>
                    <a:pt x="0" y="29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51" y="173"/>
                    <a:pt x="151" y="173"/>
                    <a:pt x="151" y="173"/>
                  </a:cubicBezTo>
                  <a:cubicBezTo>
                    <a:pt x="151" y="173"/>
                    <a:pt x="345" y="147"/>
                    <a:pt x="369" y="158"/>
                  </a:cubicBezTo>
                  <a:cubicBezTo>
                    <a:pt x="393" y="168"/>
                    <a:pt x="409" y="206"/>
                    <a:pt x="397" y="238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1"/>
            <p:cNvSpPr/>
            <p:nvPr/>
          </p:nvSpPr>
          <p:spPr>
            <a:xfrm>
              <a:off x="2540001" y="2843213"/>
              <a:ext cx="315913" cy="230188"/>
            </a:xfrm>
            <a:custGeom>
              <a:avLst/>
              <a:gdLst/>
              <a:ahLst/>
              <a:cxnLst/>
              <a:rect l="l" t="t" r="r" b="b"/>
              <a:pathLst>
                <a:path w="409" h="298" extrusionOk="0">
                  <a:moveTo>
                    <a:pt x="380" y="269"/>
                  </a:moveTo>
                  <a:cubicBezTo>
                    <a:pt x="360" y="277"/>
                    <a:pt x="107" y="298"/>
                    <a:pt x="90" y="284"/>
                  </a:cubicBezTo>
                  <a:cubicBezTo>
                    <a:pt x="72" y="269"/>
                    <a:pt x="0" y="29"/>
                    <a:pt x="0" y="29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51" y="173"/>
                    <a:pt x="151" y="173"/>
                    <a:pt x="151" y="173"/>
                  </a:cubicBezTo>
                  <a:cubicBezTo>
                    <a:pt x="151" y="173"/>
                    <a:pt x="345" y="147"/>
                    <a:pt x="369" y="158"/>
                  </a:cubicBezTo>
                  <a:cubicBezTo>
                    <a:pt x="393" y="168"/>
                    <a:pt x="409" y="206"/>
                    <a:pt x="397" y="238"/>
                  </a:cubicBez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41"/>
            <p:cNvSpPr/>
            <p:nvPr/>
          </p:nvSpPr>
          <p:spPr>
            <a:xfrm>
              <a:off x="2649538" y="2978151"/>
              <a:ext cx="11113" cy="52388"/>
            </a:xfrm>
            <a:custGeom>
              <a:avLst/>
              <a:gdLst/>
              <a:ahLst/>
              <a:cxnLst/>
              <a:rect l="l" t="t" r="r" b="b"/>
              <a:pathLst>
                <a:path w="15" h="69" extrusionOk="0">
                  <a:moveTo>
                    <a:pt x="8" y="0"/>
                  </a:moveTo>
                  <a:cubicBezTo>
                    <a:pt x="8" y="0"/>
                    <a:pt x="15" y="39"/>
                    <a:pt x="0" y="69"/>
                  </a:cubicBez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1"/>
            <p:cNvSpPr/>
            <p:nvPr/>
          </p:nvSpPr>
          <p:spPr>
            <a:xfrm>
              <a:off x="2755901" y="3013076"/>
              <a:ext cx="12700" cy="49213"/>
            </a:xfrm>
            <a:custGeom>
              <a:avLst/>
              <a:gdLst/>
              <a:ahLst/>
              <a:cxnLst/>
              <a:rect l="l" t="t" r="r" b="b"/>
              <a:pathLst>
                <a:path w="17" h="63" extrusionOk="0">
                  <a:moveTo>
                    <a:pt x="0" y="0"/>
                  </a:moveTo>
                  <a:cubicBezTo>
                    <a:pt x="14" y="18"/>
                    <a:pt x="17" y="43"/>
                    <a:pt x="8" y="63"/>
                  </a:cubicBez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1"/>
            <p:cNvSpPr/>
            <p:nvPr/>
          </p:nvSpPr>
          <p:spPr>
            <a:xfrm>
              <a:off x="2565401" y="2473326"/>
              <a:ext cx="46038" cy="95250"/>
            </a:xfrm>
            <a:custGeom>
              <a:avLst/>
              <a:gdLst/>
              <a:ahLst/>
              <a:cxnLst/>
              <a:rect l="l" t="t" r="r" b="b"/>
              <a:pathLst>
                <a:path w="60" h="122" extrusionOk="0">
                  <a:moveTo>
                    <a:pt x="19" y="122"/>
                  </a:moveTo>
                  <a:cubicBezTo>
                    <a:pt x="18" y="122"/>
                    <a:pt x="18" y="122"/>
                    <a:pt x="18" y="122"/>
                  </a:cubicBezTo>
                  <a:cubicBezTo>
                    <a:pt x="16" y="122"/>
                    <a:pt x="14" y="120"/>
                    <a:pt x="14" y="11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0" y="23"/>
                    <a:pt x="3" y="14"/>
                    <a:pt x="9" y="7"/>
                  </a:cubicBezTo>
                  <a:cubicBezTo>
                    <a:pt x="17" y="1"/>
                    <a:pt x="26" y="0"/>
                    <a:pt x="35" y="3"/>
                  </a:cubicBezTo>
                  <a:cubicBezTo>
                    <a:pt x="42" y="4"/>
                    <a:pt x="48" y="9"/>
                    <a:pt x="51" y="15"/>
                  </a:cubicBezTo>
                  <a:cubicBezTo>
                    <a:pt x="60" y="34"/>
                    <a:pt x="46" y="66"/>
                    <a:pt x="44" y="69"/>
                  </a:cubicBezTo>
                  <a:cubicBezTo>
                    <a:pt x="23" y="119"/>
                    <a:pt x="23" y="119"/>
                    <a:pt x="23" y="119"/>
                  </a:cubicBezTo>
                  <a:cubicBezTo>
                    <a:pt x="23" y="121"/>
                    <a:pt x="21" y="122"/>
                    <a:pt x="19" y="122"/>
                  </a:cubicBezTo>
                  <a:close/>
                  <a:moveTo>
                    <a:pt x="12" y="30"/>
                  </a:moveTo>
                  <a:cubicBezTo>
                    <a:pt x="22" y="97"/>
                    <a:pt x="22" y="97"/>
                    <a:pt x="22" y="97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9" y="57"/>
                    <a:pt x="48" y="32"/>
                    <a:pt x="42" y="20"/>
                  </a:cubicBezTo>
                  <a:cubicBezTo>
                    <a:pt x="40" y="16"/>
                    <a:pt x="37" y="14"/>
                    <a:pt x="33" y="13"/>
                  </a:cubicBezTo>
                  <a:cubicBezTo>
                    <a:pt x="27" y="11"/>
                    <a:pt x="21" y="12"/>
                    <a:pt x="17" y="15"/>
                  </a:cubicBezTo>
                  <a:cubicBezTo>
                    <a:pt x="13" y="19"/>
                    <a:pt x="11" y="25"/>
                    <a:pt x="12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1"/>
            <p:cNvSpPr/>
            <p:nvPr/>
          </p:nvSpPr>
          <p:spPr>
            <a:xfrm>
              <a:off x="2565401" y="2473326"/>
              <a:ext cx="46038" cy="95250"/>
            </a:xfrm>
            <a:custGeom>
              <a:avLst/>
              <a:gdLst/>
              <a:ahLst/>
              <a:cxnLst/>
              <a:rect l="l" t="t" r="r" b="b"/>
              <a:pathLst>
                <a:path w="60" h="122" extrusionOk="0">
                  <a:moveTo>
                    <a:pt x="19" y="122"/>
                  </a:moveTo>
                  <a:cubicBezTo>
                    <a:pt x="18" y="122"/>
                    <a:pt x="18" y="122"/>
                    <a:pt x="18" y="122"/>
                  </a:cubicBezTo>
                  <a:cubicBezTo>
                    <a:pt x="16" y="122"/>
                    <a:pt x="14" y="120"/>
                    <a:pt x="14" y="11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0" y="23"/>
                    <a:pt x="3" y="14"/>
                    <a:pt x="9" y="7"/>
                  </a:cubicBezTo>
                  <a:cubicBezTo>
                    <a:pt x="17" y="1"/>
                    <a:pt x="26" y="0"/>
                    <a:pt x="35" y="3"/>
                  </a:cubicBezTo>
                  <a:cubicBezTo>
                    <a:pt x="42" y="4"/>
                    <a:pt x="48" y="9"/>
                    <a:pt x="51" y="15"/>
                  </a:cubicBezTo>
                  <a:cubicBezTo>
                    <a:pt x="60" y="34"/>
                    <a:pt x="46" y="66"/>
                    <a:pt x="44" y="69"/>
                  </a:cubicBezTo>
                  <a:cubicBezTo>
                    <a:pt x="23" y="119"/>
                    <a:pt x="23" y="119"/>
                    <a:pt x="23" y="119"/>
                  </a:cubicBezTo>
                  <a:cubicBezTo>
                    <a:pt x="23" y="121"/>
                    <a:pt x="21" y="122"/>
                    <a:pt x="19" y="122"/>
                  </a:cubicBezTo>
                  <a:close/>
                  <a:moveTo>
                    <a:pt x="12" y="30"/>
                  </a:moveTo>
                  <a:cubicBezTo>
                    <a:pt x="22" y="97"/>
                    <a:pt x="22" y="97"/>
                    <a:pt x="22" y="97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9" y="57"/>
                    <a:pt x="48" y="32"/>
                    <a:pt x="42" y="20"/>
                  </a:cubicBezTo>
                  <a:cubicBezTo>
                    <a:pt x="40" y="16"/>
                    <a:pt x="37" y="14"/>
                    <a:pt x="33" y="13"/>
                  </a:cubicBezTo>
                  <a:cubicBezTo>
                    <a:pt x="27" y="11"/>
                    <a:pt x="21" y="12"/>
                    <a:pt x="17" y="15"/>
                  </a:cubicBezTo>
                  <a:cubicBezTo>
                    <a:pt x="13" y="19"/>
                    <a:pt x="11" y="25"/>
                    <a:pt x="12" y="30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1"/>
            <p:cNvSpPr/>
            <p:nvPr/>
          </p:nvSpPr>
          <p:spPr>
            <a:xfrm>
              <a:off x="2360613" y="3376613"/>
              <a:ext cx="130175" cy="68263"/>
            </a:xfrm>
            <a:custGeom>
              <a:avLst/>
              <a:gdLst/>
              <a:ahLst/>
              <a:cxnLst/>
              <a:rect l="l" t="t" r="r" b="b"/>
              <a:pathLst>
                <a:path w="167" h="89" extrusionOk="0">
                  <a:moveTo>
                    <a:pt x="113" y="10"/>
                  </a:moveTo>
                  <a:cubicBezTo>
                    <a:pt x="113" y="10"/>
                    <a:pt x="24" y="2"/>
                    <a:pt x="12" y="1"/>
                  </a:cubicBezTo>
                  <a:cubicBezTo>
                    <a:pt x="0" y="0"/>
                    <a:pt x="9" y="21"/>
                    <a:pt x="20" y="32"/>
                  </a:cubicBezTo>
                  <a:cubicBezTo>
                    <a:pt x="30" y="42"/>
                    <a:pt x="135" y="89"/>
                    <a:pt x="151" y="87"/>
                  </a:cubicBezTo>
                  <a:cubicBezTo>
                    <a:pt x="167" y="84"/>
                    <a:pt x="163" y="29"/>
                    <a:pt x="163" y="29"/>
                  </a:cubicBezTo>
                  <a:lnTo>
                    <a:pt x="113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1"/>
            <p:cNvSpPr/>
            <p:nvPr/>
          </p:nvSpPr>
          <p:spPr>
            <a:xfrm>
              <a:off x="2360613" y="3376613"/>
              <a:ext cx="130175" cy="68263"/>
            </a:xfrm>
            <a:custGeom>
              <a:avLst/>
              <a:gdLst/>
              <a:ahLst/>
              <a:cxnLst/>
              <a:rect l="l" t="t" r="r" b="b"/>
              <a:pathLst>
                <a:path w="167" h="89" extrusionOk="0">
                  <a:moveTo>
                    <a:pt x="113" y="10"/>
                  </a:moveTo>
                  <a:cubicBezTo>
                    <a:pt x="113" y="10"/>
                    <a:pt x="24" y="2"/>
                    <a:pt x="12" y="1"/>
                  </a:cubicBezTo>
                  <a:cubicBezTo>
                    <a:pt x="0" y="0"/>
                    <a:pt x="9" y="21"/>
                    <a:pt x="20" y="32"/>
                  </a:cubicBezTo>
                  <a:cubicBezTo>
                    <a:pt x="30" y="42"/>
                    <a:pt x="135" y="89"/>
                    <a:pt x="151" y="87"/>
                  </a:cubicBezTo>
                  <a:cubicBezTo>
                    <a:pt x="167" y="84"/>
                    <a:pt x="163" y="29"/>
                    <a:pt x="163" y="29"/>
                  </a:cubicBezTo>
                  <a:lnTo>
                    <a:pt x="113" y="10"/>
                  </a:ln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1"/>
            <p:cNvSpPr/>
            <p:nvPr/>
          </p:nvSpPr>
          <p:spPr>
            <a:xfrm>
              <a:off x="2386013" y="3089276"/>
              <a:ext cx="307975" cy="327026"/>
            </a:xfrm>
            <a:custGeom>
              <a:avLst/>
              <a:gdLst/>
              <a:ahLst/>
              <a:cxnLst/>
              <a:rect l="l" t="t" r="r" b="b"/>
              <a:pathLst>
                <a:path w="400" h="423" extrusionOk="0">
                  <a:moveTo>
                    <a:pt x="391" y="155"/>
                  </a:moveTo>
                  <a:cubicBezTo>
                    <a:pt x="391" y="155"/>
                    <a:pt x="362" y="111"/>
                    <a:pt x="297" y="71"/>
                  </a:cubicBezTo>
                  <a:cubicBezTo>
                    <a:pt x="232" y="31"/>
                    <a:pt x="72" y="0"/>
                    <a:pt x="36" y="7"/>
                  </a:cubicBezTo>
                  <a:cubicBezTo>
                    <a:pt x="0" y="14"/>
                    <a:pt x="4" y="44"/>
                    <a:pt x="4" y="64"/>
                  </a:cubicBezTo>
                  <a:cubicBezTo>
                    <a:pt x="4" y="85"/>
                    <a:pt x="80" y="344"/>
                    <a:pt x="80" y="348"/>
                  </a:cubicBezTo>
                  <a:cubicBezTo>
                    <a:pt x="80" y="352"/>
                    <a:pt x="75" y="351"/>
                    <a:pt x="75" y="356"/>
                  </a:cubicBezTo>
                  <a:cubicBezTo>
                    <a:pt x="75" y="361"/>
                    <a:pt x="77" y="381"/>
                    <a:pt x="77" y="381"/>
                  </a:cubicBezTo>
                  <a:cubicBezTo>
                    <a:pt x="77" y="381"/>
                    <a:pt x="131" y="423"/>
                    <a:pt x="131" y="400"/>
                  </a:cubicBezTo>
                  <a:cubicBezTo>
                    <a:pt x="131" y="304"/>
                    <a:pt x="131" y="304"/>
                    <a:pt x="131" y="304"/>
                  </a:cubicBezTo>
                  <a:cubicBezTo>
                    <a:pt x="131" y="268"/>
                    <a:pt x="119" y="151"/>
                    <a:pt x="119" y="151"/>
                  </a:cubicBezTo>
                  <a:cubicBezTo>
                    <a:pt x="119" y="151"/>
                    <a:pt x="182" y="232"/>
                    <a:pt x="286" y="246"/>
                  </a:cubicBezTo>
                  <a:cubicBezTo>
                    <a:pt x="390" y="261"/>
                    <a:pt x="400" y="194"/>
                    <a:pt x="400" y="194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1"/>
            <p:cNvSpPr/>
            <p:nvPr/>
          </p:nvSpPr>
          <p:spPr>
            <a:xfrm>
              <a:off x="2386013" y="3089276"/>
              <a:ext cx="307975" cy="327026"/>
            </a:xfrm>
            <a:custGeom>
              <a:avLst/>
              <a:gdLst/>
              <a:ahLst/>
              <a:cxnLst/>
              <a:rect l="l" t="t" r="r" b="b"/>
              <a:pathLst>
                <a:path w="400" h="423" extrusionOk="0">
                  <a:moveTo>
                    <a:pt x="391" y="155"/>
                  </a:moveTo>
                  <a:cubicBezTo>
                    <a:pt x="391" y="155"/>
                    <a:pt x="362" y="111"/>
                    <a:pt x="297" y="71"/>
                  </a:cubicBezTo>
                  <a:cubicBezTo>
                    <a:pt x="232" y="31"/>
                    <a:pt x="72" y="0"/>
                    <a:pt x="36" y="7"/>
                  </a:cubicBezTo>
                  <a:cubicBezTo>
                    <a:pt x="0" y="14"/>
                    <a:pt x="4" y="44"/>
                    <a:pt x="4" y="64"/>
                  </a:cubicBezTo>
                  <a:cubicBezTo>
                    <a:pt x="4" y="85"/>
                    <a:pt x="80" y="344"/>
                    <a:pt x="80" y="348"/>
                  </a:cubicBezTo>
                  <a:cubicBezTo>
                    <a:pt x="80" y="352"/>
                    <a:pt x="75" y="351"/>
                    <a:pt x="75" y="356"/>
                  </a:cubicBezTo>
                  <a:cubicBezTo>
                    <a:pt x="75" y="361"/>
                    <a:pt x="77" y="381"/>
                    <a:pt x="77" y="381"/>
                  </a:cubicBezTo>
                  <a:cubicBezTo>
                    <a:pt x="77" y="381"/>
                    <a:pt x="131" y="423"/>
                    <a:pt x="131" y="400"/>
                  </a:cubicBezTo>
                  <a:cubicBezTo>
                    <a:pt x="131" y="304"/>
                    <a:pt x="131" y="304"/>
                    <a:pt x="131" y="304"/>
                  </a:cubicBezTo>
                  <a:cubicBezTo>
                    <a:pt x="131" y="268"/>
                    <a:pt x="119" y="151"/>
                    <a:pt x="119" y="151"/>
                  </a:cubicBezTo>
                  <a:cubicBezTo>
                    <a:pt x="119" y="151"/>
                    <a:pt x="182" y="232"/>
                    <a:pt x="286" y="246"/>
                  </a:cubicBezTo>
                  <a:cubicBezTo>
                    <a:pt x="390" y="261"/>
                    <a:pt x="400" y="194"/>
                    <a:pt x="400" y="194"/>
                  </a:cubicBez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1"/>
            <p:cNvSpPr/>
            <p:nvPr/>
          </p:nvSpPr>
          <p:spPr>
            <a:xfrm>
              <a:off x="2522538" y="3108326"/>
              <a:ext cx="12700" cy="6350"/>
            </a:xfrm>
            <a:custGeom>
              <a:avLst/>
              <a:gdLst/>
              <a:ahLst/>
              <a:cxnLst/>
              <a:rect l="l" t="t" r="r" b="b"/>
              <a:pathLst>
                <a:path w="16" h="7" extrusionOk="0">
                  <a:moveTo>
                    <a:pt x="0" y="0"/>
                  </a:moveTo>
                  <a:cubicBezTo>
                    <a:pt x="10" y="4"/>
                    <a:pt x="16" y="7"/>
                    <a:pt x="16" y="7"/>
                  </a:cubicBez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41"/>
            <p:cNvSpPr/>
            <p:nvPr/>
          </p:nvSpPr>
          <p:spPr>
            <a:xfrm>
              <a:off x="2378076" y="3079751"/>
              <a:ext cx="120650" cy="80963"/>
            </a:xfrm>
            <a:custGeom>
              <a:avLst/>
              <a:gdLst/>
              <a:ahLst/>
              <a:cxnLst/>
              <a:rect l="l" t="t" r="r" b="b"/>
              <a:pathLst>
                <a:path w="157" h="104" extrusionOk="0">
                  <a:moveTo>
                    <a:pt x="20" y="104"/>
                  </a:moveTo>
                  <a:cubicBezTo>
                    <a:pt x="20" y="104"/>
                    <a:pt x="0" y="0"/>
                    <a:pt x="59" y="0"/>
                  </a:cubicBezTo>
                  <a:cubicBezTo>
                    <a:pt x="89" y="0"/>
                    <a:pt x="127" y="12"/>
                    <a:pt x="157" y="24"/>
                  </a:cubicBez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1"/>
            <p:cNvSpPr/>
            <p:nvPr/>
          </p:nvSpPr>
          <p:spPr>
            <a:xfrm>
              <a:off x="2646363" y="3165476"/>
              <a:ext cx="34925" cy="114300"/>
            </a:xfrm>
            <a:custGeom>
              <a:avLst/>
              <a:gdLst/>
              <a:ahLst/>
              <a:cxnLst/>
              <a:rect l="l" t="t" r="r" b="b"/>
              <a:pathLst>
                <a:path w="46" h="147" extrusionOk="0">
                  <a:moveTo>
                    <a:pt x="2" y="0"/>
                  </a:moveTo>
                  <a:cubicBezTo>
                    <a:pt x="2" y="0"/>
                    <a:pt x="23" y="82"/>
                    <a:pt x="0" y="146"/>
                  </a:cubicBezTo>
                  <a:cubicBezTo>
                    <a:pt x="9" y="147"/>
                    <a:pt x="17" y="144"/>
                    <a:pt x="24" y="139"/>
                  </a:cubicBezTo>
                  <a:cubicBezTo>
                    <a:pt x="24" y="139"/>
                    <a:pt x="46" y="99"/>
                    <a:pt x="31" y="24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1"/>
            <p:cNvSpPr/>
            <p:nvPr/>
          </p:nvSpPr>
          <p:spPr>
            <a:xfrm>
              <a:off x="2765426" y="2765426"/>
              <a:ext cx="22225" cy="55563"/>
            </a:xfrm>
            <a:custGeom>
              <a:avLst/>
              <a:gdLst/>
              <a:ahLst/>
              <a:cxnLst/>
              <a:rect l="l" t="t" r="r" b="b"/>
              <a:pathLst>
                <a:path w="28" h="72" extrusionOk="0">
                  <a:moveTo>
                    <a:pt x="28" y="25"/>
                  </a:moveTo>
                  <a:cubicBezTo>
                    <a:pt x="28" y="25"/>
                    <a:pt x="24" y="0"/>
                    <a:pt x="13" y="16"/>
                  </a:cubicBezTo>
                  <a:cubicBezTo>
                    <a:pt x="5" y="27"/>
                    <a:pt x="1" y="41"/>
                    <a:pt x="0" y="54"/>
                  </a:cubicBezTo>
                  <a:cubicBezTo>
                    <a:pt x="0" y="61"/>
                    <a:pt x="12" y="72"/>
                    <a:pt x="12" y="72"/>
                  </a:cubicBezTo>
                  <a:lnTo>
                    <a:pt x="28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1"/>
            <p:cNvSpPr/>
            <p:nvPr/>
          </p:nvSpPr>
          <p:spPr>
            <a:xfrm>
              <a:off x="2765426" y="2765426"/>
              <a:ext cx="22225" cy="55563"/>
            </a:xfrm>
            <a:custGeom>
              <a:avLst/>
              <a:gdLst/>
              <a:ahLst/>
              <a:cxnLst/>
              <a:rect l="l" t="t" r="r" b="b"/>
              <a:pathLst>
                <a:path w="28" h="72" extrusionOk="0">
                  <a:moveTo>
                    <a:pt x="28" y="25"/>
                  </a:moveTo>
                  <a:cubicBezTo>
                    <a:pt x="28" y="25"/>
                    <a:pt x="24" y="0"/>
                    <a:pt x="13" y="16"/>
                  </a:cubicBezTo>
                  <a:cubicBezTo>
                    <a:pt x="5" y="27"/>
                    <a:pt x="1" y="41"/>
                    <a:pt x="0" y="54"/>
                  </a:cubicBezTo>
                  <a:cubicBezTo>
                    <a:pt x="0" y="61"/>
                    <a:pt x="12" y="72"/>
                    <a:pt x="12" y="72"/>
                  </a:cubicBezTo>
                  <a:lnTo>
                    <a:pt x="28" y="25"/>
                  </a:ln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41"/>
            <p:cNvSpPr/>
            <p:nvPr/>
          </p:nvSpPr>
          <p:spPr>
            <a:xfrm>
              <a:off x="2887663" y="2841626"/>
              <a:ext cx="41275" cy="34925"/>
            </a:xfrm>
            <a:custGeom>
              <a:avLst/>
              <a:gdLst/>
              <a:ahLst/>
              <a:cxnLst/>
              <a:rect l="l" t="t" r="r" b="b"/>
              <a:pathLst>
                <a:path w="54" h="46" extrusionOk="0">
                  <a:moveTo>
                    <a:pt x="29" y="7"/>
                  </a:moveTo>
                  <a:cubicBezTo>
                    <a:pt x="29" y="7"/>
                    <a:pt x="54" y="0"/>
                    <a:pt x="41" y="23"/>
                  </a:cubicBezTo>
                  <a:cubicBezTo>
                    <a:pt x="28" y="46"/>
                    <a:pt x="0" y="42"/>
                    <a:pt x="0" y="42"/>
                  </a:cubicBezTo>
                  <a:lnTo>
                    <a:pt x="29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41"/>
            <p:cNvSpPr/>
            <p:nvPr/>
          </p:nvSpPr>
          <p:spPr>
            <a:xfrm>
              <a:off x="2887663" y="2841626"/>
              <a:ext cx="41275" cy="34925"/>
            </a:xfrm>
            <a:custGeom>
              <a:avLst/>
              <a:gdLst/>
              <a:ahLst/>
              <a:cxnLst/>
              <a:rect l="l" t="t" r="r" b="b"/>
              <a:pathLst>
                <a:path w="54" h="46" extrusionOk="0">
                  <a:moveTo>
                    <a:pt x="29" y="7"/>
                  </a:moveTo>
                  <a:cubicBezTo>
                    <a:pt x="29" y="7"/>
                    <a:pt x="54" y="0"/>
                    <a:pt x="41" y="23"/>
                  </a:cubicBezTo>
                  <a:cubicBezTo>
                    <a:pt x="28" y="46"/>
                    <a:pt x="0" y="42"/>
                    <a:pt x="0" y="42"/>
                  </a:cubicBezTo>
                  <a:lnTo>
                    <a:pt x="29" y="7"/>
                  </a:ln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1"/>
            <p:cNvSpPr/>
            <p:nvPr/>
          </p:nvSpPr>
          <p:spPr>
            <a:xfrm>
              <a:off x="2759076" y="2768601"/>
              <a:ext cx="153988" cy="166688"/>
            </a:xfrm>
            <a:custGeom>
              <a:avLst/>
              <a:gdLst/>
              <a:ahLst/>
              <a:cxnLst/>
              <a:rect l="l" t="t" r="r" b="b"/>
              <a:pathLst>
                <a:path w="199" h="216" extrusionOk="0">
                  <a:moveTo>
                    <a:pt x="41" y="0"/>
                  </a:moveTo>
                  <a:cubicBezTo>
                    <a:pt x="41" y="0"/>
                    <a:pt x="0" y="101"/>
                    <a:pt x="1" y="125"/>
                  </a:cubicBezTo>
                  <a:cubicBezTo>
                    <a:pt x="2" y="149"/>
                    <a:pt x="10" y="202"/>
                    <a:pt x="41" y="209"/>
                  </a:cubicBezTo>
                  <a:cubicBezTo>
                    <a:pt x="72" y="216"/>
                    <a:pt x="100" y="200"/>
                    <a:pt x="122" y="184"/>
                  </a:cubicBezTo>
                  <a:cubicBezTo>
                    <a:pt x="143" y="168"/>
                    <a:pt x="199" y="97"/>
                    <a:pt x="199" y="97"/>
                  </a:cubicBezTo>
                  <a:cubicBezTo>
                    <a:pt x="199" y="97"/>
                    <a:pt x="91" y="12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1"/>
            <p:cNvSpPr/>
            <p:nvPr/>
          </p:nvSpPr>
          <p:spPr>
            <a:xfrm>
              <a:off x="2759076" y="2768601"/>
              <a:ext cx="153988" cy="166688"/>
            </a:xfrm>
            <a:custGeom>
              <a:avLst/>
              <a:gdLst/>
              <a:ahLst/>
              <a:cxnLst/>
              <a:rect l="l" t="t" r="r" b="b"/>
              <a:pathLst>
                <a:path w="199" h="216" extrusionOk="0">
                  <a:moveTo>
                    <a:pt x="41" y="0"/>
                  </a:moveTo>
                  <a:cubicBezTo>
                    <a:pt x="41" y="0"/>
                    <a:pt x="0" y="101"/>
                    <a:pt x="1" y="125"/>
                  </a:cubicBezTo>
                  <a:cubicBezTo>
                    <a:pt x="2" y="149"/>
                    <a:pt x="10" y="202"/>
                    <a:pt x="41" y="209"/>
                  </a:cubicBezTo>
                  <a:cubicBezTo>
                    <a:pt x="72" y="216"/>
                    <a:pt x="100" y="200"/>
                    <a:pt x="122" y="184"/>
                  </a:cubicBezTo>
                  <a:cubicBezTo>
                    <a:pt x="143" y="168"/>
                    <a:pt x="199" y="97"/>
                    <a:pt x="199" y="97"/>
                  </a:cubicBezTo>
                  <a:cubicBezTo>
                    <a:pt x="199" y="97"/>
                    <a:pt x="91" y="12"/>
                    <a:pt x="41" y="0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41"/>
            <p:cNvSpPr/>
            <p:nvPr/>
          </p:nvSpPr>
          <p:spPr>
            <a:xfrm>
              <a:off x="2784476" y="2787651"/>
              <a:ext cx="57300" cy="58800"/>
            </a:xfrm>
            <a:prstGeom prst="ellipse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41"/>
            <p:cNvSpPr/>
            <p:nvPr/>
          </p:nvSpPr>
          <p:spPr>
            <a:xfrm>
              <a:off x="2840038" y="2825751"/>
              <a:ext cx="57300" cy="57300"/>
            </a:xfrm>
            <a:prstGeom prst="ellipse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1"/>
            <p:cNvSpPr/>
            <p:nvPr/>
          </p:nvSpPr>
          <p:spPr>
            <a:xfrm>
              <a:off x="2820988" y="2854326"/>
              <a:ext cx="19050" cy="12700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0"/>
                  </a:moveTo>
                  <a:cubicBezTo>
                    <a:pt x="25" y="0"/>
                    <a:pt x="16" y="15"/>
                    <a:pt x="10" y="16"/>
                  </a:cubicBezTo>
                  <a:cubicBezTo>
                    <a:pt x="5" y="18"/>
                    <a:pt x="4" y="12"/>
                    <a:pt x="0" y="7"/>
                  </a:cubicBez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1"/>
            <p:cNvSpPr/>
            <p:nvPr/>
          </p:nvSpPr>
          <p:spPr>
            <a:xfrm>
              <a:off x="2798763" y="2865438"/>
              <a:ext cx="22225" cy="17463"/>
            </a:xfrm>
            <a:custGeom>
              <a:avLst/>
              <a:gdLst/>
              <a:ahLst/>
              <a:cxnLst/>
              <a:rect l="l" t="t" r="r" b="b"/>
              <a:pathLst>
                <a:path w="29" h="23" extrusionOk="0">
                  <a:moveTo>
                    <a:pt x="0" y="0"/>
                  </a:moveTo>
                  <a:cubicBezTo>
                    <a:pt x="0" y="0"/>
                    <a:pt x="1" y="17"/>
                    <a:pt x="29" y="23"/>
                  </a:cubicBez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1"/>
            <p:cNvSpPr/>
            <p:nvPr/>
          </p:nvSpPr>
          <p:spPr>
            <a:xfrm>
              <a:off x="2797176" y="2806701"/>
              <a:ext cx="31750" cy="26988"/>
            </a:xfrm>
            <a:custGeom>
              <a:avLst/>
              <a:gdLst/>
              <a:ahLst/>
              <a:cxnLst/>
              <a:rect l="l" t="t" r="r" b="b"/>
              <a:pathLst>
                <a:path w="40" h="35" extrusionOk="0">
                  <a:moveTo>
                    <a:pt x="34" y="35"/>
                  </a:moveTo>
                  <a:cubicBezTo>
                    <a:pt x="31" y="35"/>
                    <a:pt x="29" y="33"/>
                    <a:pt x="29" y="31"/>
                  </a:cubicBezTo>
                  <a:cubicBezTo>
                    <a:pt x="26" y="20"/>
                    <a:pt x="17" y="11"/>
                    <a:pt x="6" y="10"/>
                  </a:cubicBezTo>
                  <a:cubicBezTo>
                    <a:pt x="3" y="10"/>
                    <a:pt x="0" y="8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2" y="1"/>
                    <a:pt x="35" y="12"/>
                    <a:pt x="39" y="28"/>
                  </a:cubicBezTo>
                  <a:cubicBezTo>
                    <a:pt x="40" y="31"/>
                    <a:pt x="38" y="34"/>
                    <a:pt x="36" y="35"/>
                  </a:cubicBezTo>
                  <a:cubicBezTo>
                    <a:pt x="35" y="35"/>
                    <a:pt x="35" y="35"/>
                    <a:pt x="35" y="35"/>
                  </a:cubicBezTo>
                  <a:lnTo>
                    <a:pt x="34" y="3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1"/>
            <p:cNvSpPr/>
            <p:nvPr/>
          </p:nvSpPr>
          <p:spPr>
            <a:xfrm>
              <a:off x="2851151" y="2843213"/>
              <a:ext cx="39688" cy="23813"/>
            </a:xfrm>
            <a:custGeom>
              <a:avLst/>
              <a:gdLst/>
              <a:ahLst/>
              <a:cxnLst/>
              <a:rect l="l" t="t" r="r" b="b"/>
              <a:pathLst>
                <a:path w="52" h="29" extrusionOk="0">
                  <a:moveTo>
                    <a:pt x="47" y="29"/>
                  </a:moveTo>
                  <a:cubicBezTo>
                    <a:pt x="45" y="29"/>
                    <a:pt x="44" y="29"/>
                    <a:pt x="43" y="27"/>
                  </a:cubicBezTo>
                  <a:cubicBezTo>
                    <a:pt x="30" y="11"/>
                    <a:pt x="6" y="13"/>
                    <a:pt x="6" y="13"/>
                  </a:cubicBezTo>
                  <a:cubicBezTo>
                    <a:pt x="3" y="14"/>
                    <a:pt x="0" y="11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2" y="3"/>
                    <a:pt x="5" y="3"/>
                  </a:cubicBezTo>
                  <a:cubicBezTo>
                    <a:pt x="6" y="3"/>
                    <a:pt x="34" y="0"/>
                    <a:pt x="51" y="21"/>
                  </a:cubicBezTo>
                  <a:cubicBezTo>
                    <a:pt x="52" y="23"/>
                    <a:pt x="52" y="26"/>
                    <a:pt x="50" y="28"/>
                  </a:cubicBezTo>
                  <a:cubicBezTo>
                    <a:pt x="49" y="29"/>
                    <a:pt x="48" y="29"/>
                    <a:pt x="47" y="2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89" name="Google Shape;1089;p41"/>
            <p:cNvCxnSpPr/>
            <p:nvPr/>
          </p:nvCxnSpPr>
          <p:spPr>
            <a:xfrm>
              <a:off x="2836863" y="2832101"/>
              <a:ext cx="7800" cy="63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0" name="Google Shape;1090;p41"/>
            <p:cNvCxnSpPr/>
            <p:nvPr/>
          </p:nvCxnSpPr>
          <p:spPr>
            <a:xfrm rot="10800000">
              <a:off x="2782938" y="2787664"/>
              <a:ext cx="6300" cy="111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91" name="Google Shape;1091;p41"/>
            <p:cNvSpPr/>
            <p:nvPr/>
          </p:nvSpPr>
          <p:spPr>
            <a:xfrm>
              <a:off x="2774951" y="2698751"/>
              <a:ext cx="176213" cy="155575"/>
            </a:xfrm>
            <a:custGeom>
              <a:avLst/>
              <a:gdLst/>
              <a:ahLst/>
              <a:cxnLst/>
              <a:rect l="l" t="t" r="r" b="b"/>
              <a:pathLst>
                <a:path w="227" h="201" extrusionOk="0">
                  <a:moveTo>
                    <a:pt x="20" y="97"/>
                  </a:move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22" y="27"/>
                    <a:pt x="76" y="14"/>
                  </a:cubicBezTo>
                  <a:cubicBezTo>
                    <a:pt x="131" y="0"/>
                    <a:pt x="193" y="47"/>
                    <a:pt x="206" y="76"/>
                  </a:cubicBezTo>
                  <a:cubicBezTo>
                    <a:pt x="219" y="106"/>
                    <a:pt x="227" y="149"/>
                    <a:pt x="195" y="201"/>
                  </a:cubicBezTo>
                  <a:lnTo>
                    <a:pt x="20" y="97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1"/>
            <p:cNvSpPr/>
            <p:nvPr/>
          </p:nvSpPr>
          <p:spPr>
            <a:xfrm>
              <a:off x="2774951" y="2698751"/>
              <a:ext cx="176213" cy="155575"/>
            </a:xfrm>
            <a:custGeom>
              <a:avLst/>
              <a:gdLst/>
              <a:ahLst/>
              <a:cxnLst/>
              <a:rect l="l" t="t" r="r" b="b"/>
              <a:pathLst>
                <a:path w="227" h="201" extrusionOk="0">
                  <a:moveTo>
                    <a:pt x="20" y="97"/>
                  </a:move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22" y="27"/>
                    <a:pt x="76" y="14"/>
                  </a:cubicBezTo>
                  <a:cubicBezTo>
                    <a:pt x="131" y="0"/>
                    <a:pt x="193" y="47"/>
                    <a:pt x="206" y="76"/>
                  </a:cubicBezTo>
                  <a:cubicBezTo>
                    <a:pt x="219" y="106"/>
                    <a:pt x="227" y="149"/>
                    <a:pt x="195" y="201"/>
                  </a:cubicBezTo>
                  <a:lnTo>
                    <a:pt x="20" y="97"/>
                  </a:ln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1"/>
            <p:cNvSpPr/>
            <p:nvPr/>
          </p:nvSpPr>
          <p:spPr>
            <a:xfrm>
              <a:off x="2836863" y="2724151"/>
              <a:ext cx="15875" cy="1588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0" y="2"/>
                  </a:moveTo>
                  <a:cubicBezTo>
                    <a:pt x="7" y="0"/>
                    <a:pt x="14" y="0"/>
                    <a:pt x="21" y="1"/>
                  </a:cubicBez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1"/>
            <p:cNvSpPr/>
            <p:nvPr/>
          </p:nvSpPr>
          <p:spPr>
            <a:xfrm>
              <a:off x="2794001" y="2730501"/>
              <a:ext cx="26988" cy="30163"/>
            </a:xfrm>
            <a:custGeom>
              <a:avLst/>
              <a:gdLst/>
              <a:ahLst/>
              <a:cxnLst/>
              <a:rect l="l" t="t" r="r" b="b"/>
              <a:pathLst>
                <a:path w="34" h="39" extrusionOk="0">
                  <a:moveTo>
                    <a:pt x="0" y="39"/>
                  </a:moveTo>
                  <a:cubicBezTo>
                    <a:pt x="5" y="21"/>
                    <a:pt x="18" y="7"/>
                    <a:pt x="34" y="0"/>
                  </a:cubicBez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1"/>
            <p:cNvSpPr/>
            <p:nvPr/>
          </p:nvSpPr>
          <p:spPr>
            <a:xfrm>
              <a:off x="2227263" y="2698751"/>
              <a:ext cx="193675" cy="166688"/>
            </a:xfrm>
            <a:custGeom>
              <a:avLst/>
              <a:gdLst/>
              <a:ahLst/>
              <a:cxnLst/>
              <a:rect l="l" t="t" r="r" b="b"/>
              <a:pathLst>
                <a:path w="250" h="214" extrusionOk="0">
                  <a:moveTo>
                    <a:pt x="246" y="214"/>
                  </a:moveTo>
                  <a:cubicBezTo>
                    <a:pt x="246" y="214"/>
                    <a:pt x="158" y="49"/>
                    <a:pt x="0" y="0"/>
                  </a:cubicBezTo>
                  <a:cubicBezTo>
                    <a:pt x="0" y="0"/>
                    <a:pt x="167" y="41"/>
                    <a:pt x="250" y="182"/>
                  </a:cubicBezTo>
                  <a:lnTo>
                    <a:pt x="246" y="214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1"/>
            <p:cNvSpPr/>
            <p:nvPr/>
          </p:nvSpPr>
          <p:spPr>
            <a:xfrm>
              <a:off x="1531938" y="2663826"/>
              <a:ext cx="30163" cy="1382713"/>
            </a:xfrm>
            <a:custGeom>
              <a:avLst/>
              <a:gdLst/>
              <a:ahLst/>
              <a:cxnLst/>
              <a:rect l="l" t="t" r="r" b="b"/>
              <a:pathLst>
                <a:path w="19" h="871" extrusionOk="0">
                  <a:moveTo>
                    <a:pt x="4" y="0"/>
                  </a:moveTo>
                  <a:lnTo>
                    <a:pt x="0" y="871"/>
                  </a:lnTo>
                  <a:lnTo>
                    <a:pt x="19" y="87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1"/>
            <p:cNvSpPr/>
            <p:nvPr/>
          </p:nvSpPr>
          <p:spPr>
            <a:xfrm>
              <a:off x="1997076" y="3035301"/>
              <a:ext cx="15875" cy="1011238"/>
            </a:xfrm>
            <a:custGeom>
              <a:avLst/>
              <a:gdLst/>
              <a:ahLst/>
              <a:cxnLst/>
              <a:rect l="l" t="t" r="r" b="b"/>
              <a:pathLst>
                <a:path w="10" h="637" extrusionOk="0">
                  <a:moveTo>
                    <a:pt x="2" y="0"/>
                  </a:moveTo>
                  <a:lnTo>
                    <a:pt x="0" y="637"/>
                  </a:lnTo>
                  <a:lnTo>
                    <a:pt x="10" y="63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1"/>
            <p:cNvSpPr/>
            <p:nvPr/>
          </p:nvSpPr>
          <p:spPr>
            <a:xfrm>
              <a:off x="1163638" y="3643314"/>
              <a:ext cx="592138" cy="122238"/>
            </a:xfrm>
            <a:custGeom>
              <a:avLst/>
              <a:gdLst/>
              <a:ahLst/>
              <a:cxnLst/>
              <a:rect l="l" t="t" r="r" b="b"/>
              <a:pathLst>
                <a:path w="373" h="77" extrusionOk="0">
                  <a:moveTo>
                    <a:pt x="369" y="77"/>
                  </a:moveTo>
                  <a:lnTo>
                    <a:pt x="190" y="14"/>
                  </a:lnTo>
                  <a:lnTo>
                    <a:pt x="4" y="76"/>
                  </a:lnTo>
                  <a:lnTo>
                    <a:pt x="0" y="64"/>
                  </a:lnTo>
                  <a:lnTo>
                    <a:pt x="190" y="0"/>
                  </a:lnTo>
                  <a:lnTo>
                    <a:pt x="373" y="65"/>
                  </a:lnTo>
                  <a:lnTo>
                    <a:pt x="369" y="7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1"/>
            <p:cNvSpPr/>
            <p:nvPr/>
          </p:nvSpPr>
          <p:spPr>
            <a:xfrm>
              <a:off x="2522538" y="3635376"/>
              <a:ext cx="149225" cy="88900"/>
            </a:xfrm>
            <a:custGeom>
              <a:avLst/>
              <a:gdLst/>
              <a:ahLst/>
              <a:cxnLst/>
              <a:rect l="l" t="t" r="r" b="b"/>
              <a:pathLst>
                <a:path w="193" h="115" extrusionOk="0">
                  <a:moveTo>
                    <a:pt x="0" y="82"/>
                  </a:moveTo>
                  <a:cubicBezTo>
                    <a:pt x="180" y="115"/>
                    <a:pt x="180" y="115"/>
                    <a:pt x="180" y="115"/>
                  </a:cubicBezTo>
                  <a:cubicBezTo>
                    <a:pt x="180" y="115"/>
                    <a:pt x="193" y="61"/>
                    <a:pt x="189" y="39"/>
                  </a:cubicBezTo>
                  <a:cubicBezTo>
                    <a:pt x="185" y="18"/>
                    <a:pt x="151" y="13"/>
                    <a:pt x="132" y="11"/>
                  </a:cubicBezTo>
                  <a:cubicBezTo>
                    <a:pt x="114" y="9"/>
                    <a:pt x="43" y="0"/>
                    <a:pt x="29" y="8"/>
                  </a:cubicBezTo>
                  <a:cubicBezTo>
                    <a:pt x="16" y="15"/>
                    <a:pt x="0" y="82"/>
                    <a:pt x="0" y="82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1"/>
            <p:cNvSpPr/>
            <p:nvPr/>
          </p:nvSpPr>
          <p:spPr>
            <a:xfrm>
              <a:off x="2411413" y="4322763"/>
              <a:ext cx="539700" cy="39600"/>
            </a:xfrm>
            <a:prstGeom prst="ellipse">
              <a:avLst/>
            </a:prstGeom>
            <a:noFill/>
            <a:ln w="9525" cap="flat" cmpd="sng">
              <a:solidFill>
                <a:srgbClr val="26323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1" name="Google Shape;1101;p41"/>
          <p:cNvGrpSpPr/>
          <p:nvPr/>
        </p:nvGrpSpPr>
        <p:grpSpPr>
          <a:xfrm>
            <a:off x="964250" y="539991"/>
            <a:ext cx="3393808" cy="459766"/>
            <a:chOff x="964250" y="539991"/>
            <a:chExt cx="3393808" cy="459766"/>
          </a:xfrm>
        </p:grpSpPr>
        <p:sp>
          <p:nvSpPr>
            <p:cNvPr id="1102" name="Google Shape;1102;p41"/>
            <p:cNvSpPr/>
            <p:nvPr/>
          </p:nvSpPr>
          <p:spPr>
            <a:xfrm>
              <a:off x="2737588" y="539991"/>
              <a:ext cx="1620470" cy="392426"/>
            </a:xfrm>
            <a:custGeom>
              <a:avLst/>
              <a:gdLst/>
              <a:ahLst/>
              <a:cxnLst/>
              <a:rect l="l" t="t" r="r" b="b"/>
              <a:pathLst>
                <a:path w="820" h="196" extrusionOk="0">
                  <a:moveTo>
                    <a:pt x="454" y="0"/>
                  </a:moveTo>
                  <a:cubicBezTo>
                    <a:pt x="413" y="0"/>
                    <a:pt x="407" y="53"/>
                    <a:pt x="365" y="62"/>
                  </a:cubicBezTo>
                  <a:cubicBezTo>
                    <a:pt x="360" y="63"/>
                    <a:pt x="356" y="64"/>
                    <a:pt x="352" y="64"/>
                  </a:cubicBezTo>
                  <a:cubicBezTo>
                    <a:pt x="343" y="64"/>
                    <a:pt x="335" y="62"/>
                    <a:pt x="328" y="59"/>
                  </a:cubicBezTo>
                  <a:cubicBezTo>
                    <a:pt x="321" y="57"/>
                    <a:pt x="315" y="55"/>
                    <a:pt x="307" y="55"/>
                  </a:cubicBezTo>
                  <a:cubicBezTo>
                    <a:pt x="300" y="55"/>
                    <a:pt x="291" y="57"/>
                    <a:pt x="281" y="65"/>
                  </a:cubicBezTo>
                  <a:cubicBezTo>
                    <a:pt x="246" y="91"/>
                    <a:pt x="269" y="103"/>
                    <a:pt x="232" y="109"/>
                  </a:cubicBezTo>
                  <a:cubicBezTo>
                    <a:pt x="220" y="111"/>
                    <a:pt x="212" y="111"/>
                    <a:pt x="205" y="111"/>
                  </a:cubicBezTo>
                  <a:cubicBezTo>
                    <a:pt x="202" y="111"/>
                    <a:pt x="198" y="111"/>
                    <a:pt x="195" y="111"/>
                  </a:cubicBezTo>
                  <a:cubicBezTo>
                    <a:pt x="192" y="111"/>
                    <a:pt x="190" y="110"/>
                    <a:pt x="187" y="110"/>
                  </a:cubicBezTo>
                  <a:cubicBezTo>
                    <a:pt x="180" y="110"/>
                    <a:pt x="174" y="111"/>
                    <a:pt x="165" y="115"/>
                  </a:cubicBezTo>
                  <a:cubicBezTo>
                    <a:pt x="142" y="123"/>
                    <a:pt x="101" y="167"/>
                    <a:pt x="101" y="167"/>
                  </a:cubicBezTo>
                  <a:cubicBezTo>
                    <a:pt x="101" y="167"/>
                    <a:pt x="87" y="162"/>
                    <a:pt x="69" y="162"/>
                  </a:cubicBezTo>
                  <a:cubicBezTo>
                    <a:pt x="60" y="162"/>
                    <a:pt x="50" y="163"/>
                    <a:pt x="40" y="167"/>
                  </a:cubicBezTo>
                  <a:cubicBezTo>
                    <a:pt x="25" y="173"/>
                    <a:pt x="11" y="183"/>
                    <a:pt x="0" y="196"/>
                  </a:cubicBezTo>
                  <a:cubicBezTo>
                    <a:pt x="820" y="196"/>
                    <a:pt x="820" y="196"/>
                    <a:pt x="820" y="196"/>
                  </a:cubicBezTo>
                  <a:cubicBezTo>
                    <a:pt x="820" y="196"/>
                    <a:pt x="813" y="169"/>
                    <a:pt x="792" y="169"/>
                  </a:cubicBezTo>
                  <a:cubicBezTo>
                    <a:pt x="790" y="169"/>
                    <a:pt x="788" y="169"/>
                    <a:pt x="785" y="170"/>
                  </a:cubicBezTo>
                  <a:cubicBezTo>
                    <a:pt x="785" y="170"/>
                    <a:pt x="785" y="170"/>
                    <a:pt x="785" y="170"/>
                  </a:cubicBezTo>
                  <a:cubicBezTo>
                    <a:pt x="785" y="170"/>
                    <a:pt x="785" y="170"/>
                    <a:pt x="785" y="170"/>
                  </a:cubicBezTo>
                  <a:cubicBezTo>
                    <a:pt x="786" y="170"/>
                    <a:pt x="786" y="169"/>
                    <a:pt x="786" y="167"/>
                  </a:cubicBezTo>
                  <a:cubicBezTo>
                    <a:pt x="786" y="157"/>
                    <a:pt x="771" y="114"/>
                    <a:pt x="770" y="110"/>
                  </a:cubicBezTo>
                  <a:cubicBezTo>
                    <a:pt x="759" y="75"/>
                    <a:pt x="731" y="42"/>
                    <a:pt x="692" y="42"/>
                  </a:cubicBezTo>
                  <a:cubicBezTo>
                    <a:pt x="692" y="42"/>
                    <a:pt x="691" y="42"/>
                    <a:pt x="691" y="42"/>
                  </a:cubicBezTo>
                  <a:cubicBezTo>
                    <a:pt x="658" y="42"/>
                    <a:pt x="621" y="80"/>
                    <a:pt x="587" y="80"/>
                  </a:cubicBezTo>
                  <a:cubicBezTo>
                    <a:pt x="580" y="80"/>
                    <a:pt x="574" y="79"/>
                    <a:pt x="567" y="75"/>
                  </a:cubicBezTo>
                  <a:cubicBezTo>
                    <a:pt x="535" y="57"/>
                    <a:pt x="517" y="21"/>
                    <a:pt x="482" y="6"/>
                  </a:cubicBezTo>
                  <a:cubicBezTo>
                    <a:pt x="471" y="2"/>
                    <a:pt x="462" y="0"/>
                    <a:pt x="454" y="0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1"/>
            <p:cNvSpPr/>
            <p:nvPr/>
          </p:nvSpPr>
          <p:spPr>
            <a:xfrm flipH="1">
              <a:off x="964250" y="718556"/>
              <a:ext cx="827975" cy="281200"/>
            </a:xfrm>
            <a:custGeom>
              <a:avLst/>
              <a:gdLst/>
              <a:ahLst/>
              <a:cxnLst/>
              <a:rect l="l" t="t" r="r" b="b"/>
              <a:pathLst>
                <a:path w="820" h="196" extrusionOk="0">
                  <a:moveTo>
                    <a:pt x="454" y="0"/>
                  </a:moveTo>
                  <a:cubicBezTo>
                    <a:pt x="413" y="0"/>
                    <a:pt x="407" y="53"/>
                    <a:pt x="365" y="62"/>
                  </a:cubicBezTo>
                  <a:cubicBezTo>
                    <a:pt x="360" y="63"/>
                    <a:pt x="356" y="64"/>
                    <a:pt x="352" y="64"/>
                  </a:cubicBezTo>
                  <a:cubicBezTo>
                    <a:pt x="343" y="64"/>
                    <a:pt x="335" y="62"/>
                    <a:pt x="328" y="59"/>
                  </a:cubicBezTo>
                  <a:cubicBezTo>
                    <a:pt x="321" y="57"/>
                    <a:pt x="315" y="55"/>
                    <a:pt x="307" y="55"/>
                  </a:cubicBezTo>
                  <a:cubicBezTo>
                    <a:pt x="300" y="55"/>
                    <a:pt x="291" y="57"/>
                    <a:pt x="281" y="65"/>
                  </a:cubicBezTo>
                  <a:cubicBezTo>
                    <a:pt x="246" y="91"/>
                    <a:pt x="269" y="103"/>
                    <a:pt x="232" y="109"/>
                  </a:cubicBezTo>
                  <a:cubicBezTo>
                    <a:pt x="220" y="111"/>
                    <a:pt x="212" y="111"/>
                    <a:pt x="205" y="111"/>
                  </a:cubicBezTo>
                  <a:cubicBezTo>
                    <a:pt x="202" y="111"/>
                    <a:pt x="198" y="111"/>
                    <a:pt x="195" y="111"/>
                  </a:cubicBezTo>
                  <a:cubicBezTo>
                    <a:pt x="192" y="111"/>
                    <a:pt x="190" y="110"/>
                    <a:pt x="187" y="110"/>
                  </a:cubicBezTo>
                  <a:cubicBezTo>
                    <a:pt x="180" y="110"/>
                    <a:pt x="174" y="111"/>
                    <a:pt x="165" y="115"/>
                  </a:cubicBezTo>
                  <a:cubicBezTo>
                    <a:pt x="142" y="123"/>
                    <a:pt x="101" y="167"/>
                    <a:pt x="101" y="167"/>
                  </a:cubicBezTo>
                  <a:cubicBezTo>
                    <a:pt x="101" y="167"/>
                    <a:pt x="87" y="162"/>
                    <a:pt x="69" y="162"/>
                  </a:cubicBezTo>
                  <a:cubicBezTo>
                    <a:pt x="60" y="162"/>
                    <a:pt x="50" y="163"/>
                    <a:pt x="40" y="167"/>
                  </a:cubicBezTo>
                  <a:cubicBezTo>
                    <a:pt x="25" y="173"/>
                    <a:pt x="11" y="183"/>
                    <a:pt x="0" y="196"/>
                  </a:cubicBezTo>
                  <a:cubicBezTo>
                    <a:pt x="820" y="196"/>
                    <a:pt x="820" y="196"/>
                    <a:pt x="820" y="196"/>
                  </a:cubicBezTo>
                  <a:cubicBezTo>
                    <a:pt x="820" y="196"/>
                    <a:pt x="813" y="169"/>
                    <a:pt x="792" y="169"/>
                  </a:cubicBezTo>
                  <a:cubicBezTo>
                    <a:pt x="790" y="169"/>
                    <a:pt x="788" y="169"/>
                    <a:pt x="785" y="170"/>
                  </a:cubicBezTo>
                  <a:cubicBezTo>
                    <a:pt x="785" y="170"/>
                    <a:pt x="785" y="170"/>
                    <a:pt x="785" y="170"/>
                  </a:cubicBezTo>
                  <a:cubicBezTo>
                    <a:pt x="785" y="170"/>
                    <a:pt x="785" y="170"/>
                    <a:pt x="785" y="170"/>
                  </a:cubicBezTo>
                  <a:cubicBezTo>
                    <a:pt x="786" y="170"/>
                    <a:pt x="786" y="169"/>
                    <a:pt x="786" y="167"/>
                  </a:cubicBezTo>
                  <a:cubicBezTo>
                    <a:pt x="786" y="157"/>
                    <a:pt x="771" y="114"/>
                    <a:pt x="770" y="110"/>
                  </a:cubicBezTo>
                  <a:cubicBezTo>
                    <a:pt x="759" y="75"/>
                    <a:pt x="731" y="42"/>
                    <a:pt x="692" y="42"/>
                  </a:cubicBezTo>
                  <a:cubicBezTo>
                    <a:pt x="692" y="42"/>
                    <a:pt x="691" y="42"/>
                    <a:pt x="691" y="42"/>
                  </a:cubicBezTo>
                  <a:cubicBezTo>
                    <a:pt x="658" y="42"/>
                    <a:pt x="621" y="80"/>
                    <a:pt x="587" y="80"/>
                  </a:cubicBezTo>
                  <a:cubicBezTo>
                    <a:pt x="580" y="80"/>
                    <a:pt x="574" y="79"/>
                    <a:pt x="567" y="75"/>
                  </a:cubicBezTo>
                  <a:cubicBezTo>
                    <a:pt x="535" y="57"/>
                    <a:pt x="517" y="21"/>
                    <a:pt x="482" y="6"/>
                  </a:cubicBezTo>
                  <a:cubicBezTo>
                    <a:pt x="471" y="2"/>
                    <a:pt x="462" y="0"/>
                    <a:pt x="454" y="0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Google Shape;301;p34">
            <a:extLst>
              <a:ext uri="{FF2B5EF4-FFF2-40B4-BE49-F238E27FC236}">
                <a16:creationId xmlns:a16="http://schemas.microsoft.com/office/drawing/2014/main" id="{7C79D6FC-FDC6-A079-FD47-D5336730C3CB}"/>
              </a:ext>
            </a:extLst>
          </p:cNvPr>
          <p:cNvSpPr txBox="1">
            <a:spLocks/>
          </p:cNvSpPr>
          <p:nvPr/>
        </p:nvSpPr>
        <p:spPr>
          <a:xfrm>
            <a:off x="4247001" y="3259808"/>
            <a:ext cx="4680094" cy="129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Questrial"/>
              <a:buNone/>
              <a:defRPr sz="1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Questrial"/>
              <a:buNone/>
              <a:defRPr sz="21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Questrial"/>
              <a:buNone/>
              <a:defRPr sz="21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Questrial"/>
              <a:buNone/>
              <a:defRPr sz="21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Questrial"/>
              <a:buNone/>
              <a:defRPr sz="21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Questrial"/>
              <a:buNone/>
              <a:defRPr sz="21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Questrial"/>
              <a:buNone/>
              <a:defRPr sz="21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Questrial"/>
              <a:buNone/>
              <a:defRPr sz="21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Questrial"/>
              <a:buNone/>
              <a:defRPr sz="21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tx2">
                    <a:lumMod val="75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Dinis Fernandes #20221848 </a:t>
            </a:r>
            <a:r>
              <a:rPr lang="en" sz="12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Dinis Gaspar #20221869 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Inês Santos #20221916  Luis Dávila #20221949 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Sara Ferrer #20221947</a:t>
            </a:r>
            <a:endParaRPr lang="pt-PT" sz="12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pPr marL="0" indent="0" algn="l">
              <a:spcBef>
                <a:spcPts val="1600"/>
              </a:spcBef>
            </a:pPr>
            <a:endParaRPr lang="en-US" dirty="0">
              <a:solidFill>
                <a:schemeClr val="dk1"/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dirty="0"/>
          </a:p>
        </p:txBody>
      </p:sp>
      <p:pic>
        <p:nvPicPr>
          <p:cNvPr id="6" name="Imagem 5" descr="Uma imagem com texto, Tipo de letra, Gráficos, design gráfico&#10;&#10;Descrição gerada automaticamente">
            <a:extLst>
              <a:ext uri="{FF2B5EF4-FFF2-40B4-BE49-F238E27FC236}">
                <a16:creationId xmlns:a16="http://schemas.microsoft.com/office/drawing/2014/main" id="{123E3182-B7F1-2325-CCD5-DF4C4183A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3046" cy="5457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>
            <a:spLocks noGrp="1"/>
          </p:cNvSpPr>
          <p:nvPr>
            <p:ph type="title"/>
          </p:nvPr>
        </p:nvSpPr>
        <p:spPr>
          <a:xfrm>
            <a:off x="719999" y="540000"/>
            <a:ext cx="802871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Current Problem and Our Solution </a:t>
            </a:r>
            <a:endParaRPr sz="2800" dirty="0"/>
          </a:p>
        </p:txBody>
      </p:sp>
      <p:pic>
        <p:nvPicPr>
          <p:cNvPr id="17" name="Imagem 16" descr="Uma imagem com texto, Tipo de letra, Gráficos, design gráfico&#10;&#10;Descrição gerada automaticamente">
            <a:extLst>
              <a:ext uri="{FF2B5EF4-FFF2-40B4-BE49-F238E27FC236}">
                <a16:creationId xmlns:a16="http://schemas.microsoft.com/office/drawing/2014/main" id="{AD2CEC87-177C-1317-8B0C-A2B5B1364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3046" cy="545729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2C2385C-26D3-62AB-312C-24146994A86D}"/>
              </a:ext>
            </a:extLst>
          </p:cNvPr>
          <p:cNvSpPr/>
          <p:nvPr/>
        </p:nvSpPr>
        <p:spPr>
          <a:xfrm>
            <a:off x="719999" y="1480520"/>
            <a:ext cx="3294185" cy="3122980"/>
          </a:xfrm>
          <a:prstGeom prst="ellipse">
            <a:avLst/>
          </a:prstGeom>
          <a:solidFill>
            <a:srgbClr val="C9F1D4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4B2987-65B8-8AF8-F591-FA208EE3140A}"/>
              </a:ext>
            </a:extLst>
          </p:cNvPr>
          <p:cNvSpPr txBox="1"/>
          <p:nvPr/>
        </p:nvSpPr>
        <p:spPr>
          <a:xfrm>
            <a:off x="882679" y="1934014"/>
            <a:ext cx="2968824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1800" b="1" i="1" dirty="0">
                <a:solidFill>
                  <a:schemeClr val="accent5">
                    <a:lumMod val="75000"/>
                  </a:schemeClr>
                </a:solidFill>
                <a:latin typeface="Amasis MT Pro Black" panose="020F0502020204030204" pitchFamily="18" charset="0"/>
              </a:rPr>
              <a:t>Current </a:t>
            </a:r>
            <a:r>
              <a:rPr lang="pt-PT" sz="1800" b="1" i="1" dirty="0" err="1">
                <a:solidFill>
                  <a:schemeClr val="accent5">
                    <a:lumMod val="75000"/>
                  </a:schemeClr>
                </a:solidFill>
                <a:latin typeface="Amasis MT Pro Black" panose="020F0502020204030204" pitchFamily="18" charset="0"/>
              </a:rPr>
              <a:t>Platforms</a:t>
            </a:r>
            <a:endParaRPr lang="pt-PT" sz="1800" b="1" i="1" dirty="0">
              <a:solidFill>
                <a:schemeClr val="accent5">
                  <a:lumMod val="75000"/>
                </a:schemeClr>
              </a:solidFill>
              <a:latin typeface="Amasis MT Pro Black" panose="020F05020202040302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1500" b="1" dirty="0" err="1">
                <a:solidFill>
                  <a:schemeClr val="accent5">
                    <a:lumMod val="75000"/>
                  </a:schemeClr>
                </a:solidFill>
                <a:latin typeface="Josefin Sans" pitchFamily="2" charset="0"/>
              </a:rPr>
              <a:t>Lack</a:t>
            </a:r>
            <a:r>
              <a:rPr lang="pt-PT" sz="1500" b="1" dirty="0">
                <a:solidFill>
                  <a:schemeClr val="accent5">
                    <a:lumMod val="75000"/>
                  </a:schemeClr>
                </a:solidFill>
                <a:latin typeface="Josefin Sans" pitchFamily="2" charset="0"/>
              </a:rPr>
              <a:t> </a:t>
            </a:r>
            <a:r>
              <a:rPr lang="pt-PT" sz="1500" b="1" dirty="0" err="1">
                <a:solidFill>
                  <a:schemeClr val="accent5">
                    <a:lumMod val="75000"/>
                  </a:schemeClr>
                </a:solidFill>
                <a:latin typeface="Josefin Sans" pitchFamily="2" charset="0"/>
              </a:rPr>
              <a:t>personalized</a:t>
            </a:r>
            <a:r>
              <a:rPr lang="pt-PT" sz="1500" b="1" dirty="0">
                <a:solidFill>
                  <a:schemeClr val="accent5">
                    <a:lumMod val="75000"/>
                  </a:schemeClr>
                </a:solidFill>
                <a:latin typeface="Josefin Sans" pitchFamily="2" charset="0"/>
              </a:rPr>
              <a:t> </a:t>
            </a:r>
            <a:r>
              <a:rPr lang="pt-PT" sz="1500" b="1" dirty="0" err="1">
                <a:solidFill>
                  <a:schemeClr val="accent5">
                    <a:lumMod val="75000"/>
                  </a:schemeClr>
                </a:solidFill>
                <a:latin typeface="Josefin Sans" pitchFamily="2" charset="0"/>
              </a:rPr>
              <a:t>recommendations</a:t>
            </a:r>
            <a:endParaRPr lang="pt-PT" sz="1500" b="1" dirty="0">
              <a:solidFill>
                <a:schemeClr val="accent5">
                  <a:lumMod val="75000"/>
                </a:schemeClr>
              </a:solidFill>
              <a:latin typeface="Josefin Sans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1500" b="1" dirty="0">
                <a:solidFill>
                  <a:schemeClr val="accent5">
                    <a:lumMod val="75000"/>
                  </a:schemeClr>
                </a:solidFill>
                <a:latin typeface="Josefin Sans" pitchFamily="2" charset="0"/>
              </a:rPr>
              <a:t>Time-</a:t>
            </a:r>
            <a:r>
              <a:rPr lang="pt-PT" sz="1500" b="1" dirty="0" err="1">
                <a:solidFill>
                  <a:schemeClr val="accent5">
                    <a:lumMod val="75000"/>
                  </a:schemeClr>
                </a:solidFill>
                <a:latin typeface="Josefin Sans" pitchFamily="2" charset="0"/>
              </a:rPr>
              <a:t>consuming</a:t>
            </a:r>
            <a:endParaRPr lang="pt-PT" sz="1500" b="1" dirty="0">
              <a:solidFill>
                <a:schemeClr val="accent5">
                  <a:lumMod val="75000"/>
                </a:schemeClr>
              </a:solidFill>
              <a:latin typeface="Josefin Sans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1500" b="1" dirty="0" err="1">
                <a:solidFill>
                  <a:schemeClr val="accent5">
                    <a:lumMod val="75000"/>
                  </a:schemeClr>
                </a:solidFill>
                <a:latin typeface="Josefin Sans" pitchFamily="2" charset="0"/>
              </a:rPr>
              <a:t>Frustating</a:t>
            </a:r>
            <a:r>
              <a:rPr lang="pt-PT" sz="1500" b="1" dirty="0">
                <a:solidFill>
                  <a:schemeClr val="accent5">
                    <a:lumMod val="75000"/>
                  </a:schemeClr>
                </a:solidFill>
                <a:latin typeface="Josefin Sans" pitchFamily="2" charset="0"/>
              </a:rPr>
              <a:t> </a:t>
            </a:r>
            <a:r>
              <a:rPr lang="pt-PT" sz="1500" b="1" dirty="0" err="1">
                <a:solidFill>
                  <a:schemeClr val="accent5">
                    <a:lumMod val="75000"/>
                  </a:schemeClr>
                </a:solidFill>
                <a:latin typeface="Josefin Sans" pitchFamily="2" charset="0"/>
              </a:rPr>
              <a:t>searches</a:t>
            </a:r>
            <a:r>
              <a:rPr lang="pt-PT" sz="1500" b="1" dirty="0">
                <a:solidFill>
                  <a:schemeClr val="accent5">
                    <a:lumMod val="75000"/>
                  </a:schemeClr>
                </a:solidFill>
                <a:latin typeface="Josefin Sans" pitchFamily="2" charset="0"/>
              </a:rPr>
              <a:t> for </a:t>
            </a:r>
            <a:r>
              <a:rPr lang="pt-PT" sz="1500" b="1" dirty="0" err="1">
                <a:solidFill>
                  <a:schemeClr val="accent5">
                    <a:lumMod val="75000"/>
                  </a:schemeClr>
                </a:solidFill>
                <a:latin typeface="Josefin Sans" pitchFamily="2" charset="0"/>
              </a:rPr>
              <a:t>suitable</a:t>
            </a:r>
            <a:r>
              <a:rPr lang="pt-PT" sz="1500" b="1" dirty="0">
                <a:solidFill>
                  <a:schemeClr val="accent5">
                    <a:lumMod val="75000"/>
                  </a:schemeClr>
                </a:solidFill>
                <a:latin typeface="Josefin Sans" pitchFamily="2" charset="0"/>
              </a:rPr>
              <a:t> </a:t>
            </a:r>
            <a:r>
              <a:rPr lang="pt-PT" sz="1500" b="1" dirty="0" err="1">
                <a:solidFill>
                  <a:schemeClr val="accent5">
                    <a:lumMod val="75000"/>
                  </a:schemeClr>
                </a:solidFill>
                <a:latin typeface="Josefin Sans" pitchFamily="2" charset="0"/>
              </a:rPr>
              <a:t>activities</a:t>
            </a:r>
            <a:r>
              <a:rPr lang="pt-PT" sz="1500" b="1" dirty="0">
                <a:solidFill>
                  <a:schemeClr val="accent5">
                    <a:lumMod val="75000"/>
                  </a:schemeClr>
                </a:solidFill>
                <a:latin typeface="Josefin Sans" pitchFamily="2" charset="0"/>
              </a:rPr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07B124-AC2A-EBD9-67F4-EEB64C285FCD}"/>
              </a:ext>
            </a:extLst>
          </p:cNvPr>
          <p:cNvSpPr/>
          <p:nvPr/>
        </p:nvSpPr>
        <p:spPr>
          <a:xfrm>
            <a:off x="5129816" y="1480520"/>
            <a:ext cx="3294185" cy="3122980"/>
          </a:xfrm>
          <a:prstGeom prst="ellipse">
            <a:avLst/>
          </a:prstGeom>
          <a:solidFill>
            <a:srgbClr val="C9F1D4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13B78A-9B53-9943-62F8-B4F166C8AA6F}"/>
              </a:ext>
            </a:extLst>
          </p:cNvPr>
          <p:cNvSpPr txBox="1"/>
          <p:nvPr/>
        </p:nvSpPr>
        <p:spPr>
          <a:xfrm>
            <a:off x="5292496" y="1934014"/>
            <a:ext cx="2968824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1800" b="1" i="1" dirty="0" err="1">
                <a:solidFill>
                  <a:schemeClr val="accent5">
                    <a:lumMod val="75000"/>
                  </a:schemeClr>
                </a:solidFill>
                <a:latin typeface="Amasis MT Pro Black" panose="020F0502020204030204" pitchFamily="18" charset="0"/>
              </a:rPr>
              <a:t>BeAlive</a:t>
            </a:r>
            <a:endParaRPr lang="pt-PT" sz="1800" b="1" i="1" dirty="0">
              <a:solidFill>
                <a:schemeClr val="accent5">
                  <a:lumMod val="75000"/>
                </a:schemeClr>
              </a:solidFill>
              <a:latin typeface="Amasis MT Pro Black" panose="020F05020202040302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1500" b="1" dirty="0">
                <a:solidFill>
                  <a:schemeClr val="accent2">
                    <a:lumMod val="75000"/>
                  </a:schemeClr>
                </a:solidFill>
                <a:latin typeface="Josefin Sans" pitchFamily="2" charset="0"/>
              </a:rPr>
              <a:t>AI-</a:t>
            </a:r>
            <a:r>
              <a:rPr lang="pt-PT" sz="1500" b="1" dirty="0" err="1">
                <a:solidFill>
                  <a:schemeClr val="accent2">
                    <a:lumMod val="75000"/>
                  </a:schemeClr>
                </a:solidFill>
                <a:latin typeface="Josefin Sans" pitchFamily="2" charset="0"/>
              </a:rPr>
              <a:t>Powered</a:t>
            </a:r>
            <a:r>
              <a:rPr lang="pt-PT" sz="1500" b="1" dirty="0">
                <a:solidFill>
                  <a:schemeClr val="accent2">
                    <a:lumMod val="75000"/>
                  </a:schemeClr>
                </a:solidFill>
                <a:latin typeface="Josefin Sans" pitchFamily="2" charset="0"/>
              </a:rPr>
              <a:t> </a:t>
            </a:r>
            <a:r>
              <a:rPr lang="pt-PT" sz="1500" b="1" dirty="0" err="1">
                <a:solidFill>
                  <a:schemeClr val="accent2">
                    <a:lumMod val="75000"/>
                  </a:schemeClr>
                </a:solidFill>
                <a:latin typeface="Josefin Sans" pitchFamily="2" charset="0"/>
              </a:rPr>
              <a:t>Assistant</a:t>
            </a:r>
            <a:r>
              <a:rPr lang="pt-PT" sz="1500" b="1" dirty="0">
                <a:solidFill>
                  <a:schemeClr val="accent2">
                    <a:lumMod val="75000"/>
                  </a:schemeClr>
                </a:solidFill>
                <a:latin typeface="Josefin Sans" pitchFamily="2" charset="0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1500" b="1" dirty="0" err="1">
                <a:solidFill>
                  <a:schemeClr val="accent2">
                    <a:lumMod val="75000"/>
                  </a:schemeClr>
                </a:solidFill>
                <a:latin typeface="Josefin Sans" pitchFamily="2" charset="0"/>
              </a:rPr>
              <a:t>Tailored</a:t>
            </a:r>
            <a:r>
              <a:rPr lang="pt-PT" sz="1500" b="1" dirty="0">
                <a:solidFill>
                  <a:schemeClr val="accent2">
                    <a:lumMod val="75000"/>
                  </a:schemeClr>
                </a:solidFill>
                <a:latin typeface="Josefin Sans" pitchFamily="2" charset="0"/>
              </a:rPr>
              <a:t> </a:t>
            </a:r>
            <a:r>
              <a:rPr lang="pt-PT" sz="1500" b="1" dirty="0" err="1">
                <a:solidFill>
                  <a:schemeClr val="accent2">
                    <a:lumMod val="75000"/>
                  </a:schemeClr>
                </a:solidFill>
                <a:latin typeface="Josefin Sans" pitchFamily="2" charset="0"/>
              </a:rPr>
              <a:t>activity</a:t>
            </a:r>
            <a:r>
              <a:rPr lang="pt-PT" sz="1500" b="1" dirty="0">
                <a:solidFill>
                  <a:schemeClr val="accent2">
                    <a:lumMod val="75000"/>
                  </a:schemeClr>
                </a:solidFill>
                <a:latin typeface="Josefin Sans" pitchFamily="2" charset="0"/>
              </a:rPr>
              <a:t> </a:t>
            </a:r>
            <a:r>
              <a:rPr lang="pt-PT" sz="1500" b="1" dirty="0" err="1">
                <a:solidFill>
                  <a:schemeClr val="accent2">
                    <a:lumMod val="75000"/>
                  </a:schemeClr>
                </a:solidFill>
                <a:latin typeface="Josefin Sans" pitchFamily="2" charset="0"/>
              </a:rPr>
              <a:t>recommendations</a:t>
            </a:r>
            <a:endParaRPr lang="pt-PT" sz="1500" b="1" dirty="0">
              <a:solidFill>
                <a:schemeClr val="accent2">
                  <a:lumMod val="75000"/>
                </a:schemeClr>
              </a:solidFill>
              <a:latin typeface="Josefin Sans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Josefin Sans" pitchFamily="2" charset="0"/>
              </a:rPr>
              <a:t>Real-time discovery of enriched experiences</a:t>
            </a:r>
            <a:endParaRPr lang="pt-PT" sz="1500" b="1" dirty="0">
              <a:solidFill>
                <a:schemeClr val="accent2">
                  <a:lumMod val="75000"/>
                </a:schemeClr>
              </a:solidFill>
              <a:latin typeface="Josefin Sans" pitchFamily="2" charset="0"/>
            </a:endParaRPr>
          </a:p>
        </p:txBody>
      </p:sp>
      <p:grpSp>
        <p:nvGrpSpPr>
          <p:cNvPr id="1283" name="Google Shape;1240;p44">
            <a:extLst>
              <a:ext uri="{FF2B5EF4-FFF2-40B4-BE49-F238E27FC236}">
                <a16:creationId xmlns:a16="http://schemas.microsoft.com/office/drawing/2014/main" id="{90E35313-BE9A-0DCC-A03C-4799BBD151D7}"/>
              </a:ext>
            </a:extLst>
          </p:cNvPr>
          <p:cNvGrpSpPr/>
          <p:nvPr/>
        </p:nvGrpSpPr>
        <p:grpSpPr>
          <a:xfrm>
            <a:off x="8424001" y="76455"/>
            <a:ext cx="417465" cy="463545"/>
            <a:chOff x="844096" y="3203504"/>
            <a:chExt cx="361517" cy="359500"/>
          </a:xfrm>
        </p:grpSpPr>
        <p:sp>
          <p:nvSpPr>
            <p:cNvPr id="1284" name="Google Shape;1241;p44">
              <a:extLst>
                <a:ext uri="{FF2B5EF4-FFF2-40B4-BE49-F238E27FC236}">
                  <a16:creationId xmlns:a16="http://schemas.microsoft.com/office/drawing/2014/main" id="{80E67EA9-743B-2926-A335-FD11131F0E4D}"/>
                </a:ext>
              </a:extLst>
            </p:cNvPr>
            <p:cNvSpPr/>
            <p:nvPr/>
          </p:nvSpPr>
          <p:spPr>
            <a:xfrm>
              <a:off x="898687" y="3270825"/>
              <a:ext cx="252441" cy="224805"/>
            </a:xfrm>
            <a:custGeom>
              <a:avLst/>
              <a:gdLst/>
              <a:ahLst/>
              <a:cxnLst/>
              <a:rect l="l" t="t" r="r" b="b"/>
              <a:pathLst>
                <a:path w="9637" h="8582" extrusionOk="0">
                  <a:moveTo>
                    <a:pt x="4847" y="0"/>
                  </a:moveTo>
                  <a:cubicBezTo>
                    <a:pt x="3978" y="0"/>
                    <a:pt x="3101" y="264"/>
                    <a:pt x="2344" y="808"/>
                  </a:cubicBezTo>
                  <a:cubicBezTo>
                    <a:pt x="480" y="2148"/>
                    <a:pt x="0" y="4714"/>
                    <a:pt x="1254" y="6637"/>
                  </a:cubicBezTo>
                  <a:cubicBezTo>
                    <a:pt x="2074" y="7893"/>
                    <a:pt x="3446" y="8582"/>
                    <a:pt x="4850" y="8582"/>
                  </a:cubicBezTo>
                  <a:cubicBezTo>
                    <a:pt x="5594" y="8582"/>
                    <a:pt x="6347" y="8388"/>
                    <a:pt x="7032" y="7983"/>
                  </a:cubicBezTo>
                  <a:lnTo>
                    <a:pt x="7652" y="7538"/>
                  </a:lnTo>
                  <a:cubicBezTo>
                    <a:pt x="9390" y="6037"/>
                    <a:pt x="9636" y="3436"/>
                    <a:pt x="8218" y="1634"/>
                  </a:cubicBezTo>
                  <a:cubicBezTo>
                    <a:pt x="7373" y="563"/>
                    <a:pt x="6118" y="0"/>
                    <a:pt x="4847" y="0"/>
                  </a:cubicBezTo>
                  <a:close/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42;p44">
              <a:extLst>
                <a:ext uri="{FF2B5EF4-FFF2-40B4-BE49-F238E27FC236}">
                  <a16:creationId xmlns:a16="http://schemas.microsoft.com/office/drawing/2014/main" id="{0A0A04C4-D33E-E090-568D-E756B678C8BF}"/>
                </a:ext>
              </a:extLst>
            </p:cNvPr>
            <p:cNvSpPr/>
            <p:nvPr/>
          </p:nvSpPr>
          <p:spPr>
            <a:xfrm>
              <a:off x="932347" y="3298487"/>
              <a:ext cx="188892" cy="169691"/>
            </a:xfrm>
            <a:custGeom>
              <a:avLst/>
              <a:gdLst/>
              <a:ahLst/>
              <a:cxnLst/>
              <a:rect l="l" t="t" r="r" b="b"/>
              <a:pathLst>
                <a:path w="7211" h="6478" extrusionOk="0">
                  <a:moveTo>
                    <a:pt x="3570" y="1"/>
                  </a:moveTo>
                  <a:cubicBezTo>
                    <a:pt x="2753" y="1"/>
                    <a:pt x="1937" y="308"/>
                    <a:pt x="1309" y="920"/>
                  </a:cubicBezTo>
                  <a:cubicBezTo>
                    <a:pt x="82" y="2113"/>
                    <a:pt x="0" y="4059"/>
                    <a:pt x="1121" y="5355"/>
                  </a:cubicBezTo>
                  <a:cubicBezTo>
                    <a:pt x="1759" y="6094"/>
                    <a:pt x="2662" y="6477"/>
                    <a:pt x="3572" y="6477"/>
                  </a:cubicBezTo>
                  <a:cubicBezTo>
                    <a:pt x="4260" y="6477"/>
                    <a:pt x="4952" y="6259"/>
                    <a:pt x="5538" y="5810"/>
                  </a:cubicBezTo>
                  <a:cubicBezTo>
                    <a:pt x="6898" y="4769"/>
                    <a:pt x="7210" y="2846"/>
                    <a:pt x="6254" y="1427"/>
                  </a:cubicBezTo>
                  <a:lnTo>
                    <a:pt x="5750" y="845"/>
                  </a:lnTo>
                  <a:cubicBezTo>
                    <a:pt x="5131" y="281"/>
                    <a:pt x="4350" y="1"/>
                    <a:pt x="3570" y="1"/>
                  </a:cubicBezTo>
                  <a:close/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43;p44">
              <a:extLst>
                <a:ext uri="{FF2B5EF4-FFF2-40B4-BE49-F238E27FC236}">
                  <a16:creationId xmlns:a16="http://schemas.microsoft.com/office/drawing/2014/main" id="{DD0281B9-9F20-5CB0-0BB2-7DA546EE8632}"/>
                </a:ext>
              </a:extLst>
            </p:cNvPr>
            <p:cNvSpPr/>
            <p:nvPr/>
          </p:nvSpPr>
          <p:spPr>
            <a:xfrm>
              <a:off x="892583" y="3265822"/>
              <a:ext cx="264910" cy="235834"/>
            </a:xfrm>
            <a:custGeom>
              <a:avLst/>
              <a:gdLst/>
              <a:ahLst/>
              <a:cxnLst/>
              <a:rect l="l" t="t" r="r" b="b"/>
              <a:pathLst>
                <a:path w="10113" h="9003" extrusionOk="0">
                  <a:moveTo>
                    <a:pt x="5088" y="1"/>
                  </a:moveTo>
                  <a:cubicBezTo>
                    <a:pt x="4174" y="1"/>
                    <a:pt x="3252" y="278"/>
                    <a:pt x="2457" y="851"/>
                  </a:cubicBezTo>
                  <a:cubicBezTo>
                    <a:pt x="504" y="2256"/>
                    <a:pt x="0" y="4953"/>
                    <a:pt x="1319" y="6965"/>
                  </a:cubicBezTo>
                  <a:cubicBezTo>
                    <a:pt x="2179" y="8281"/>
                    <a:pt x="3617" y="9002"/>
                    <a:pt x="5089" y="9002"/>
                  </a:cubicBezTo>
                  <a:cubicBezTo>
                    <a:pt x="5871" y="9002"/>
                    <a:pt x="6662" y="8799"/>
                    <a:pt x="7381" y="8373"/>
                  </a:cubicBezTo>
                  <a:cubicBezTo>
                    <a:pt x="7603" y="8244"/>
                    <a:pt x="7472" y="7943"/>
                    <a:pt x="7268" y="7943"/>
                  </a:cubicBezTo>
                  <a:cubicBezTo>
                    <a:pt x="7229" y="7943"/>
                    <a:pt x="7187" y="7954"/>
                    <a:pt x="7145" y="7979"/>
                  </a:cubicBezTo>
                  <a:lnTo>
                    <a:pt x="7148" y="7976"/>
                  </a:lnTo>
                  <a:lnTo>
                    <a:pt x="7148" y="7976"/>
                  </a:lnTo>
                  <a:cubicBezTo>
                    <a:pt x="6500" y="8359"/>
                    <a:pt x="5788" y="8542"/>
                    <a:pt x="5083" y="8542"/>
                  </a:cubicBezTo>
                  <a:cubicBezTo>
                    <a:pt x="3755" y="8542"/>
                    <a:pt x="2456" y="7890"/>
                    <a:pt x="1679" y="6701"/>
                  </a:cubicBezTo>
                  <a:cubicBezTo>
                    <a:pt x="494" y="4885"/>
                    <a:pt x="949" y="2455"/>
                    <a:pt x="2714" y="1187"/>
                  </a:cubicBezTo>
                  <a:cubicBezTo>
                    <a:pt x="3430" y="672"/>
                    <a:pt x="4259" y="423"/>
                    <a:pt x="5081" y="423"/>
                  </a:cubicBezTo>
                  <a:cubicBezTo>
                    <a:pt x="6284" y="423"/>
                    <a:pt x="7471" y="955"/>
                    <a:pt x="8269" y="1969"/>
                  </a:cubicBezTo>
                  <a:cubicBezTo>
                    <a:pt x="9612" y="3672"/>
                    <a:pt x="9379" y="6136"/>
                    <a:pt x="7734" y="7554"/>
                  </a:cubicBezTo>
                  <a:cubicBezTo>
                    <a:pt x="7567" y="7716"/>
                    <a:pt x="7711" y="7954"/>
                    <a:pt x="7894" y="7954"/>
                  </a:cubicBezTo>
                  <a:cubicBezTo>
                    <a:pt x="7940" y="7954"/>
                    <a:pt x="7989" y="7939"/>
                    <a:pt x="8036" y="7904"/>
                  </a:cubicBezTo>
                  <a:cubicBezTo>
                    <a:pt x="9856" y="6327"/>
                    <a:pt x="10113" y="3596"/>
                    <a:pt x="8618" y="1708"/>
                  </a:cubicBezTo>
                  <a:cubicBezTo>
                    <a:pt x="7733" y="589"/>
                    <a:pt x="6418" y="1"/>
                    <a:pt x="5088" y="1"/>
                  </a:cubicBez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44;p44">
              <a:extLst>
                <a:ext uri="{FF2B5EF4-FFF2-40B4-BE49-F238E27FC236}">
                  <a16:creationId xmlns:a16="http://schemas.microsoft.com/office/drawing/2014/main" id="{3C48557B-97E2-E96E-86B9-BCD09CA65DA9}"/>
                </a:ext>
              </a:extLst>
            </p:cNvPr>
            <p:cNvSpPr/>
            <p:nvPr/>
          </p:nvSpPr>
          <p:spPr>
            <a:xfrm>
              <a:off x="925956" y="3292462"/>
              <a:ext cx="202016" cy="181374"/>
            </a:xfrm>
            <a:custGeom>
              <a:avLst/>
              <a:gdLst/>
              <a:ahLst/>
              <a:cxnLst/>
              <a:rect l="l" t="t" r="r" b="b"/>
              <a:pathLst>
                <a:path w="7712" h="6924" extrusionOk="0">
                  <a:moveTo>
                    <a:pt x="3816" y="0"/>
                  </a:moveTo>
                  <a:cubicBezTo>
                    <a:pt x="2944" y="0"/>
                    <a:pt x="2073" y="328"/>
                    <a:pt x="1402" y="979"/>
                  </a:cubicBezTo>
                  <a:cubicBezTo>
                    <a:pt x="90" y="2257"/>
                    <a:pt x="1" y="4337"/>
                    <a:pt x="1197" y="5725"/>
                  </a:cubicBezTo>
                  <a:cubicBezTo>
                    <a:pt x="1880" y="6514"/>
                    <a:pt x="2847" y="6924"/>
                    <a:pt x="3821" y="6924"/>
                  </a:cubicBezTo>
                  <a:cubicBezTo>
                    <a:pt x="4555" y="6924"/>
                    <a:pt x="5294" y="6691"/>
                    <a:pt x="5919" y="6212"/>
                  </a:cubicBezTo>
                  <a:cubicBezTo>
                    <a:pt x="7375" y="5101"/>
                    <a:pt x="7711" y="3045"/>
                    <a:pt x="6687" y="1527"/>
                  </a:cubicBezTo>
                  <a:cubicBezTo>
                    <a:pt x="6643" y="1455"/>
                    <a:pt x="6567" y="1417"/>
                    <a:pt x="6490" y="1417"/>
                  </a:cubicBezTo>
                  <a:cubicBezTo>
                    <a:pt x="6446" y="1417"/>
                    <a:pt x="6401" y="1429"/>
                    <a:pt x="6361" y="1455"/>
                  </a:cubicBezTo>
                  <a:cubicBezTo>
                    <a:pt x="6251" y="1527"/>
                    <a:pt x="6227" y="1678"/>
                    <a:pt x="6306" y="1784"/>
                  </a:cubicBezTo>
                  <a:cubicBezTo>
                    <a:pt x="7077" y="2929"/>
                    <a:pt x="6971" y="4450"/>
                    <a:pt x="6046" y="5475"/>
                  </a:cubicBezTo>
                  <a:cubicBezTo>
                    <a:pt x="5461" y="6125"/>
                    <a:pt x="4641" y="6470"/>
                    <a:pt x="3810" y="6470"/>
                  </a:cubicBezTo>
                  <a:cubicBezTo>
                    <a:pt x="3331" y="6470"/>
                    <a:pt x="2848" y="6356"/>
                    <a:pt x="2403" y="6119"/>
                  </a:cubicBezTo>
                  <a:cubicBezTo>
                    <a:pt x="1183" y="5468"/>
                    <a:pt x="563" y="4077"/>
                    <a:pt x="895" y="2737"/>
                  </a:cubicBezTo>
                  <a:cubicBezTo>
                    <a:pt x="1231" y="1397"/>
                    <a:pt x="2434" y="458"/>
                    <a:pt x="3811" y="458"/>
                  </a:cubicBezTo>
                  <a:lnTo>
                    <a:pt x="3811" y="462"/>
                  </a:lnTo>
                  <a:cubicBezTo>
                    <a:pt x="4562" y="462"/>
                    <a:pt x="5285" y="739"/>
                    <a:pt x="5840" y="1246"/>
                  </a:cubicBezTo>
                  <a:cubicBezTo>
                    <a:pt x="5889" y="1291"/>
                    <a:pt x="5942" y="1310"/>
                    <a:pt x="5993" y="1310"/>
                  </a:cubicBezTo>
                  <a:cubicBezTo>
                    <a:pt x="6176" y="1310"/>
                    <a:pt x="6328" y="1065"/>
                    <a:pt x="6149" y="904"/>
                  </a:cubicBezTo>
                  <a:cubicBezTo>
                    <a:pt x="5487" y="300"/>
                    <a:pt x="4651" y="0"/>
                    <a:pt x="3816" y="0"/>
                  </a:cubicBez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45;p44">
              <a:extLst>
                <a:ext uri="{FF2B5EF4-FFF2-40B4-BE49-F238E27FC236}">
                  <a16:creationId xmlns:a16="http://schemas.microsoft.com/office/drawing/2014/main" id="{80892556-95CC-B817-F180-F1F35FACE3E0}"/>
                </a:ext>
              </a:extLst>
            </p:cNvPr>
            <p:cNvSpPr/>
            <p:nvPr/>
          </p:nvSpPr>
          <p:spPr>
            <a:xfrm>
              <a:off x="1019760" y="3203504"/>
              <a:ext cx="12154" cy="47020"/>
            </a:xfrm>
            <a:custGeom>
              <a:avLst/>
              <a:gdLst/>
              <a:ahLst/>
              <a:cxnLst/>
              <a:rect l="l" t="t" r="r" b="b"/>
              <a:pathLst>
                <a:path w="464" h="1795" extrusionOk="0">
                  <a:moveTo>
                    <a:pt x="231" y="1"/>
                  </a:moveTo>
                  <a:cubicBezTo>
                    <a:pt x="116" y="1"/>
                    <a:pt x="1" y="78"/>
                    <a:pt x="1" y="232"/>
                  </a:cubicBezTo>
                  <a:lnTo>
                    <a:pt x="1" y="1562"/>
                  </a:lnTo>
                  <a:cubicBezTo>
                    <a:pt x="1" y="1688"/>
                    <a:pt x="104" y="1795"/>
                    <a:pt x="230" y="1795"/>
                  </a:cubicBezTo>
                  <a:cubicBezTo>
                    <a:pt x="357" y="1795"/>
                    <a:pt x="463" y="1688"/>
                    <a:pt x="463" y="1562"/>
                  </a:cubicBezTo>
                  <a:lnTo>
                    <a:pt x="463" y="232"/>
                  </a:lnTo>
                  <a:cubicBezTo>
                    <a:pt x="462" y="78"/>
                    <a:pt x="346" y="1"/>
                    <a:pt x="231" y="1"/>
                  </a:cubicBez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46;p44">
              <a:extLst>
                <a:ext uri="{FF2B5EF4-FFF2-40B4-BE49-F238E27FC236}">
                  <a16:creationId xmlns:a16="http://schemas.microsoft.com/office/drawing/2014/main" id="{889CF967-7F8F-A13F-FC2C-27AADDA1FD44}"/>
                </a:ext>
              </a:extLst>
            </p:cNvPr>
            <p:cNvSpPr/>
            <p:nvPr/>
          </p:nvSpPr>
          <p:spPr>
            <a:xfrm>
              <a:off x="1019760" y="3516037"/>
              <a:ext cx="12154" cy="46968"/>
            </a:xfrm>
            <a:custGeom>
              <a:avLst/>
              <a:gdLst/>
              <a:ahLst/>
              <a:cxnLst/>
              <a:rect l="l" t="t" r="r" b="b"/>
              <a:pathLst>
                <a:path w="464" h="1793" extrusionOk="0">
                  <a:moveTo>
                    <a:pt x="230" y="0"/>
                  </a:moveTo>
                  <a:cubicBezTo>
                    <a:pt x="104" y="0"/>
                    <a:pt x="1" y="103"/>
                    <a:pt x="1" y="233"/>
                  </a:cubicBezTo>
                  <a:lnTo>
                    <a:pt x="1" y="1563"/>
                  </a:lnTo>
                  <a:cubicBezTo>
                    <a:pt x="1" y="1689"/>
                    <a:pt x="104" y="1792"/>
                    <a:pt x="230" y="1792"/>
                  </a:cubicBezTo>
                  <a:cubicBezTo>
                    <a:pt x="357" y="1792"/>
                    <a:pt x="463" y="1689"/>
                    <a:pt x="463" y="1563"/>
                  </a:cubicBezTo>
                  <a:lnTo>
                    <a:pt x="463" y="233"/>
                  </a:lnTo>
                  <a:cubicBezTo>
                    <a:pt x="463" y="103"/>
                    <a:pt x="357" y="0"/>
                    <a:pt x="230" y="0"/>
                  </a:cubicBez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47;p44">
              <a:extLst>
                <a:ext uri="{FF2B5EF4-FFF2-40B4-BE49-F238E27FC236}">
                  <a16:creationId xmlns:a16="http://schemas.microsoft.com/office/drawing/2014/main" id="{FA7D59D2-294C-3FF7-5711-4E8E55699981}"/>
                </a:ext>
              </a:extLst>
            </p:cNvPr>
            <p:cNvSpPr/>
            <p:nvPr/>
          </p:nvSpPr>
          <p:spPr>
            <a:xfrm>
              <a:off x="931011" y="3226739"/>
              <a:ext cx="32325" cy="42331"/>
            </a:xfrm>
            <a:custGeom>
              <a:avLst/>
              <a:gdLst/>
              <a:ahLst/>
              <a:cxnLst/>
              <a:rect l="l" t="t" r="r" b="b"/>
              <a:pathLst>
                <a:path w="1234" h="1616" extrusionOk="0">
                  <a:moveTo>
                    <a:pt x="310" y="0"/>
                  </a:moveTo>
                  <a:cubicBezTo>
                    <a:pt x="154" y="0"/>
                    <a:pt x="0" y="166"/>
                    <a:pt x="106" y="349"/>
                  </a:cubicBezTo>
                  <a:lnTo>
                    <a:pt x="771" y="1500"/>
                  </a:lnTo>
                  <a:cubicBezTo>
                    <a:pt x="812" y="1574"/>
                    <a:pt x="890" y="1616"/>
                    <a:pt x="971" y="1616"/>
                  </a:cubicBezTo>
                  <a:cubicBezTo>
                    <a:pt x="1010" y="1616"/>
                    <a:pt x="1049" y="1606"/>
                    <a:pt x="1086" y="1586"/>
                  </a:cubicBezTo>
                  <a:cubicBezTo>
                    <a:pt x="1196" y="1521"/>
                    <a:pt x="1233" y="1381"/>
                    <a:pt x="1168" y="1271"/>
                  </a:cubicBezTo>
                  <a:lnTo>
                    <a:pt x="503" y="119"/>
                  </a:lnTo>
                  <a:cubicBezTo>
                    <a:pt x="455" y="35"/>
                    <a:pt x="382" y="0"/>
                    <a:pt x="310" y="0"/>
                  </a:cubicBez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48;p44">
              <a:extLst>
                <a:ext uri="{FF2B5EF4-FFF2-40B4-BE49-F238E27FC236}">
                  <a16:creationId xmlns:a16="http://schemas.microsoft.com/office/drawing/2014/main" id="{4BEA57B7-9615-DB33-F370-BE416A8F8A54}"/>
                </a:ext>
              </a:extLst>
            </p:cNvPr>
            <p:cNvSpPr/>
            <p:nvPr/>
          </p:nvSpPr>
          <p:spPr>
            <a:xfrm>
              <a:off x="1088181" y="3497202"/>
              <a:ext cx="32194" cy="42384"/>
            </a:xfrm>
            <a:custGeom>
              <a:avLst/>
              <a:gdLst/>
              <a:ahLst/>
              <a:cxnLst/>
              <a:rect l="l" t="t" r="r" b="b"/>
              <a:pathLst>
                <a:path w="1229" h="1618" extrusionOk="0">
                  <a:moveTo>
                    <a:pt x="262" y="0"/>
                  </a:moveTo>
                  <a:cubicBezTo>
                    <a:pt x="223" y="0"/>
                    <a:pt x="184" y="10"/>
                    <a:pt x="147" y="30"/>
                  </a:cubicBezTo>
                  <a:cubicBezTo>
                    <a:pt x="34" y="99"/>
                    <a:pt x="0" y="246"/>
                    <a:pt x="69" y="356"/>
                  </a:cubicBezTo>
                  <a:lnTo>
                    <a:pt x="733" y="1507"/>
                  </a:lnTo>
                  <a:cubicBezTo>
                    <a:pt x="783" y="1585"/>
                    <a:pt x="854" y="1617"/>
                    <a:pt x="924" y="1617"/>
                  </a:cubicBezTo>
                  <a:cubicBezTo>
                    <a:pt x="1079" y="1617"/>
                    <a:pt x="1229" y="1457"/>
                    <a:pt x="1134" y="1278"/>
                  </a:cubicBezTo>
                  <a:lnTo>
                    <a:pt x="470" y="126"/>
                  </a:lnTo>
                  <a:cubicBezTo>
                    <a:pt x="427" y="46"/>
                    <a:pt x="346" y="0"/>
                    <a:pt x="262" y="0"/>
                  </a:cubicBez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49;p44">
              <a:extLst>
                <a:ext uri="{FF2B5EF4-FFF2-40B4-BE49-F238E27FC236}">
                  <a16:creationId xmlns:a16="http://schemas.microsoft.com/office/drawing/2014/main" id="{583A6F0C-4AB7-CCA0-618A-048488388522}"/>
                </a:ext>
              </a:extLst>
            </p:cNvPr>
            <p:cNvSpPr/>
            <p:nvPr/>
          </p:nvSpPr>
          <p:spPr>
            <a:xfrm>
              <a:off x="866467" y="3290262"/>
              <a:ext cx="46051" cy="29627"/>
            </a:xfrm>
            <a:custGeom>
              <a:avLst/>
              <a:gdLst/>
              <a:ahLst/>
              <a:cxnLst/>
              <a:rect l="l" t="t" r="r" b="b"/>
              <a:pathLst>
                <a:path w="1758" h="1131" extrusionOk="0">
                  <a:moveTo>
                    <a:pt x="335" y="0"/>
                  </a:moveTo>
                  <a:cubicBezTo>
                    <a:pt x="131" y="0"/>
                    <a:pt x="1" y="303"/>
                    <a:pt x="226" y="432"/>
                  </a:cubicBezTo>
                  <a:lnTo>
                    <a:pt x="226" y="436"/>
                  </a:lnTo>
                  <a:lnTo>
                    <a:pt x="1377" y="1101"/>
                  </a:lnTo>
                  <a:cubicBezTo>
                    <a:pt x="1413" y="1121"/>
                    <a:pt x="1452" y="1130"/>
                    <a:pt x="1490" y="1130"/>
                  </a:cubicBezTo>
                  <a:cubicBezTo>
                    <a:pt x="1570" y="1130"/>
                    <a:pt x="1649" y="1089"/>
                    <a:pt x="1693" y="1015"/>
                  </a:cubicBezTo>
                  <a:cubicBezTo>
                    <a:pt x="1758" y="905"/>
                    <a:pt x="1720" y="765"/>
                    <a:pt x="1607" y="700"/>
                  </a:cubicBezTo>
                  <a:lnTo>
                    <a:pt x="456" y="35"/>
                  </a:lnTo>
                  <a:cubicBezTo>
                    <a:pt x="414" y="11"/>
                    <a:pt x="373" y="0"/>
                    <a:pt x="335" y="0"/>
                  </a:cubicBez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50;p44">
              <a:extLst>
                <a:ext uri="{FF2B5EF4-FFF2-40B4-BE49-F238E27FC236}">
                  <a16:creationId xmlns:a16="http://schemas.microsoft.com/office/drawing/2014/main" id="{6D75C1A4-CA6A-16FD-8D2A-FD1D3E191ABB}"/>
                </a:ext>
              </a:extLst>
            </p:cNvPr>
            <p:cNvSpPr/>
            <p:nvPr/>
          </p:nvSpPr>
          <p:spPr>
            <a:xfrm>
              <a:off x="1137114" y="3446541"/>
              <a:ext cx="46051" cy="29627"/>
            </a:xfrm>
            <a:custGeom>
              <a:avLst/>
              <a:gdLst/>
              <a:ahLst/>
              <a:cxnLst/>
              <a:rect l="l" t="t" r="r" b="b"/>
              <a:pathLst>
                <a:path w="1758" h="1131" extrusionOk="0">
                  <a:moveTo>
                    <a:pt x="334" y="0"/>
                  </a:moveTo>
                  <a:cubicBezTo>
                    <a:pt x="128" y="0"/>
                    <a:pt x="0" y="305"/>
                    <a:pt x="226" y="433"/>
                  </a:cubicBezTo>
                  <a:lnTo>
                    <a:pt x="1377" y="1101"/>
                  </a:lnTo>
                  <a:cubicBezTo>
                    <a:pt x="1413" y="1121"/>
                    <a:pt x="1452" y="1130"/>
                    <a:pt x="1490" y="1130"/>
                  </a:cubicBezTo>
                  <a:cubicBezTo>
                    <a:pt x="1570" y="1130"/>
                    <a:pt x="1649" y="1089"/>
                    <a:pt x="1693" y="1015"/>
                  </a:cubicBezTo>
                  <a:cubicBezTo>
                    <a:pt x="1758" y="905"/>
                    <a:pt x="1716" y="765"/>
                    <a:pt x="1607" y="700"/>
                  </a:cubicBezTo>
                  <a:lnTo>
                    <a:pt x="1610" y="700"/>
                  </a:lnTo>
                  <a:lnTo>
                    <a:pt x="455" y="35"/>
                  </a:lnTo>
                  <a:cubicBezTo>
                    <a:pt x="414" y="11"/>
                    <a:pt x="373" y="0"/>
                    <a:pt x="334" y="0"/>
                  </a:cubicBez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51;p44">
              <a:extLst>
                <a:ext uri="{FF2B5EF4-FFF2-40B4-BE49-F238E27FC236}">
                  <a16:creationId xmlns:a16="http://schemas.microsoft.com/office/drawing/2014/main" id="{B68285E3-FD52-DB6D-DB4C-A7D576AEB379}"/>
                </a:ext>
              </a:extLst>
            </p:cNvPr>
            <p:cNvSpPr/>
            <p:nvPr/>
          </p:nvSpPr>
          <p:spPr>
            <a:xfrm>
              <a:off x="844096" y="3377256"/>
              <a:ext cx="48958" cy="12050"/>
            </a:xfrm>
            <a:custGeom>
              <a:avLst/>
              <a:gdLst/>
              <a:ahLst/>
              <a:cxnLst/>
              <a:rect l="l" t="t" r="r" b="b"/>
              <a:pathLst>
                <a:path w="1869" h="460" extrusionOk="0">
                  <a:moveTo>
                    <a:pt x="306" y="0"/>
                  </a:moveTo>
                  <a:cubicBezTo>
                    <a:pt x="1" y="0"/>
                    <a:pt x="1" y="459"/>
                    <a:pt x="306" y="459"/>
                  </a:cubicBezTo>
                  <a:lnTo>
                    <a:pt x="1639" y="459"/>
                  </a:lnTo>
                  <a:cubicBezTo>
                    <a:pt x="1765" y="459"/>
                    <a:pt x="1868" y="357"/>
                    <a:pt x="1868" y="230"/>
                  </a:cubicBezTo>
                  <a:cubicBezTo>
                    <a:pt x="1868" y="103"/>
                    <a:pt x="1765" y="0"/>
                    <a:pt x="1639" y="0"/>
                  </a:cubicBez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52;p44">
              <a:extLst>
                <a:ext uri="{FF2B5EF4-FFF2-40B4-BE49-F238E27FC236}">
                  <a16:creationId xmlns:a16="http://schemas.microsoft.com/office/drawing/2014/main" id="{5CFF7BFB-82A0-3C6B-85BD-2AB6FB583FC3}"/>
                </a:ext>
              </a:extLst>
            </p:cNvPr>
            <p:cNvSpPr/>
            <p:nvPr/>
          </p:nvSpPr>
          <p:spPr>
            <a:xfrm>
              <a:off x="1156576" y="3377256"/>
              <a:ext cx="49037" cy="12050"/>
            </a:xfrm>
            <a:custGeom>
              <a:avLst/>
              <a:gdLst/>
              <a:ahLst/>
              <a:cxnLst/>
              <a:rect l="l" t="t" r="r" b="b"/>
              <a:pathLst>
                <a:path w="1872" h="460" extrusionOk="0">
                  <a:moveTo>
                    <a:pt x="309" y="0"/>
                  </a:moveTo>
                  <a:cubicBezTo>
                    <a:pt x="0" y="0"/>
                    <a:pt x="0" y="459"/>
                    <a:pt x="309" y="459"/>
                  </a:cubicBezTo>
                  <a:lnTo>
                    <a:pt x="1642" y="459"/>
                  </a:lnTo>
                  <a:cubicBezTo>
                    <a:pt x="1769" y="459"/>
                    <a:pt x="1871" y="357"/>
                    <a:pt x="1871" y="230"/>
                  </a:cubicBezTo>
                  <a:cubicBezTo>
                    <a:pt x="1871" y="103"/>
                    <a:pt x="1769" y="0"/>
                    <a:pt x="1642" y="0"/>
                  </a:cubicBez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53;p44">
              <a:extLst>
                <a:ext uri="{FF2B5EF4-FFF2-40B4-BE49-F238E27FC236}">
                  <a16:creationId xmlns:a16="http://schemas.microsoft.com/office/drawing/2014/main" id="{05041243-BD59-CFA0-D767-F1CA8FBB5A33}"/>
                </a:ext>
              </a:extLst>
            </p:cNvPr>
            <p:cNvSpPr/>
            <p:nvPr/>
          </p:nvSpPr>
          <p:spPr>
            <a:xfrm>
              <a:off x="866467" y="3446620"/>
              <a:ext cx="46051" cy="29653"/>
            </a:xfrm>
            <a:custGeom>
              <a:avLst/>
              <a:gdLst/>
              <a:ahLst/>
              <a:cxnLst/>
              <a:rect l="l" t="t" r="r" b="b"/>
              <a:pathLst>
                <a:path w="1758" h="1132" extrusionOk="0">
                  <a:moveTo>
                    <a:pt x="1493" y="0"/>
                  </a:moveTo>
                  <a:cubicBezTo>
                    <a:pt x="1453" y="0"/>
                    <a:pt x="1414" y="10"/>
                    <a:pt x="1377" y="32"/>
                  </a:cubicBezTo>
                  <a:lnTo>
                    <a:pt x="226" y="697"/>
                  </a:lnTo>
                  <a:cubicBezTo>
                    <a:pt x="0" y="827"/>
                    <a:pt x="129" y="1131"/>
                    <a:pt x="336" y="1131"/>
                  </a:cubicBezTo>
                  <a:cubicBezTo>
                    <a:pt x="374" y="1131"/>
                    <a:pt x="414" y="1121"/>
                    <a:pt x="456" y="1098"/>
                  </a:cubicBezTo>
                  <a:lnTo>
                    <a:pt x="1607" y="430"/>
                  </a:lnTo>
                  <a:cubicBezTo>
                    <a:pt x="1720" y="368"/>
                    <a:pt x="1758" y="227"/>
                    <a:pt x="1693" y="118"/>
                  </a:cubicBezTo>
                  <a:cubicBezTo>
                    <a:pt x="1649" y="42"/>
                    <a:pt x="1572" y="0"/>
                    <a:pt x="1493" y="0"/>
                  </a:cubicBez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54;p44">
              <a:extLst>
                <a:ext uri="{FF2B5EF4-FFF2-40B4-BE49-F238E27FC236}">
                  <a16:creationId xmlns:a16="http://schemas.microsoft.com/office/drawing/2014/main" id="{2CB59B8A-905E-B22C-614D-B69B5CD180AC}"/>
                </a:ext>
              </a:extLst>
            </p:cNvPr>
            <p:cNvSpPr/>
            <p:nvPr/>
          </p:nvSpPr>
          <p:spPr>
            <a:xfrm>
              <a:off x="1137821" y="3290393"/>
              <a:ext cx="45344" cy="29522"/>
            </a:xfrm>
            <a:custGeom>
              <a:avLst/>
              <a:gdLst/>
              <a:ahLst/>
              <a:cxnLst/>
              <a:rect l="l" t="t" r="r" b="b"/>
              <a:pathLst>
                <a:path w="1731" h="1127" extrusionOk="0">
                  <a:moveTo>
                    <a:pt x="1467" y="0"/>
                  </a:moveTo>
                  <a:cubicBezTo>
                    <a:pt x="1428" y="0"/>
                    <a:pt x="1389" y="10"/>
                    <a:pt x="1354" y="30"/>
                  </a:cubicBezTo>
                  <a:lnTo>
                    <a:pt x="199" y="695"/>
                  </a:lnTo>
                  <a:cubicBezTo>
                    <a:pt x="0" y="815"/>
                    <a:pt x="82" y="1123"/>
                    <a:pt x="315" y="1123"/>
                  </a:cubicBezTo>
                  <a:lnTo>
                    <a:pt x="315" y="1127"/>
                  </a:lnTo>
                  <a:cubicBezTo>
                    <a:pt x="356" y="1127"/>
                    <a:pt x="394" y="1116"/>
                    <a:pt x="432" y="1096"/>
                  </a:cubicBezTo>
                  <a:lnTo>
                    <a:pt x="1583" y="431"/>
                  </a:lnTo>
                  <a:cubicBezTo>
                    <a:pt x="1693" y="366"/>
                    <a:pt x="1731" y="225"/>
                    <a:pt x="1666" y="116"/>
                  </a:cubicBezTo>
                  <a:cubicBezTo>
                    <a:pt x="1624" y="42"/>
                    <a:pt x="1546" y="0"/>
                    <a:pt x="1467" y="0"/>
                  </a:cubicBez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55;p44">
              <a:extLst>
                <a:ext uri="{FF2B5EF4-FFF2-40B4-BE49-F238E27FC236}">
                  <a16:creationId xmlns:a16="http://schemas.microsoft.com/office/drawing/2014/main" id="{F3D8136D-5DE8-E673-FF0A-277027FC0EFF}"/>
                </a:ext>
              </a:extLst>
            </p:cNvPr>
            <p:cNvSpPr/>
            <p:nvPr/>
          </p:nvSpPr>
          <p:spPr>
            <a:xfrm>
              <a:off x="932059" y="3497438"/>
              <a:ext cx="31277" cy="42331"/>
            </a:xfrm>
            <a:custGeom>
              <a:avLst/>
              <a:gdLst/>
              <a:ahLst/>
              <a:cxnLst/>
              <a:rect l="l" t="t" r="r" b="b"/>
              <a:pathLst>
                <a:path w="1194" h="1616" extrusionOk="0">
                  <a:moveTo>
                    <a:pt x="931" y="0"/>
                  </a:moveTo>
                  <a:cubicBezTo>
                    <a:pt x="850" y="0"/>
                    <a:pt x="772" y="43"/>
                    <a:pt x="731" y="117"/>
                  </a:cubicBezTo>
                  <a:lnTo>
                    <a:pt x="66" y="1269"/>
                  </a:lnTo>
                  <a:cubicBezTo>
                    <a:pt x="1" y="1378"/>
                    <a:pt x="39" y="1522"/>
                    <a:pt x="148" y="1584"/>
                  </a:cubicBezTo>
                  <a:cubicBezTo>
                    <a:pt x="185" y="1606"/>
                    <a:pt x="225" y="1616"/>
                    <a:pt x="265" y="1616"/>
                  </a:cubicBezTo>
                  <a:cubicBezTo>
                    <a:pt x="345" y="1616"/>
                    <a:pt x="422" y="1575"/>
                    <a:pt x="463" y="1502"/>
                  </a:cubicBezTo>
                  <a:lnTo>
                    <a:pt x="1132" y="350"/>
                  </a:lnTo>
                  <a:cubicBezTo>
                    <a:pt x="1193" y="237"/>
                    <a:pt x="1156" y="93"/>
                    <a:pt x="1046" y="32"/>
                  </a:cubicBezTo>
                  <a:cubicBezTo>
                    <a:pt x="1009" y="10"/>
                    <a:pt x="970" y="0"/>
                    <a:pt x="931" y="0"/>
                  </a:cubicBez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56;p44">
              <a:extLst>
                <a:ext uri="{FF2B5EF4-FFF2-40B4-BE49-F238E27FC236}">
                  <a16:creationId xmlns:a16="http://schemas.microsoft.com/office/drawing/2014/main" id="{284883D3-45AA-78A0-7DA4-0C12D70E2A77}"/>
                </a:ext>
              </a:extLst>
            </p:cNvPr>
            <p:cNvSpPr/>
            <p:nvPr/>
          </p:nvSpPr>
          <p:spPr>
            <a:xfrm>
              <a:off x="1088338" y="3226713"/>
              <a:ext cx="32351" cy="42357"/>
            </a:xfrm>
            <a:custGeom>
              <a:avLst/>
              <a:gdLst/>
              <a:ahLst/>
              <a:cxnLst/>
              <a:rect l="l" t="t" r="r" b="b"/>
              <a:pathLst>
                <a:path w="1235" h="1617" extrusionOk="0">
                  <a:moveTo>
                    <a:pt x="921" y="0"/>
                  </a:moveTo>
                  <a:cubicBezTo>
                    <a:pt x="849" y="0"/>
                    <a:pt x="778" y="35"/>
                    <a:pt x="731" y="117"/>
                  </a:cubicBezTo>
                  <a:lnTo>
                    <a:pt x="63" y="1272"/>
                  </a:lnTo>
                  <a:cubicBezTo>
                    <a:pt x="1" y="1382"/>
                    <a:pt x="39" y="1522"/>
                    <a:pt x="148" y="1587"/>
                  </a:cubicBezTo>
                  <a:cubicBezTo>
                    <a:pt x="184" y="1607"/>
                    <a:pt x="223" y="1617"/>
                    <a:pt x="262" y="1617"/>
                  </a:cubicBezTo>
                  <a:cubicBezTo>
                    <a:pt x="343" y="1617"/>
                    <a:pt x="422" y="1575"/>
                    <a:pt x="464" y="1501"/>
                  </a:cubicBezTo>
                  <a:lnTo>
                    <a:pt x="1128" y="350"/>
                  </a:lnTo>
                  <a:cubicBezTo>
                    <a:pt x="1234" y="166"/>
                    <a:pt x="1078" y="0"/>
                    <a:pt x="921" y="0"/>
                  </a:cubicBez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9">
          <a:extLst>
            <a:ext uri="{FF2B5EF4-FFF2-40B4-BE49-F238E27FC236}">
              <a16:creationId xmlns:a16="http://schemas.microsoft.com/office/drawing/2014/main" id="{668B020C-52D5-3F6D-CD31-59847D1C3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66">
            <a:extLst>
              <a:ext uri="{FF2B5EF4-FFF2-40B4-BE49-F238E27FC236}">
                <a16:creationId xmlns:a16="http://schemas.microsoft.com/office/drawing/2014/main" id="{A673E511-699F-B206-41C6-3F7C75FA2D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540000"/>
            <a:ext cx="790478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dirty="0"/>
              <a:t>The </a:t>
            </a:r>
            <a:r>
              <a:rPr lang="pt-PT" sz="2800" dirty="0" err="1"/>
              <a:t>Solution</a:t>
            </a:r>
            <a:r>
              <a:rPr lang="pt-PT" sz="2800" dirty="0"/>
              <a:t> </a:t>
            </a:r>
            <a:r>
              <a:rPr lang="pt-PT" sz="2800" dirty="0" err="1"/>
              <a:t>and</a:t>
            </a:r>
            <a:r>
              <a:rPr lang="pt-PT" sz="2800" dirty="0"/>
              <a:t> </a:t>
            </a:r>
            <a:r>
              <a:rPr lang="pt-PT" sz="2800" dirty="0" err="1"/>
              <a:t>Value</a:t>
            </a:r>
            <a:r>
              <a:rPr lang="pt-PT" sz="2800" dirty="0"/>
              <a:t> </a:t>
            </a:r>
            <a:r>
              <a:rPr lang="pt-PT" sz="2800" dirty="0" err="1"/>
              <a:t>Our</a:t>
            </a:r>
            <a:r>
              <a:rPr lang="pt-PT" sz="2800" dirty="0"/>
              <a:t> </a:t>
            </a:r>
            <a:r>
              <a:rPr lang="pt-PT" sz="2800" dirty="0" err="1"/>
              <a:t>Company</a:t>
            </a:r>
            <a:r>
              <a:rPr lang="pt-PT" sz="2800" dirty="0"/>
              <a:t> </a:t>
            </a:r>
            <a:r>
              <a:rPr lang="pt-PT" sz="2800" dirty="0" err="1"/>
              <a:t>Brings</a:t>
            </a:r>
            <a:r>
              <a:rPr lang="pt-PT" sz="2800" dirty="0"/>
              <a:t> </a:t>
            </a:r>
            <a:endParaRPr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1" name="Google Shape;2651;p66">
            <a:extLst>
              <a:ext uri="{FF2B5EF4-FFF2-40B4-BE49-F238E27FC236}">
                <a16:creationId xmlns:a16="http://schemas.microsoft.com/office/drawing/2014/main" id="{C548F580-DBD3-DF2A-DCB0-04051F073EC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6523" y="1558176"/>
            <a:ext cx="3656615" cy="2943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ctr">
              <a:spcBef>
                <a:spcPts val="600"/>
              </a:spcBef>
              <a:buClr>
                <a:schemeClr val="dk1"/>
              </a:buClr>
              <a:buSzPts val="1200"/>
            </a:pPr>
            <a:r>
              <a:rPr lang="pt-PT" sz="1600" dirty="0" err="1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Amasis MT Pro Black" panose="02040A04050005020304" pitchFamily="18" charset="0"/>
                <a:ea typeface="Questrial" pitchFamily="2" charset="0"/>
                <a:cs typeface="Questrial" pitchFamily="2" charset="0"/>
              </a:rPr>
              <a:t>Our</a:t>
            </a:r>
            <a:r>
              <a:rPr lang="pt-PT" sz="16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Amasis MT Pro Black" panose="02040A04050005020304" pitchFamily="18" charset="0"/>
                <a:ea typeface="Questrial" pitchFamily="2" charset="0"/>
                <a:cs typeface="Questrial" pitchFamily="2" charset="0"/>
              </a:rPr>
              <a:t> </a:t>
            </a:r>
            <a:r>
              <a:rPr lang="pt-PT" sz="1600" dirty="0" err="1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Amasis MT Pro Black" panose="02040A04050005020304" pitchFamily="18" charset="0"/>
                <a:ea typeface="Questrial" pitchFamily="2" charset="0"/>
                <a:cs typeface="Questrial" pitchFamily="2" charset="0"/>
              </a:rPr>
              <a:t>solution</a:t>
            </a:r>
            <a:endParaRPr lang="pt-PT" sz="1400" b="0" dirty="0">
              <a:solidFill>
                <a:schemeClr val="accent2">
                  <a:lumMod val="75000"/>
                </a:schemeClr>
              </a:solidFill>
              <a:uFill>
                <a:noFill/>
              </a:uFill>
              <a:latin typeface="Amasis MT Pro Black" panose="02040A04050005020304" pitchFamily="18" charset="0"/>
              <a:ea typeface="Questrial" pitchFamily="2" charset="0"/>
              <a:cs typeface="Questrial" pitchFamily="2" charset="0"/>
            </a:endParaRPr>
          </a:p>
          <a:p>
            <a:pPr marL="152400" indent="0">
              <a:spcBef>
                <a:spcPts val="600"/>
              </a:spcBef>
              <a:buClr>
                <a:schemeClr val="dk1"/>
              </a:buClr>
              <a:buSzPts val="1200"/>
            </a:pPr>
            <a:r>
              <a:rPr lang="pt-PT" sz="1400" dirty="0" err="1">
                <a:solidFill>
                  <a:schemeClr val="tx2">
                    <a:lumMod val="75000"/>
                  </a:schemeClr>
                </a:solidFill>
                <a:latin typeface="Amasis MT Pro Black" panose="02040A04050005020304" pitchFamily="18" charset="0"/>
                <a:ea typeface="Questrial" pitchFamily="2" charset="0"/>
                <a:cs typeface="Questrial" pitchFamily="2" charset="0"/>
              </a:rPr>
              <a:t>Personalized</a:t>
            </a:r>
            <a:r>
              <a:rPr lang="pt-PT" sz="1400" dirty="0">
                <a:solidFill>
                  <a:schemeClr val="tx2">
                    <a:lumMod val="75000"/>
                  </a:schemeClr>
                </a:solidFill>
                <a:latin typeface="Amasis MT Pro Black" panose="02040A04050005020304" pitchFamily="18" charset="0"/>
                <a:ea typeface="Questrial" pitchFamily="2" charset="0"/>
                <a:cs typeface="Questrial" pitchFamily="2" charset="0"/>
              </a:rPr>
              <a:t> </a:t>
            </a:r>
            <a:r>
              <a:rPr lang="pt-PT" sz="1400" dirty="0" err="1">
                <a:solidFill>
                  <a:schemeClr val="tx2">
                    <a:lumMod val="75000"/>
                  </a:schemeClr>
                </a:solidFill>
                <a:latin typeface="Amasis MT Pro Black" panose="02040A04050005020304" pitchFamily="18" charset="0"/>
                <a:ea typeface="Questrial" pitchFamily="2" charset="0"/>
                <a:cs typeface="Questrial" pitchFamily="2" charset="0"/>
              </a:rPr>
              <a:t>Recommendations</a:t>
            </a:r>
            <a:r>
              <a:rPr lang="pt-PT" sz="1400" dirty="0">
                <a:solidFill>
                  <a:schemeClr val="tx2">
                    <a:lumMod val="75000"/>
                  </a:schemeClr>
                </a:solidFill>
                <a:latin typeface="Amasis MT Pro Black" panose="02040A04050005020304" pitchFamily="18" charset="0"/>
                <a:ea typeface="Questrial" pitchFamily="2" charset="0"/>
                <a:cs typeface="Questrial" pitchFamily="2" charset="0"/>
              </a:rPr>
              <a:t> </a:t>
            </a:r>
            <a:r>
              <a:rPr lang="pt-PT" sz="1400" b="0" dirty="0">
                <a:solidFill>
                  <a:schemeClr val="tx2">
                    <a:lumMod val="75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(</a:t>
            </a:r>
            <a:r>
              <a:rPr lang="en-US" sz="1400" b="0" dirty="0">
                <a:solidFill>
                  <a:schemeClr val="tx2">
                    <a:lumMod val="75000"/>
                  </a:schemeClr>
                </a:solidFill>
              </a:rPr>
              <a:t>LLM/</a:t>
            </a:r>
            <a:r>
              <a:rPr lang="en-US" sz="1400" b="0" dirty="0" err="1">
                <a:solidFill>
                  <a:schemeClr val="tx2">
                    <a:lumMod val="75000"/>
                  </a:schemeClr>
                </a:solidFill>
              </a:rPr>
              <a:t>GenAI</a:t>
            </a:r>
            <a:r>
              <a:rPr lang="en-US" sz="1400" b="0" dirty="0">
                <a:solidFill>
                  <a:schemeClr val="tx2">
                    <a:lumMod val="75000"/>
                  </a:schemeClr>
                </a:solidFill>
              </a:rPr>
              <a:t> provides real-time, tailored activity suggestions)</a:t>
            </a:r>
            <a:endParaRPr lang="pt-PT" sz="1400" b="0" dirty="0">
              <a:solidFill>
                <a:schemeClr val="tx2">
                  <a:lumMod val="75000"/>
                </a:schemeClr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pPr marL="152400" indent="0">
              <a:spcBef>
                <a:spcPts val="600"/>
              </a:spcBef>
              <a:buClr>
                <a:schemeClr val="dk1"/>
              </a:buClr>
              <a:buSzPts val="1200"/>
            </a:pPr>
            <a:r>
              <a:rPr lang="pt-PT" sz="1400" dirty="0" err="1">
                <a:solidFill>
                  <a:schemeClr val="tx2">
                    <a:lumMod val="75000"/>
                  </a:schemeClr>
                </a:solidFill>
                <a:latin typeface="Amasis MT Pro Black" panose="02040A04050005020304" pitchFamily="18" charset="0"/>
                <a:ea typeface="Questrial" pitchFamily="2" charset="0"/>
                <a:cs typeface="Questrial" pitchFamily="2" charset="0"/>
              </a:rPr>
              <a:t>Streamline</a:t>
            </a:r>
            <a:r>
              <a:rPr lang="pt-PT" sz="1400" dirty="0">
                <a:solidFill>
                  <a:schemeClr val="tx2">
                    <a:lumMod val="75000"/>
                  </a:schemeClr>
                </a:solidFill>
                <a:latin typeface="Amasis MT Pro Black" panose="02040A04050005020304" pitchFamily="18" charset="0"/>
                <a:ea typeface="Questrial" pitchFamily="2" charset="0"/>
                <a:cs typeface="Questrial" pitchFamily="2" charset="0"/>
              </a:rPr>
              <a:t> </a:t>
            </a:r>
            <a:r>
              <a:rPr lang="pt-PT" sz="1400" dirty="0" err="1">
                <a:solidFill>
                  <a:schemeClr val="tx2">
                    <a:lumMod val="75000"/>
                  </a:schemeClr>
                </a:solidFill>
                <a:latin typeface="Amasis MT Pro Black" panose="02040A04050005020304" pitchFamily="18" charset="0"/>
                <a:ea typeface="Questrial" pitchFamily="2" charset="0"/>
                <a:cs typeface="Questrial" pitchFamily="2" charset="0"/>
              </a:rPr>
              <a:t>Experience</a:t>
            </a:r>
            <a:endParaRPr lang="pt-PT" sz="1400" dirty="0">
              <a:solidFill>
                <a:schemeClr val="tx2">
                  <a:lumMod val="75000"/>
                </a:schemeClr>
              </a:solidFill>
              <a:latin typeface="Amasis MT Pro Black" panose="02040A04050005020304" pitchFamily="18" charset="0"/>
              <a:ea typeface="Questrial" pitchFamily="2" charset="0"/>
              <a:cs typeface="Questrial" pitchFamily="2" charset="0"/>
            </a:endParaRPr>
          </a:p>
          <a:p>
            <a:pPr marL="152400" indent="0">
              <a:spcBef>
                <a:spcPts val="600"/>
              </a:spcBef>
              <a:buClr>
                <a:schemeClr val="dk1"/>
              </a:buClr>
              <a:buSzPts val="1200"/>
            </a:pPr>
            <a:r>
              <a:rPr lang="pt-PT" sz="1400" b="0" dirty="0">
                <a:solidFill>
                  <a:schemeClr val="tx2">
                    <a:lumMod val="75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(</a:t>
            </a:r>
            <a:r>
              <a:rPr lang="en-US" sz="1400" b="0" dirty="0">
                <a:solidFill>
                  <a:schemeClr val="tx2">
                    <a:lumMod val="75000"/>
                  </a:schemeClr>
                </a:solidFill>
              </a:rPr>
              <a:t>Users engage with </a:t>
            </a:r>
            <a:r>
              <a:rPr lang="en-US" sz="1400" b="0" dirty="0" err="1">
                <a:solidFill>
                  <a:schemeClr val="tx2">
                    <a:lumMod val="75000"/>
                  </a:schemeClr>
                </a:solidFill>
              </a:rPr>
              <a:t>AIventure</a:t>
            </a:r>
            <a:r>
              <a:rPr lang="en-US" sz="1400" b="0" dirty="0">
                <a:solidFill>
                  <a:schemeClr val="tx2">
                    <a:lumMod val="75000"/>
                  </a:schemeClr>
                </a:solidFill>
              </a:rPr>
              <a:t> to describe their desired activities, reducing search time)</a:t>
            </a:r>
            <a:endParaRPr lang="pt-PT" sz="1400" b="0" dirty="0">
              <a:solidFill>
                <a:schemeClr val="tx2">
                  <a:lumMod val="75000"/>
                </a:schemeClr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pPr marL="152400" indent="0">
              <a:spcBef>
                <a:spcPts val="600"/>
              </a:spcBef>
              <a:buClr>
                <a:schemeClr val="dk1"/>
              </a:buClr>
              <a:buSzPts val="1200"/>
            </a:pPr>
            <a:r>
              <a:rPr lang="pt-PT" sz="1400" dirty="0" err="1">
                <a:solidFill>
                  <a:schemeClr val="tx2">
                    <a:lumMod val="75000"/>
                  </a:schemeClr>
                </a:solidFill>
                <a:latin typeface="Amasis MT Pro Black" panose="02040A04050005020304" pitchFamily="18" charset="0"/>
                <a:ea typeface="Questrial" pitchFamily="2" charset="0"/>
                <a:cs typeface="Questrial" pitchFamily="2" charset="0"/>
              </a:rPr>
              <a:t>Organizers</a:t>
            </a:r>
            <a:r>
              <a:rPr lang="pt-PT" sz="1400" dirty="0">
                <a:solidFill>
                  <a:schemeClr val="tx2">
                    <a:lumMod val="75000"/>
                  </a:schemeClr>
                </a:solidFill>
                <a:latin typeface="Amasis MT Pro Black" panose="02040A04050005020304" pitchFamily="18" charset="0"/>
                <a:ea typeface="Questrial" pitchFamily="2" charset="0"/>
                <a:cs typeface="Questrial" pitchFamily="2" charset="0"/>
              </a:rPr>
              <a:t> </a:t>
            </a:r>
            <a:r>
              <a:rPr lang="pt-PT" sz="1400" dirty="0" err="1">
                <a:solidFill>
                  <a:schemeClr val="tx2">
                    <a:lumMod val="75000"/>
                  </a:schemeClr>
                </a:solidFill>
                <a:latin typeface="Amasis MT Pro Black" panose="02040A04050005020304" pitchFamily="18" charset="0"/>
                <a:ea typeface="Questrial" pitchFamily="2" charset="0"/>
                <a:cs typeface="Questrial" pitchFamily="2" charset="0"/>
              </a:rPr>
              <a:t>Integration</a:t>
            </a:r>
            <a:r>
              <a:rPr lang="pt-PT" sz="1400" dirty="0">
                <a:solidFill>
                  <a:schemeClr val="tx2">
                    <a:lumMod val="75000"/>
                  </a:schemeClr>
                </a:solidFill>
                <a:latin typeface="Amasis MT Pro Black" panose="02040A04050005020304" pitchFamily="18" charset="0"/>
                <a:ea typeface="Questrial" pitchFamily="2" charset="0"/>
                <a:cs typeface="Questrial" pitchFamily="2" charset="0"/>
              </a:rPr>
              <a:t> </a:t>
            </a:r>
          </a:p>
          <a:p>
            <a:pPr marL="152400" indent="0">
              <a:spcBef>
                <a:spcPts val="600"/>
              </a:spcBef>
              <a:buClr>
                <a:schemeClr val="dk1"/>
              </a:buClr>
              <a:buSzPts val="1200"/>
            </a:pPr>
            <a:r>
              <a:rPr lang="pt-PT" sz="1400" b="0" dirty="0">
                <a:solidFill>
                  <a:schemeClr val="tx2">
                    <a:lumMod val="75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(</a:t>
            </a:r>
            <a:r>
              <a:rPr lang="en-US" sz="1400" b="0" dirty="0">
                <a:solidFill>
                  <a:schemeClr val="tx2">
                    <a:lumMod val="75000"/>
                  </a:schemeClr>
                </a:solidFill>
              </a:rPr>
              <a:t>Activity creators can submit detailed activity descriptions, ratings and reviews)</a:t>
            </a:r>
            <a:endParaRPr lang="pt-PT" sz="1400" b="0" dirty="0">
              <a:solidFill>
                <a:schemeClr val="tx2">
                  <a:lumMod val="75000"/>
                </a:schemeClr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pPr marL="152400" indent="0">
              <a:spcBef>
                <a:spcPts val="600"/>
              </a:spcBef>
              <a:buClr>
                <a:schemeClr val="dk1"/>
              </a:buClr>
              <a:buSzPts val="1200"/>
            </a:pPr>
            <a:endParaRPr lang="pt-PT" sz="1400" b="0" dirty="0">
              <a:solidFill>
                <a:schemeClr val="tx2">
                  <a:lumMod val="75000"/>
                </a:schemeClr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pic>
        <p:nvPicPr>
          <p:cNvPr id="2" name="Imagem 1" descr="Uma imagem com texto, Tipo de letra, Gráficos, design gráfico&#10;&#10;Descrição gerada automaticamente">
            <a:extLst>
              <a:ext uri="{FF2B5EF4-FFF2-40B4-BE49-F238E27FC236}">
                <a16:creationId xmlns:a16="http://schemas.microsoft.com/office/drawing/2014/main" id="{A63E5F3F-EEFE-F29F-B3E3-BE9D8EE7B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3046" cy="545729"/>
          </a:xfrm>
          <a:prstGeom prst="rect">
            <a:avLst/>
          </a:prstGeom>
        </p:spPr>
      </p:pic>
      <p:sp>
        <p:nvSpPr>
          <p:cNvPr id="4" name="Google Shape;2651;p66">
            <a:extLst>
              <a:ext uri="{FF2B5EF4-FFF2-40B4-BE49-F238E27FC236}">
                <a16:creationId xmlns:a16="http://schemas.microsoft.com/office/drawing/2014/main" id="{3B1C13E3-FC53-4081-EAC0-0BD91DFF2D12}"/>
              </a:ext>
            </a:extLst>
          </p:cNvPr>
          <p:cNvSpPr txBox="1">
            <a:spLocks/>
          </p:cNvSpPr>
          <p:nvPr/>
        </p:nvSpPr>
        <p:spPr>
          <a:xfrm>
            <a:off x="4572000" y="1558177"/>
            <a:ext cx="4748337" cy="2943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None/>
              <a:defRPr sz="12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None/>
              <a:defRPr sz="12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None/>
              <a:defRPr sz="12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None/>
              <a:defRPr sz="12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None/>
              <a:defRPr sz="12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None/>
              <a:defRPr sz="12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None/>
              <a:defRPr sz="12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None/>
              <a:defRPr sz="12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Questrial"/>
              <a:buNone/>
              <a:defRPr sz="12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152400" indent="0" algn="ctr">
              <a:spcBef>
                <a:spcPts val="600"/>
              </a:spcBef>
              <a:buClr>
                <a:schemeClr val="dk1"/>
              </a:buClr>
              <a:buSzPts val="1200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Amasis MT Pro Black" panose="02040A04050005020304" pitchFamily="18" charset="0"/>
                <a:ea typeface="Questrial" pitchFamily="2" charset="0"/>
                <a:cs typeface="Questrial" pitchFamily="2" charset="0"/>
              </a:rPr>
              <a:t>Value Proposition </a:t>
            </a:r>
          </a:p>
          <a:p>
            <a:pPr marL="152400" indent="0">
              <a:spcBef>
                <a:spcPts val="600"/>
              </a:spcBef>
              <a:buClr>
                <a:schemeClr val="dk1"/>
              </a:buClr>
              <a:buSzPts val="1200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uFill>
                  <a:noFill/>
                </a:uFill>
                <a:latin typeface="Amasis MT Pro Black" panose="02040A04050005020304" pitchFamily="18" charset="0"/>
                <a:ea typeface="Questrial" pitchFamily="2" charset="0"/>
                <a:cs typeface="Questrial" pitchFamily="2" charset="0"/>
              </a:rPr>
              <a:t>For Users:</a:t>
            </a:r>
          </a:p>
          <a:p>
            <a:pPr marL="438150" indent="-285750">
              <a:spcBef>
                <a:spcPts val="600"/>
              </a:spcBef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2">
                    <a:lumMod val="75000"/>
                  </a:schemeClr>
                </a:solidFill>
                <a:uFill>
                  <a:noFill/>
                </a:uFill>
                <a:latin typeface="Questrial" pitchFamily="2" charset="0"/>
                <a:ea typeface="Questrial" pitchFamily="2" charset="0"/>
                <a:cs typeface="Questrial" pitchFamily="2" charset="0"/>
              </a:rPr>
              <a:t>Discover activities quickly</a:t>
            </a:r>
          </a:p>
          <a:p>
            <a:pPr marL="438150" indent="-285750">
              <a:spcBef>
                <a:spcPts val="600"/>
              </a:spcBef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2">
                    <a:lumMod val="75000"/>
                  </a:schemeClr>
                </a:solidFill>
                <a:uFill>
                  <a:noFill/>
                </a:uFill>
                <a:latin typeface="Questrial" pitchFamily="2" charset="0"/>
                <a:ea typeface="Questrial" pitchFamily="2" charset="0"/>
                <a:cs typeface="Questrial" pitchFamily="2" charset="0"/>
              </a:rPr>
              <a:t>Improve engagement with personalized matches </a:t>
            </a:r>
          </a:p>
          <a:p>
            <a:pPr marL="438150" indent="-285750">
              <a:spcBef>
                <a:spcPts val="600"/>
              </a:spcBef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2">
                    <a:lumMod val="75000"/>
                  </a:schemeClr>
                </a:solidFill>
              </a:rPr>
              <a:t>Enjoy dynamic suggestions </a:t>
            </a:r>
          </a:p>
          <a:p>
            <a:pPr marL="152400" indent="0">
              <a:spcBef>
                <a:spcPts val="600"/>
              </a:spcBef>
              <a:buClr>
                <a:schemeClr val="dk1"/>
              </a:buClr>
              <a:buSzPts val="1200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Amasis MT Pro Black" panose="02040A04050005020304" pitchFamily="18" charset="0"/>
              </a:rPr>
              <a:t>For organizers:</a:t>
            </a:r>
          </a:p>
          <a:p>
            <a:pPr marL="438150" indent="-285750">
              <a:spcBef>
                <a:spcPts val="600"/>
              </a:spcBef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2">
                    <a:lumMod val="75000"/>
                  </a:schemeClr>
                </a:solidFill>
              </a:rPr>
              <a:t>Boost visibility and participation in activities</a:t>
            </a:r>
          </a:p>
          <a:p>
            <a:pPr marL="438150" indent="-285750">
              <a:spcBef>
                <a:spcPts val="600"/>
              </a:spcBef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2">
                    <a:lumMod val="75000"/>
                  </a:schemeClr>
                </a:solidFill>
              </a:rPr>
              <a:t>Receive valuable feedback and ratings 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6" name="Chaveta à direita 5">
            <a:extLst>
              <a:ext uri="{FF2B5EF4-FFF2-40B4-BE49-F238E27FC236}">
                <a16:creationId xmlns:a16="http://schemas.microsoft.com/office/drawing/2014/main" id="{1A76634A-17A5-59AD-7C6E-B4DA5B19E48E}"/>
              </a:ext>
            </a:extLst>
          </p:cNvPr>
          <p:cNvSpPr/>
          <p:nvPr/>
        </p:nvSpPr>
        <p:spPr>
          <a:xfrm>
            <a:off x="4282341" y="2024185"/>
            <a:ext cx="291317" cy="2579315"/>
          </a:xfrm>
          <a:prstGeom prst="rightBrace">
            <a:avLst>
              <a:gd name="adj1" fmla="val 8333"/>
              <a:gd name="adj2" fmla="val 50058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2639" name="Google Shape;224;p33">
            <a:extLst>
              <a:ext uri="{FF2B5EF4-FFF2-40B4-BE49-F238E27FC236}">
                <a16:creationId xmlns:a16="http://schemas.microsoft.com/office/drawing/2014/main" id="{34CFC50E-4E4B-C3A6-6B85-600159EE71BB}"/>
              </a:ext>
            </a:extLst>
          </p:cNvPr>
          <p:cNvGrpSpPr/>
          <p:nvPr/>
        </p:nvGrpSpPr>
        <p:grpSpPr>
          <a:xfrm>
            <a:off x="7666892" y="3446596"/>
            <a:ext cx="2322196" cy="1977795"/>
            <a:chOff x="944356" y="2063529"/>
            <a:chExt cx="3484342" cy="2948665"/>
          </a:xfrm>
        </p:grpSpPr>
        <p:sp>
          <p:nvSpPr>
            <p:cNvPr id="2640" name="Google Shape;225;p33">
              <a:extLst>
                <a:ext uri="{FF2B5EF4-FFF2-40B4-BE49-F238E27FC236}">
                  <a16:creationId xmlns:a16="http://schemas.microsoft.com/office/drawing/2014/main" id="{CEDBADA2-EDB4-B1FE-0709-E10EF836BB3B}"/>
                </a:ext>
              </a:extLst>
            </p:cNvPr>
            <p:cNvSpPr/>
            <p:nvPr/>
          </p:nvSpPr>
          <p:spPr>
            <a:xfrm>
              <a:off x="944356" y="3635379"/>
              <a:ext cx="2843416" cy="1376815"/>
            </a:xfrm>
            <a:custGeom>
              <a:avLst/>
              <a:gdLst/>
              <a:ahLst/>
              <a:cxnLst/>
              <a:rect l="l" t="t" r="r" b="b"/>
              <a:pathLst>
                <a:path w="1788" h="737" extrusionOk="0">
                  <a:moveTo>
                    <a:pt x="1710" y="573"/>
                  </a:moveTo>
                  <a:cubicBezTo>
                    <a:pt x="1788" y="502"/>
                    <a:pt x="1217" y="310"/>
                    <a:pt x="1180" y="270"/>
                  </a:cubicBezTo>
                  <a:cubicBezTo>
                    <a:pt x="1143" y="229"/>
                    <a:pt x="1533" y="152"/>
                    <a:pt x="1596" y="123"/>
                  </a:cubicBezTo>
                  <a:cubicBezTo>
                    <a:pt x="1659" y="95"/>
                    <a:pt x="1478" y="69"/>
                    <a:pt x="1498" y="49"/>
                  </a:cubicBezTo>
                  <a:cubicBezTo>
                    <a:pt x="1518" y="29"/>
                    <a:pt x="1722" y="0"/>
                    <a:pt x="1722" y="0"/>
                  </a:cubicBezTo>
                  <a:cubicBezTo>
                    <a:pt x="1722" y="0"/>
                    <a:pt x="1114" y="12"/>
                    <a:pt x="1068" y="52"/>
                  </a:cubicBezTo>
                  <a:cubicBezTo>
                    <a:pt x="1023" y="92"/>
                    <a:pt x="1212" y="103"/>
                    <a:pt x="1157" y="123"/>
                  </a:cubicBezTo>
                  <a:cubicBezTo>
                    <a:pt x="1103" y="144"/>
                    <a:pt x="549" y="175"/>
                    <a:pt x="521" y="204"/>
                  </a:cubicBezTo>
                  <a:cubicBezTo>
                    <a:pt x="492" y="232"/>
                    <a:pt x="486" y="244"/>
                    <a:pt x="440" y="249"/>
                  </a:cubicBezTo>
                  <a:cubicBezTo>
                    <a:pt x="398" y="255"/>
                    <a:pt x="176" y="272"/>
                    <a:pt x="0" y="338"/>
                  </a:cubicBezTo>
                  <a:cubicBezTo>
                    <a:pt x="105" y="492"/>
                    <a:pt x="292" y="624"/>
                    <a:pt x="588" y="689"/>
                  </a:cubicBezTo>
                  <a:cubicBezTo>
                    <a:pt x="677" y="709"/>
                    <a:pt x="766" y="725"/>
                    <a:pt x="854" y="737"/>
                  </a:cubicBezTo>
                  <a:cubicBezTo>
                    <a:pt x="996" y="723"/>
                    <a:pt x="1137" y="703"/>
                    <a:pt x="1277" y="679"/>
                  </a:cubicBezTo>
                  <a:cubicBezTo>
                    <a:pt x="1373" y="662"/>
                    <a:pt x="1469" y="645"/>
                    <a:pt x="1564" y="623"/>
                  </a:cubicBezTo>
                  <a:cubicBezTo>
                    <a:pt x="1607" y="613"/>
                    <a:pt x="1676" y="605"/>
                    <a:pt x="1710" y="57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1" name="Google Shape;226;p33">
              <a:extLst>
                <a:ext uri="{FF2B5EF4-FFF2-40B4-BE49-F238E27FC236}">
                  <a16:creationId xmlns:a16="http://schemas.microsoft.com/office/drawing/2014/main" id="{74FB8CAA-B06F-8649-8551-A80D147B8B50}"/>
                </a:ext>
              </a:extLst>
            </p:cNvPr>
            <p:cNvSpPr/>
            <p:nvPr/>
          </p:nvSpPr>
          <p:spPr>
            <a:xfrm>
              <a:off x="3263188" y="3137099"/>
              <a:ext cx="323850" cy="85725"/>
            </a:xfrm>
            <a:custGeom>
              <a:avLst/>
              <a:gdLst/>
              <a:ahLst/>
              <a:cxnLst/>
              <a:rect l="l" t="t" r="r" b="b"/>
              <a:pathLst>
                <a:path w="257" h="68" extrusionOk="0">
                  <a:moveTo>
                    <a:pt x="247" y="60"/>
                  </a:moveTo>
                  <a:cubicBezTo>
                    <a:pt x="248" y="59"/>
                    <a:pt x="242" y="43"/>
                    <a:pt x="242" y="41"/>
                  </a:cubicBezTo>
                  <a:cubicBezTo>
                    <a:pt x="238" y="30"/>
                    <a:pt x="229" y="19"/>
                    <a:pt x="217" y="20"/>
                  </a:cubicBezTo>
                  <a:cubicBezTo>
                    <a:pt x="205" y="20"/>
                    <a:pt x="190" y="37"/>
                    <a:pt x="178" y="30"/>
                  </a:cubicBezTo>
                  <a:cubicBezTo>
                    <a:pt x="168" y="24"/>
                    <a:pt x="162" y="13"/>
                    <a:pt x="151" y="9"/>
                  </a:cubicBezTo>
                  <a:cubicBezTo>
                    <a:pt x="130" y="0"/>
                    <a:pt x="130" y="23"/>
                    <a:pt x="115" y="26"/>
                  </a:cubicBezTo>
                  <a:cubicBezTo>
                    <a:pt x="110" y="27"/>
                    <a:pt x="106" y="26"/>
                    <a:pt x="103" y="25"/>
                  </a:cubicBezTo>
                  <a:cubicBezTo>
                    <a:pt x="99" y="24"/>
                    <a:pt x="95" y="22"/>
                    <a:pt x="88" y="27"/>
                  </a:cubicBezTo>
                  <a:cubicBezTo>
                    <a:pt x="77" y="35"/>
                    <a:pt x="85" y="39"/>
                    <a:pt x="73" y="41"/>
                  </a:cubicBezTo>
                  <a:cubicBezTo>
                    <a:pt x="68" y="41"/>
                    <a:pt x="64" y="41"/>
                    <a:pt x="62" y="41"/>
                  </a:cubicBezTo>
                  <a:cubicBezTo>
                    <a:pt x="58" y="41"/>
                    <a:pt x="56" y="41"/>
                    <a:pt x="52" y="42"/>
                  </a:cubicBezTo>
                  <a:cubicBezTo>
                    <a:pt x="44" y="47"/>
                    <a:pt x="37" y="52"/>
                    <a:pt x="32" y="59"/>
                  </a:cubicBezTo>
                  <a:cubicBezTo>
                    <a:pt x="25" y="57"/>
                    <a:pt x="19" y="57"/>
                    <a:pt x="12" y="59"/>
                  </a:cubicBezTo>
                  <a:cubicBezTo>
                    <a:pt x="7" y="61"/>
                    <a:pt x="3" y="64"/>
                    <a:pt x="0" y="68"/>
                  </a:cubicBezTo>
                  <a:cubicBezTo>
                    <a:pt x="257" y="68"/>
                    <a:pt x="257" y="68"/>
                    <a:pt x="257" y="68"/>
                  </a:cubicBezTo>
                  <a:cubicBezTo>
                    <a:pt x="257" y="68"/>
                    <a:pt x="254" y="58"/>
                    <a:pt x="247" y="60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2" name="Google Shape;227;p33">
              <a:extLst>
                <a:ext uri="{FF2B5EF4-FFF2-40B4-BE49-F238E27FC236}">
                  <a16:creationId xmlns:a16="http://schemas.microsoft.com/office/drawing/2014/main" id="{502EF71E-577F-E6B2-CF46-49C93D72AB09}"/>
                </a:ext>
              </a:extLst>
            </p:cNvPr>
            <p:cNvSpPr/>
            <p:nvPr/>
          </p:nvSpPr>
          <p:spPr>
            <a:xfrm>
              <a:off x="3395236" y="2063529"/>
              <a:ext cx="1033462" cy="247649"/>
            </a:xfrm>
            <a:custGeom>
              <a:avLst/>
              <a:gdLst/>
              <a:ahLst/>
              <a:cxnLst/>
              <a:rect l="l" t="t" r="r" b="b"/>
              <a:pathLst>
                <a:path w="820" h="196" extrusionOk="0">
                  <a:moveTo>
                    <a:pt x="454" y="0"/>
                  </a:moveTo>
                  <a:cubicBezTo>
                    <a:pt x="413" y="0"/>
                    <a:pt x="407" y="53"/>
                    <a:pt x="365" y="62"/>
                  </a:cubicBezTo>
                  <a:cubicBezTo>
                    <a:pt x="360" y="63"/>
                    <a:pt x="356" y="64"/>
                    <a:pt x="352" y="64"/>
                  </a:cubicBezTo>
                  <a:cubicBezTo>
                    <a:pt x="343" y="64"/>
                    <a:pt x="335" y="62"/>
                    <a:pt x="328" y="59"/>
                  </a:cubicBezTo>
                  <a:cubicBezTo>
                    <a:pt x="321" y="57"/>
                    <a:pt x="315" y="55"/>
                    <a:pt x="307" y="55"/>
                  </a:cubicBezTo>
                  <a:cubicBezTo>
                    <a:pt x="300" y="55"/>
                    <a:pt x="291" y="57"/>
                    <a:pt x="281" y="65"/>
                  </a:cubicBezTo>
                  <a:cubicBezTo>
                    <a:pt x="246" y="91"/>
                    <a:pt x="269" y="103"/>
                    <a:pt x="232" y="109"/>
                  </a:cubicBezTo>
                  <a:cubicBezTo>
                    <a:pt x="220" y="111"/>
                    <a:pt x="212" y="111"/>
                    <a:pt x="205" y="111"/>
                  </a:cubicBezTo>
                  <a:cubicBezTo>
                    <a:pt x="202" y="111"/>
                    <a:pt x="198" y="111"/>
                    <a:pt x="195" y="111"/>
                  </a:cubicBezTo>
                  <a:cubicBezTo>
                    <a:pt x="192" y="111"/>
                    <a:pt x="190" y="110"/>
                    <a:pt x="187" y="110"/>
                  </a:cubicBezTo>
                  <a:cubicBezTo>
                    <a:pt x="180" y="110"/>
                    <a:pt x="174" y="111"/>
                    <a:pt x="165" y="115"/>
                  </a:cubicBezTo>
                  <a:cubicBezTo>
                    <a:pt x="142" y="123"/>
                    <a:pt x="101" y="167"/>
                    <a:pt x="101" y="167"/>
                  </a:cubicBezTo>
                  <a:cubicBezTo>
                    <a:pt x="101" y="167"/>
                    <a:pt x="87" y="162"/>
                    <a:pt x="69" y="162"/>
                  </a:cubicBezTo>
                  <a:cubicBezTo>
                    <a:pt x="60" y="162"/>
                    <a:pt x="50" y="163"/>
                    <a:pt x="40" y="167"/>
                  </a:cubicBezTo>
                  <a:cubicBezTo>
                    <a:pt x="25" y="173"/>
                    <a:pt x="11" y="183"/>
                    <a:pt x="0" y="196"/>
                  </a:cubicBezTo>
                  <a:cubicBezTo>
                    <a:pt x="820" y="196"/>
                    <a:pt x="820" y="196"/>
                    <a:pt x="820" y="196"/>
                  </a:cubicBezTo>
                  <a:cubicBezTo>
                    <a:pt x="820" y="196"/>
                    <a:pt x="813" y="169"/>
                    <a:pt x="792" y="169"/>
                  </a:cubicBezTo>
                  <a:cubicBezTo>
                    <a:pt x="790" y="169"/>
                    <a:pt x="788" y="169"/>
                    <a:pt x="785" y="170"/>
                  </a:cubicBezTo>
                  <a:cubicBezTo>
                    <a:pt x="785" y="170"/>
                    <a:pt x="785" y="170"/>
                    <a:pt x="785" y="170"/>
                  </a:cubicBezTo>
                  <a:cubicBezTo>
                    <a:pt x="785" y="170"/>
                    <a:pt x="785" y="170"/>
                    <a:pt x="785" y="170"/>
                  </a:cubicBezTo>
                  <a:cubicBezTo>
                    <a:pt x="786" y="170"/>
                    <a:pt x="786" y="169"/>
                    <a:pt x="786" y="167"/>
                  </a:cubicBezTo>
                  <a:cubicBezTo>
                    <a:pt x="786" y="157"/>
                    <a:pt x="771" y="114"/>
                    <a:pt x="770" y="110"/>
                  </a:cubicBezTo>
                  <a:cubicBezTo>
                    <a:pt x="759" y="75"/>
                    <a:pt x="731" y="42"/>
                    <a:pt x="692" y="42"/>
                  </a:cubicBezTo>
                  <a:cubicBezTo>
                    <a:pt x="692" y="42"/>
                    <a:pt x="691" y="42"/>
                    <a:pt x="691" y="42"/>
                  </a:cubicBezTo>
                  <a:cubicBezTo>
                    <a:pt x="658" y="42"/>
                    <a:pt x="621" y="80"/>
                    <a:pt x="587" y="80"/>
                  </a:cubicBezTo>
                  <a:cubicBezTo>
                    <a:pt x="580" y="80"/>
                    <a:pt x="574" y="79"/>
                    <a:pt x="567" y="75"/>
                  </a:cubicBezTo>
                  <a:cubicBezTo>
                    <a:pt x="535" y="57"/>
                    <a:pt x="517" y="21"/>
                    <a:pt x="482" y="6"/>
                  </a:cubicBezTo>
                  <a:cubicBezTo>
                    <a:pt x="471" y="2"/>
                    <a:pt x="462" y="0"/>
                    <a:pt x="454" y="0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3" name="Google Shape;228;p33">
              <a:extLst>
                <a:ext uri="{FF2B5EF4-FFF2-40B4-BE49-F238E27FC236}">
                  <a16:creationId xmlns:a16="http://schemas.microsoft.com/office/drawing/2014/main" id="{E02F923A-D7E3-1553-4372-17D9CA6E7010}"/>
                </a:ext>
              </a:extLst>
            </p:cNvPr>
            <p:cNvSpPr/>
            <p:nvPr/>
          </p:nvSpPr>
          <p:spPr>
            <a:xfrm>
              <a:off x="1754188" y="4044950"/>
              <a:ext cx="49213" cy="77788"/>
            </a:xfrm>
            <a:custGeom>
              <a:avLst/>
              <a:gdLst/>
              <a:ahLst/>
              <a:cxnLst/>
              <a:rect l="l" t="t" r="r" b="b"/>
              <a:pathLst>
                <a:path w="40" h="62" extrusionOk="0">
                  <a:moveTo>
                    <a:pt x="6" y="62"/>
                  </a:moveTo>
                  <a:cubicBezTo>
                    <a:pt x="6" y="62"/>
                    <a:pt x="2" y="46"/>
                    <a:pt x="2" y="45"/>
                  </a:cubicBezTo>
                  <a:cubicBezTo>
                    <a:pt x="0" y="33"/>
                    <a:pt x="4" y="10"/>
                    <a:pt x="16" y="4"/>
                  </a:cubicBezTo>
                  <a:cubicBezTo>
                    <a:pt x="24" y="0"/>
                    <a:pt x="33" y="4"/>
                    <a:pt x="37" y="12"/>
                  </a:cubicBezTo>
                  <a:cubicBezTo>
                    <a:pt x="37" y="12"/>
                    <a:pt x="37" y="13"/>
                    <a:pt x="37" y="13"/>
                  </a:cubicBezTo>
                  <a:cubicBezTo>
                    <a:pt x="40" y="23"/>
                    <a:pt x="38" y="33"/>
                    <a:pt x="32" y="40"/>
                  </a:cubicBezTo>
                  <a:cubicBezTo>
                    <a:pt x="26" y="49"/>
                    <a:pt x="6" y="62"/>
                    <a:pt x="6" y="62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4" name="Google Shape;229;p33">
              <a:extLst>
                <a:ext uri="{FF2B5EF4-FFF2-40B4-BE49-F238E27FC236}">
                  <a16:creationId xmlns:a16="http://schemas.microsoft.com/office/drawing/2014/main" id="{D48A9742-D2E0-FB96-D00D-88508900D022}"/>
                </a:ext>
              </a:extLst>
            </p:cNvPr>
            <p:cNvSpPr/>
            <p:nvPr/>
          </p:nvSpPr>
          <p:spPr>
            <a:xfrm>
              <a:off x="2017713" y="4065588"/>
              <a:ext cx="68263" cy="55563"/>
            </a:xfrm>
            <a:custGeom>
              <a:avLst/>
              <a:gdLst/>
              <a:ahLst/>
              <a:cxnLst/>
              <a:rect l="l" t="t" r="r" b="b"/>
              <a:pathLst>
                <a:path w="55" h="45" extrusionOk="0">
                  <a:moveTo>
                    <a:pt x="33" y="41"/>
                  </a:moveTo>
                  <a:cubicBezTo>
                    <a:pt x="24" y="45"/>
                    <a:pt x="0" y="44"/>
                    <a:pt x="0" y="44"/>
                  </a:cubicBezTo>
                  <a:cubicBezTo>
                    <a:pt x="0" y="44"/>
                    <a:pt x="6" y="29"/>
                    <a:pt x="6" y="28"/>
                  </a:cubicBezTo>
                  <a:cubicBezTo>
                    <a:pt x="11" y="17"/>
                    <a:pt x="27" y="0"/>
                    <a:pt x="40" y="1"/>
                  </a:cubicBezTo>
                  <a:cubicBezTo>
                    <a:pt x="49" y="2"/>
                    <a:pt x="55" y="11"/>
                    <a:pt x="53" y="19"/>
                  </a:cubicBezTo>
                  <a:cubicBezTo>
                    <a:pt x="53" y="20"/>
                    <a:pt x="53" y="20"/>
                    <a:pt x="53" y="21"/>
                  </a:cubicBezTo>
                  <a:cubicBezTo>
                    <a:pt x="50" y="30"/>
                    <a:pt x="43" y="37"/>
                    <a:pt x="33" y="4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5" name="Google Shape;230;p33">
              <a:extLst>
                <a:ext uri="{FF2B5EF4-FFF2-40B4-BE49-F238E27FC236}">
                  <a16:creationId xmlns:a16="http://schemas.microsoft.com/office/drawing/2014/main" id="{D412A70E-45EB-2FA7-002C-568DCA25E779}"/>
                </a:ext>
              </a:extLst>
            </p:cNvPr>
            <p:cNvSpPr/>
            <p:nvPr/>
          </p:nvSpPr>
          <p:spPr>
            <a:xfrm>
              <a:off x="1654176" y="3979863"/>
              <a:ext cx="430213" cy="534988"/>
            </a:xfrm>
            <a:custGeom>
              <a:avLst/>
              <a:gdLst/>
              <a:ahLst/>
              <a:cxnLst/>
              <a:rect l="l" t="t" r="r" b="b"/>
              <a:pathLst>
                <a:path w="342" h="425" extrusionOk="0">
                  <a:moveTo>
                    <a:pt x="285" y="61"/>
                  </a:moveTo>
                  <a:cubicBezTo>
                    <a:pt x="285" y="61"/>
                    <a:pt x="285" y="61"/>
                    <a:pt x="285" y="61"/>
                  </a:cubicBezTo>
                  <a:cubicBezTo>
                    <a:pt x="286" y="65"/>
                    <a:pt x="286" y="69"/>
                    <a:pt x="287" y="73"/>
                  </a:cubicBezTo>
                  <a:cubicBezTo>
                    <a:pt x="287" y="82"/>
                    <a:pt x="288" y="91"/>
                    <a:pt x="289" y="101"/>
                  </a:cubicBezTo>
                  <a:cubicBezTo>
                    <a:pt x="289" y="112"/>
                    <a:pt x="289" y="123"/>
                    <a:pt x="288" y="133"/>
                  </a:cubicBezTo>
                  <a:cubicBezTo>
                    <a:pt x="287" y="146"/>
                    <a:pt x="285" y="158"/>
                    <a:pt x="282" y="169"/>
                  </a:cubicBezTo>
                  <a:cubicBezTo>
                    <a:pt x="282" y="170"/>
                    <a:pt x="282" y="170"/>
                    <a:pt x="282" y="170"/>
                  </a:cubicBezTo>
                  <a:cubicBezTo>
                    <a:pt x="284" y="167"/>
                    <a:pt x="290" y="158"/>
                    <a:pt x="291" y="157"/>
                  </a:cubicBezTo>
                  <a:cubicBezTo>
                    <a:pt x="298" y="148"/>
                    <a:pt x="319" y="135"/>
                    <a:pt x="331" y="140"/>
                  </a:cubicBezTo>
                  <a:cubicBezTo>
                    <a:pt x="339" y="144"/>
                    <a:pt x="342" y="153"/>
                    <a:pt x="338" y="161"/>
                  </a:cubicBezTo>
                  <a:cubicBezTo>
                    <a:pt x="338" y="162"/>
                    <a:pt x="338" y="162"/>
                    <a:pt x="338" y="163"/>
                  </a:cubicBezTo>
                  <a:cubicBezTo>
                    <a:pt x="332" y="171"/>
                    <a:pt x="323" y="175"/>
                    <a:pt x="314" y="176"/>
                  </a:cubicBezTo>
                  <a:cubicBezTo>
                    <a:pt x="304" y="178"/>
                    <a:pt x="283" y="172"/>
                    <a:pt x="281" y="171"/>
                  </a:cubicBezTo>
                  <a:cubicBezTo>
                    <a:pt x="278" y="183"/>
                    <a:pt x="274" y="195"/>
                    <a:pt x="269" y="206"/>
                  </a:cubicBezTo>
                  <a:cubicBezTo>
                    <a:pt x="266" y="213"/>
                    <a:pt x="263" y="220"/>
                    <a:pt x="259" y="226"/>
                  </a:cubicBezTo>
                  <a:cubicBezTo>
                    <a:pt x="263" y="220"/>
                    <a:pt x="263" y="220"/>
                    <a:pt x="263" y="220"/>
                  </a:cubicBezTo>
                  <a:cubicBezTo>
                    <a:pt x="271" y="211"/>
                    <a:pt x="291" y="199"/>
                    <a:pt x="304" y="204"/>
                  </a:cubicBezTo>
                  <a:cubicBezTo>
                    <a:pt x="312" y="208"/>
                    <a:pt x="315" y="217"/>
                    <a:pt x="311" y="225"/>
                  </a:cubicBezTo>
                  <a:cubicBezTo>
                    <a:pt x="311" y="225"/>
                    <a:pt x="311" y="226"/>
                    <a:pt x="310" y="226"/>
                  </a:cubicBezTo>
                  <a:cubicBezTo>
                    <a:pt x="305" y="234"/>
                    <a:pt x="296" y="239"/>
                    <a:pt x="286" y="240"/>
                  </a:cubicBezTo>
                  <a:cubicBezTo>
                    <a:pt x="276" y="240"/>
                    <a:pt x="265" y="238"/>
                    <a:pt x="255" y="235"/>
                  </a:cubicBezTo>
                  <a:cubicBezTo>
                    <a:pt x="254" y="237"/>
                    <a:pt x="252" y="240"/>
                    <a:pt x="251" y="242"/>
                  </a:cubicBezTo>
                  <a:cubicBezTo>
                    <a:pt x="245" y="254"/>
                    <a:pt x="239" y="266"/>
                    <a:pt x="233" y="278"/>
                  </a:cubicBezTo>
                  <a:cubicBezTo>
                    <a:pt x="231" y="282"/>
                    <a:pt x="230" y="287"/>
                    <a:pt x="228" y="291"/>
                  </a:cubicBezTo>
                  <a:cubicBezTo>
                    <a:pt x="230" y="288"/>
                    <a:pt x="231" y="286"/>
                    <a:pt x="231" y="286"/>
                  </a:cubicBezTo>
                  <a:cubicBezTo>
                    <a:pt x="239" y="277"/>
                    <a:pt x="259" y="264"/>
                    <a:pt x="272" y="269"/>
                  </a:cubicBezTo>
                  <a:cubicBezTo>
                    <a:pt x="280" y="273"/>
                    <a:pt x="283" y="283"/>
                    <a:pt x="279" y="290"/>
                  </a:cubicBezTo>
                  <a:cubicBezTo>
                    <a:pt x="279" y="291"/>
                    <a:pt x="279" y="291"/>
                    <a:pt x="278" y="292"/>
                  </a:cubicBezTo>
                  <a:cubicBezTo>
                    <a:pt x="273" y="300"/>
                    <a:pt x="264" y="304"/>
                    <a:pt x="254" y="305"/>
                  </a:cubicBezTo>
                  <a:cubicBezTo>
                    <a:pt x="244" y="305"/>
                    <a:pt x="234" y="304"/>
                    <a:pt x="224" y="301"/>
                  </a:cubicBezTo>
                  <a:cubicBezTo>
                    <a:pt x="222" y="305"/>
                    <a:pt x="220" y="309"/>
                    <a:pt x="219" y="314"/>
                  </a:cubicBezTo>
                  <a:cubicBezTo>
                    <a:pt x="218" y="317"/>
                    <a:pt x="217" y="319"/>
                    <a:pt x="216" y="322"/>
                  </a:cubicBezTo>
                  <a:cubicBezTo>
                    <a:pt x="215" y="325"/>
                    <a:pt x="214" y="328"/>
                    <a:pt x="213" y="331"/>
                  </a:cubicBezTo>
                  <a:cubicBezTo>
                    <a:pt x="212" y="337"/>
                    <a:pt x="211" y="343"/>
                    <a:pt x="209" y="348"/>
                  </a:cubicBezTo>
                  <a:cubicBezTo>
                    <a:pt x="209" y="352"/>
                    <a:pt x="208" y="356"/>
                    <a:pt x="207" y="360"/>
                  </a:cubicBezTo>
                  <a:cubicBezTo>
                    <a:pt x="209" y="356"/>
                    <a:pt x="213" y="347"/>
                    <a:pt x="213" y="347"/>
                  </a:cubicBezTo>
                  <a:cubicBezTo>
                    <a:pt x="220" y="337"/>
                    <a:pt x="238" y="321"/>
                    <a:pt x="251" y="324"/>
                  </a:cubicBezTo>
                  <a:cubicBezTo>
                    <a:pt x="259" y="327"/>
                    <a:pt x="264" y="335"/>
                    <a:pt x="261" y="344"/>
                  </a:cubicBezTo>
                  <a:cubicBezTo>
                    <a:pt x="261" y="344"/>
                    <a:pt x="261" y="345"/>
                    <a:pt x="261" y="345"/>
                  </a:cubicBezTo>
                  <a:cubicBezTo>
                    <a:pt x="256" y="354"/>
                    <a:pt x="249" y="360"/>
                    <a:pt x="239" y="362"/>
                  </a:cubicBezTo>
                  <a:cubicBezTo>
                    <a:pt x="228" y="364"/>
                    <a:pt x="217" y="364"/>
                    <a:pt x="207" y="362"/>
                  </a:cubicBezTo>
                  <a:cubicBezTo>
                    <a:pt x="205" y="369"/>
                    <a:pt x="204" y="375"/>
                    <a:pt x="203" y="380"/>
                  </a:cubicBezTo>
                  <a:cubicBezTo>
                    <a:pt x="200" y="398"/>
                    <a:pt x="198" y="413"/>
                    <a:pt x="196" y="425"/>
                  </a:cubicBezTo>
                  <a:cubicBezTo>
                    <a:pt x="187" y="425"/>
                    <a:pt x="187" y="425"/>
                    <a:pt x="187" y="425"/>
                  </a:cubicBezTo>
                  <a:cubicBezTo>
                    <a:pt x="189" y="413"/>
                    <a:pt x="192" y="397"/>
                    <a:pt x="195" y="379"/>
                  </a:cubicBezTo>
                  <a:cubicBezTo>
                    <a:pt x="196" y="372"/>
                    <a:pt x="198" y="366"/>
                    <a:pt x="199" y="359"/>
                  </a:cubicBezTo>
                  <a:cubicBezTo>
                    <a:pt x="193" y="356"/>
                    <a:pt x="187" y="354"/>
                    <a:pt x="181" y="350"/>
                  </a:cubicBezTo>
                  <a:cubicBezTo>
                    <a:pt x="173" y="357"/>
                    <a:pt x="164" y="363"/>
                    <a:pt x="155" y="368"/>
                  </a:cubicBezTo>
                  <a:cubicBezTo>
                    <a:pt x="157" y="373"/>
                    <a:pt x="160" y="379"/>
                    <a:pt x="162" y="384"/>
                  </a:cubicBezTo>
                  <a:cubicBezTo>
                    <a:pt x="169" y="401"/>
                    <a:pt x="175" y="415"/>
                    <a:pt x="180" y="425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66" y="415"/>
                    <a:pt x="160" y="402"/>
                    <a:pt x="154" y="387"/>
                  </a:cubicBezTo>
                  <a:cubicBezTo>
                    <a:pt x="152" y="381"/>
                    <a:pt x="149" y="375"/>
                    <a:pt x="147" y="368"/>
                  </a:cubicBezTo>
                  <a:cubicBezTo>
                    <a:pt x="136" y="371"/>
                    <a:pt x="125" y="372"/>
                    <a:pt x="114" y="371"/>
                  </a:cubicBezTo>
                  <a:cubicBezTo>
                    <a:pt x="105" y="369"/>
                    <a:pt x="97" y="364"/>
                    <a:pt x="92" y="355"/>
                  </a:cubicBezTo>
                  <a:cubicBezTo>
                    <a:pt x="88" y="348"/>
                    <a:pt x="91" y="338"/>
                    <a:pt x="99" y="334"/>
                  </a:cubicBezTo>
                  <a:cubicBezTo>
                    <a:pt x="99" y="334"/>
                    <a:pt x="100" y="334"/>
                    <a:pt x="101" y="334"/>
                  </a:cubicBezTo>
                  <a:cubicBezTo>
                    <a:pt x="113" y="329"/>
                    <a:pt x="132" y="344"/>
                    <a:pt x="139" y="353"/>
                  </a:cubicBezTo>
                  <a:cubicBezTo>
                    <a:pt x="140" y="354"/>
                    <a:pt x="144" y="360"/>
                    <a:pt x="146" y="365"/>
                  </a:cubicBezTo>
                  <a:cubicBezTo>
                    <a:pt x="145" y="362"/>
                    <a:pt x="144" y="359"/>
                    <a:pt x="143" y="357"/>
                  </a:cubicBezTo>
                  <a:cubicBezTo>
                    <a:pt x="141" y="351"/>
                    <a:pt x="139" y="346"/>
                    <a:pt x="137" y="340"/>
                  </a:cubicBezTo>
                  <a:cubicBezTo>
                    <a:pt x="135" y="331"/>
                    <a:pt x="135" y="331"/>
                    <a:pt x="135" y="331"/>
                  </a:cubicBezTo>
                  <a:cubicBezTo>
                    <a:pt x="134" y="328"/>
                    <a:pt x="133" y="325"/>
                    <a:pt x="132" y="322"/>
                  </a:cubicBezTo>
                  <a:cubicBezTo>
                    <a:pt x="131" y="314"/>
                    <a:pt x="129" y="307"/>
                    <a:pt x="128" y="300"/>
                  </a:cubicBezTo>
                  <a:cubicBezTo>
                    <a:pt x="118" y="304"/>
                    <a:pt x="108" y="306"/>
                    <a:pt x="97" y="307"/>
                  </a:cubicBezTo>
                  <a:cubicBezTo>
                    <a:pt x="87" y="307"/>
                    <a:pt x="78" y="302"/>
                    <a:pt x="72" y="295"/>
                  </a:cubicBezTo>
                  <a:cubicBezTo>
                    <a:pt x="67" y="288"/>
                    <a:pt x="69" y="278"/>
                    <a:pt x="76" y="273"/>
                  </a:cubicBezTo>
                  <a:cubicBezTo>
                    <a:pt x="76" y="273"/>
                    <a:pt x="77" y="272"/>
                    <a:pt x="77" y="272"/>
                  </a:cubicBezTo>
                  <a:cubicBezTo>
                    <a:pt x="89" y="266"/>
                    <a:pt x="110" y="277"/>
                    <a:pt x="119" y="286"/>
                  </a:cubicBezTo>
                  <a:cubicBezTo>
                    <a:pt x="119" y="286"/>
                    <a:pt x="125" y="293"/>
                    <a:pt x="128" y="297"/>
                  </a:cubicBezTo>
                  <a:cubicBezTo>
                    <a:pt x="127" y="292"/>
                    <a:pt x="126" y="288"/>
                    <a:pt x="126" y="283"/>
                  </a:cubicBezTo>
                  <a:cubicBezTo>
                    <a:pt x="124" y="270"/>
                    <a:pt x="123" y="257"/>
                    <a:pt x="121" y="243"/>
                  </a:cubicBezTo>
                  <a:cubicBezTo>
                    <a:pt x="120" y="231"/>
                    <a:pt x="120" y="231"/>
                    <a:pt x="120" y="231"/>
                  </a:cubicBezTo>
                  <a:cubicBezTo>
                    <a:pt x="118" y="232"/>
                    <a:pt x="98" y="239"/>
                    <a:pt x="88" y="238"/>
                  </a:cubicBezTo>
                  <a:cubicBezTo>
                    <a:pt x="79" y="238"/>
                    <a:pt x="69" y="234"/>
                    <a:pt x="63" y="227"/>
                  </a:cubicBezTo>
                  <a:cubicBezTo>
                    <a:pt x="58" y="220"/>
                    <a:pt x="60" y="210"/>
                    <a:pt x="67" y="205"/>
                  </a:cubicBezTo>
                  <a:cubicBezTo>
                    <a:pt x="67" y="204"/>
                    <a:pt x="68" y="204"/>
                    <a:pt x="68" y="204"/>
                  </a:cubicBezTo>
                  <a:cubicBezTo>
                    <a:pt x="80" y="198"/>
                    <a:pt x="101" y="209"/>
                    <a:pt x="110" y="217"/>
                  </a:cubicBezTo>
                  <a:cubicBezTo>
                    <a:pt x="110" y="218"/>
                    <a:pt x="118" y="228"/>
                    <a:pt x="120" y="230"/>
                  </a:cubicBezTo>
                  <a:cubicBezTo>
                    <a:pt x="119" y="221"/>
                    <a:pt x="118" y="212"/>
                    <a:pt x="117" y="203"/>
                  </a:cubicBezTo>
                  <a:cubicBezTo>
                    <a:pt x="115" y="191"/>
                    <a:pt x="112" y="180"/>
                    <a:pt x="109" y="168"/>
                  </a:cubicBezTo>
                  <a:cubicBezTo>
                    <a:pt x="108" y="168"/>
                    <a:pt x="87" y="176"/>
                    <a:pt x="77" y="176"/>
                  </a:cubicBezTo>
                  <a:cubicBezTo>
                    <a:pt x="67" y="176"/>
                    <a:pt x="58" y="171"/>
                    <a:pt x="52" y="164"/>
                  </a:cubicBezTo>
                  <a:cubicBezTo>
                    <a:pt x="47" y="157"/>
                    <a:pt x="49" y="147"/>
                    <a:pt x="56" y="142"/>
                  </a:cubicBezTo>
                  <a:cubicBezTo>
                    <a:pt x="56" y="142"/>
                    <a:pt x="57" y="141"/>
                    <a:pt x="57" y="141"/>
                  </a:cubicBezTo>
                  <a:cubicBezTo>
                    <a:pt x="69" y="135"/>
                    <a:pt x="90" y="146"/>
                    <a:pt x="99" y="155"/>
                  </a:cubicBezTo>
                  <a:cubicBezTo>
                    <a:pt x="99" y="155"/>
                    <a:pt x="105" y="162"/>
                    <a:pt x="108" y="166"/>
                  </a:cubicBezTo>
                  <a:cubicBezTo>
                    <a:pt x="108" y="166"/>
                    <a:pt x="108" y="166"/>
                    <a:pt x="108" y="166"/>
                  </a:cubicBezTo>
                  <a:cubicBezTo>
                    <a:pt x="105" y="154"/>
                    <a:pt x="100" y="144"/>
                    <a:pt x="94" y="133"/>
                  </a:cubicBezTo>
                  <a:cubicBezTo>
                    <a:pt x="91" y="127"/>
                    <a:pt x="88" y="122"/>
                    <a:pt x="85" y="117"/>
                  </a:cubicBezTo>
                  <a:cubicBezTo>
                    <a:pt x="75" y="122"/>
                    <a:pt x="65" y="125"/>
                    <a:pt x="54" y="127"/>
                  </a:cubicBezTo>
                  <a:cubicBezTo>
                    <a:pt x="45" y="128"/>
                    <a:pt x="35" y="125"/>
                    <a:pt x="28" y="118"/>
                  </a:cubicBezTo>
                  <a:cubicBezTo>
                    <a:pt x="22" y="112"/>
                    <a:pt x="23" y="102"/>
                    <a:pt x="30" y="96"/>
                  </a:cubicBezTo>
                  <a:cubicBezTo>
                    <a:pt x="30" y="96"/>
                    <a:pt x="30" y="95"/>
                    <a:pt x="31" y="95"/>
                  </a:cubicBezTo>
                  <a:cubicBezTo>
                    <a:pt x="42" y="88"/>
                    <a:pt x="65" y="97"/>
                    <a:pt x="74" y="104"/>
                  </a:cubicBezTo>
                  <a:cubicBezTo>
                    <a:pt x="74" y="104"/>
                    <a:pt x="79" y="109"/>
                    <a:pt x="82" y="112"/>
                  </a:cubicBezTo>
                  <a:cubicBezTo>
                    <a:pt x="81" y="110"/>
                    <a:pt x="79" y="108"/>
                    <a:pt x="78" y="105"/>
                  </a:cubicBezTo>
                  <a:cubicBezTo>
                    <a:pt x="72" y="97"/>
                    <a:pt x="66" y="90"/>
                    <a:pt x="61" y="83"/>
                  </a:cubicBezTo>
                  <a:cubicBezTo>
                    <a:pt x="59" y="80"/>
                    <a:pt x="56" y="76"/>
                    <a:pt x="53" y="73"/>
                  </a:cubicBezTo>
                  <a:cubicBezTo>
                    <a:pt x="43" y="73"/>
                    <a:pt x="32" y="72"/>
                    <a:pt x="22" y="69"/>
                  </a:cubicBezTo>
                  <a:cubicBezTo>
                    <a:pt x="13" y="65"/>
                    <a:pt x="6" y="58"/>
                    <a:pt x="3" y="49"/>
                  </a:cubicBezTo>
                  <a:cubicBezTo>
                    <a:pt x="0" y="40"/>
                    <a:pt x="6" y="32"/>
                    <a:pt x="14" y="30"/>
                  </a:cubicBezTo>
                  <a:cubicBezTo>
                    <a:pt x="15" y="29"/>
                    <a:pt x="15" y="29"/>
                    <a:pt x="16" y="29"/>
                  </a:cubicBezTo>
                  <a:cubicBezTo>
                    <a:pt x="29" y="28"/>
                    <a:pt x="45" y="46"/>
                    <a:pt x="49" y="57"/>
                  </a:cubicBezTo>
                  <a:cubicBezTo>
                    <a:pt x="50" y="58"/>
                    <a:pt x="55" y="73"/>
                    <a:pt x="54" y="73"/>
                  </a:cubicBezTo>
                  <a:cubicBezTo>
                    <a:pt x="57" y="76"/>
                    <a:pt x="59" y="79"/>
                    <a:pt x="62" y="82"/>
                  </a:cubicBezTo>
                  <a:cubicBezTo>
                    <a:pt x="68" y="89"/>
                    <a:pt x="73" y="96"/>
                    <a:pt x="79" y="104"/>
                  </a:cubicBezTo>
                  <a:cubicBezTo>
                    <a:pt x="85" y="113"/>
                    <a:pt x="91" y="122"/>
                    <a:pt x="96" y="132"/>
                  </a:cubicBezTo>
                  <a:cubicBezTo>
                    <a:pt x="102" y="142"/>
                    <a:pt x="107" y="154"/>
                    <a:pt x="111" y="165"/>
                  </a:cubicBezTo>
                  <a:cubicBezTo>
                    <a:pt x="111" y="165"/>
                    <a:pt x="111" y="165"/>
                    <a:pt x="111" y="166"/>
                  </a:cubicBezTo>
                  <a:cubicBezTo>
                    <a:pt x="111" y="162"/>
                    <a:pt x="111" y="151"/>
                    <a:pt x="111" y="150"/>
                  </a:cubicBezTo>
                  <a:cubicBezTo>
                    <a:pt x="112" y="138"/>
                    <a:pt x="122" y="116"/>
                    <a:pt x="135" y="114"/>
                  </a:cubicBezTo>
                  <a:cubicBezTo>
                    <a:pt x="144" y="113"/>
                    <a:pt x="152" y="119"/>
                    <a:pt x="153" y="127"/>
                  </a:cubicBezTo>
                  <a:cubicBezTo>
                    <a:pt x="153" y="128"/>
                    <a:pt x="153" y="128"/>
                    <a:pt x="153" y="129"/>
                  </a:cubicBezTo>
                  <a:cubicBezTo>
                    <a:pt x="153" y="138"/>
                    <a:pt x="148" y="147"/>
                    <a:pt x="141" y="153"/>
                  </a:cubicBezTo>
                  <a:cubicBezTo>
                    <a:pt x="132" y="159"/>
                    <a:pt x="122" y="164"/>
                    <a:pt x="111" y="167"/>
                  </a:cubicBezTo>
                  <a:cubicBezTo>
                    <a:pt x="115" y="179"/>
                    <a:pt x="118" y="191"/>
                    <a:pt x="120" y="203"/>
                  </a:cubicBezTo>
                  <a:cubicBezTo>
                    <a:pt x="121" y="210"/>
                    <a:pt x="122" y="217"/>
                    <a:pt x="123" y="225"/>
                  </a:cubicBezTo>
                  <a:cubicBezTo>
                    <a:pt x="123" y="221"/>
                    <a:pt x="123" y="218"/>
                    <a:pt x="123" y="218"/>
                  </a:cubicBezTo>
                  <a:cubicBezTo>
                    <a:pt x="124" y="206"/>
                    <a:pt x="134" y="184"/>
                    <a:pt x="147" y="182"/>
                  </a:cubicBezTo>
                  <a:cubicBezTo>
                    <a:pt x="156" y="180"/>
                    <a:pt x="164" y="186"/>
                    <a:pt x="165" y="195"/>
                  </a:cubicBezTo>
                  <a:cubicBezTo>
                    <a:pt x="166" y="196"/>
                    <a:pt x="166" y="196"/>
                    <a:pt x="166" y="197"/>
                  </a:cubicBezTo>
                  <a:cubicBezTo>
                    <a:pt x="165" y="206"/>
                    <a:pt x="161" y="215"/>
                    <a:pt x="153" y="221"/>
                  </a:cubicBezTo>
                  <a:cubicBezTo>
                    <a:pt x="144" y="227"/>
                    <a:pt x="134" y="232"/>
                    <a:pt x="124" y="235"/>
                  </a:cubicBezTo>
                  <a:cubicBezTo>
                    <a:pt x="125" y="243"/>
                    <a:pt x="125" y="243"/>
                    <a:pt x="125" y="243"/>
                  </a:cubicBezTo>
                  <a:cubicBezTo>
                    <a:pt x="127" y="256"/>
                    <a:pt x="128" y="270"/>
                    <a:pt x="130" y="283"/>
                  </a:cubicBezTo>
                  <a:cubicBezTo>
                    <a:pt x="131" y="287"/>
                    <a:pt x="132" y="292"/>
                    <a:pt x="132" y="296"/>
                  </a:cubicBezTo>
                  <a:cubicBezTo>
                    <a:pt x="132" y="293"/>
                    <a:pt x="132" y="291"/>
                    <a:pt x="132" y="290"/>
                  </a:cubicBezTo>
                  <a:cubicBezTo>
                    <a:pt x="134" y="278"/>
                    <a:pt x="144" y="257"/>
                    <a:pt x="157" y="254"/>
                  </a:cubicBezTo>
                  <a:cubicBezTo>
                    <a:pt x="166" y="253"/>
                    <a:pt x="174" y="259"/>
                    <a:pt x="175" y="267"/>
                  </a:cubicBezTo>
                  <a:cubicBezTo>
                    <a:pt x="175" y="268"/>
                    <a:pt x="175" y="268"/>
                    <a:pt x="175" y="269"/>
                  </a:cubicBezTo>
                  <a:cubicBezTo>
                    <a:pt x="175" y="279"/>
                    <a:pt x="170" y="288"/>
                    <a:pt x="162" y="294"/>
                  </a:cubicBezTo>
                  <a:cubicBezTo>
                    <a:pt x="154" y="299"/>
                    <a:pt x="144" y="304"/>
                    <a:pt x="134" y="307"/>
                  </a:cubicBezTo>
                  <a:cubicBezTo>
                    <a:pt x="135" y="311"/>
                    <a:pt x="136" y="316"/>
                    <a:pt x="137" y="320"/>
                  </a:cubicBezTo>
                  <a:cubicBezTo>
                    <a:pt x="138" y="323"/>
                    <a:pt x="139" y="326"/>
                    <a:pt x="140" y="329"/>
                  </a:cubicBezTo>
                  <a:cubicBezTo>
                    <a:pt x="143" y="338"/>
                    <a:pt x="143" y="338"/>
                    <a:pt x="143" y="338"/>
                  </a:cubicBezTo>
                  <a:cubicBezTo>
                    <a:pt x="145" y="343"/>
                    <a:pt x="147" y="349"/>
                    <a:pt x="149" y="354"/>
                  </a:cubicBezTo>
                  <a:cubicBezTo>
                    <a:pt x="150" y="358"/>
                    <a:pt x="152" y="361"/>
                    <a:pt x="153" y="365"/>
                  </a:cubicBezTo>
                  <a:cubicBezTo>
                    <a:pt x="152" y="360"/>
                    <a:pt x="151" y="352"/>
                    <a:pt x="151" y="351"/>
                  </a:cubicBezTo>
                  <a:cubicBezTo>
                    <a:pt x="151" y="340"/>
                    <a:pt x="154" y="330"/>
                    <a:pt x="159" y="321"/>
                  </a:cubicBezTo>
                  <a:cubicBezTo>
                    <a:pt x="159" y="320"/>
                    <a:pt x="159" y="319"/>
                    <a:pt x="159" y="318"/>
                  </a:cubicBezTo>
                  <a:cubicBezTo>
                    <a:pt x="160" y="309"/>
                    <a:pt x="168" y="303"/>
                    <a:pt x="177" y="304"/>
                  </a:cubicBezTo>
                  <a:cubicBezTo>
                    <a:pt x="177" y="304"/>
                    <a:pt x="178" y="304"/>
                    <a:pt x="179" y="304"/>
                  </a:cubicBezTo>
                  <a:cubicBezTo>
                    <a:pt x="191" y="307"/>
                    <a:pt x="200" y="330"/>
                    <a:pt x="200" y="342"/>
                  </a:cubicBezTo>
                  <a:cubicBezTo>
                    <a:pt x="200" y="343"/>
                    <a:pt x="200" y="350"/>
                    <a:pt x="199" y="355"/>
                  </a:cubicBezTo>
                  <a:cubicBezTo>
                    <a:pt x="200" y="352"/>
                    <a:pt x="201" y="350"/>
                    <a:pt x="201" y="347"/>
                  </a:cubicBezTo>
                  <a:cubicBezTo>
                    <a:pt x="203" y="341"/>
                    <a:pt x="204" y="336"/>
                    <a:pt x="206" y="330"/>
                  </a:cubicBezTo>
                  <a:cubicBezTo>
                    <a:pt x="207" y="327"/>
                    <a:pt x="208" y="324"/>
                    <a:pt x="208" y="321"/>
                  </a:cubicBezTo>
                  <a:cubicBezTo>
                    <a:pt x="209" y="318"/>
                    <a:pt x="211" y="315"/>
                    <a:pt x="212" y="312"/>
                  </a:cubicBezTo>
                  <a:cubicBezTo>
                    <a:pt x="214" y="305"/>
                    <a:pt x="217" y="298"/>
                    <a:pt x="220" y="291"/>
                  </a:cubicBezTo>
                  <a:cubicBezTo>
                    <a:pt x="210" y="289"/>
                    <a:pt x="200" y="285"/>
                    <a:pt x="190" y="280"/>
                  </a:cubicBezTo>
                  <a:cubicBezTo>
                    <a:pt x="182" y="275"/>
                    <a:pt x="177" y="266"/>
                    <a:pt x="176" y="256"/>
                  </a:cubicBezTo>
                  <a:cubicBezTo>
                    <a:pt x="176" y="248"/>
                    <a:pt x="183" y="240"/>
                    <a:pt x="191" y="240"/>
                  </a:cubicBezTo>
                  <a:cubicBezTo>
                    <a:pt x="192" y="240"/>
                    <a:pt x="192" y="240"/>
                    <a:pt x="193" y="240"/>
                  </a:cubicBezTo>
                  <a:cubicBezTo>
                    <a:pt x="207" y="242"/>
                    <a:pt x="218" y="263"/>
                    <a:pt x="220" y="274"/>
                  </a:cubicBezTo>
                  <a:cubicBezTo>
                    <a:pt x="220" y="275"/>
                    <a:pt x="221" y="284"/>
                    <a:pt x="221" y="288"/>
                  </a:cubicBezTo>
                  <a:cubicBezTo>
                    <a:pt x="223" y="284"/>
                    <a:pt x="225" y="280"/>
                    <a:pt x="227" y="276"/>
                  </a:cubicBezTo>
                  <a:cubicBezTo>
                    <a:pt x="233" y="264"/>
                    <a:pt x="239" y="252"/>
                    <a:pt x="246" y="240"/>
                  </a:cubicBezTo>
                  <a:cubicBezTo>
                    <a:pt x="248" y="237"/>
                    <a:pt x="249" y="233"/>
                    <a:pt x="251" y="229"/>
                  </a:cubicBezTo>
                  <a:cubicBezTo>
                    <a:pt x="241" y="227"/>
                    <a:pt x="230" y="223"/>
                    <a:pt x="221" y="218"/>
                  </a:cubicBezTo>
                  <a:cubicBezTo>
                    <a:pt x="213" y="213"/>
                    <a:pt x="207" y="204"/>
                    <a:pt x="206" y="194"/>
                  </a:cubicBezTo>
                  <a:cubicBezTo>
                    <a:pt x="206" y="186"/>
                    <a:pt x="213" y="178"/>
                    <a:pt x="221" y="178"/>
                  </a:cubicBezTo>
                  <a:cubicBezTo>
                    <a:pt x="222" y="178"/>
                    <a:pt x="223" y="178"/>
                    <a:pt x="223" y="178"/>
                  </a:cubicBezTo>
                  <a:cubicBezTo>
                    <a:pt x="237" y="180"/>
                    <a:pt x="248" y="201"/>
                    <a:pt x="250" y="212"/>
                  </a:cubicBezTo>
                  <a:cubicBezTo>
                    <a:pt x="250" y="213"/>
                    <a:pt x="251" y="225"/>
                    <a:pt x="252" y="229"/>
                  </a:cubicBezTo>
                  <a:cubicBezTo>
                    <a:pt x="256" y="221"/>
                    <a:pt x="260" y="213"/>
                    <a:pt x="263" y="205"/>
                  </a:cubicBezTo>
                  <a:cubicBezTo>
                    <a:pt x="269" y="194"/>
                    <a:pt x="273" y="182"/>
                    <a:pt x="276" y="171"/>
                  </a:cubicBezTo>
                  <a:cubicBezTo>
                    <a:pt x="266" y="169"/>
                    <a:pt x="255" y="165"/>
                    <a:pt x="246" y="159"/>
                  </a:cubicBezTo>
                  <a:cubicBezTo>
                    <a:pt x="237" y="154"/>
                    <a:pt x="232" y="145"/>
                    <a:pt x="231" y="136"/>
                  </a:cubicBezTo>
                  <a:cubicBezTo>
                    <a:pt x="231" y="127"/>
                    <a:pt x="238" y="120"/>
                    <a:pt x="246" y="120"/>
                  </a:cubicBezTo>
                  <a:cubicBezTo>
                    <a:pt x="247" y="120"/>
                    <a:pt x="248" y="120"/>
                    <a:pt x="248" y="120"/>
                  </a:cubicBezTo>
                  <a:cubicBezTo>
                    <a:pt x="262" y="121"/>
                    <a:pt x="273" y="142"/>
                    <a:pt x="275" y="154"/>
                  </a:cubicBezTo>
                  <a:cubicBezTo>
                    <a:pt x="275" y="155"/>
                    <a:pt x="276" y="164"/>
                    <a:pt x="276" y="168"/>
                  </a:cubicBezTo>
                  <a:cubicBezTo>
                    <a:pt x="277" y="168"/>
                    <a:pt x="277" y="168"/>
                    <a:pt x="277" y="168"/>
                  </a:cubicBezTo>
                  <a:cubicBezTo>
                    <a:pt x="280" y="157"/>
                    <a:pt x="283" y="145"/>
                    <a:pt x="284" y="133"/>
                  </a:cubicBezTo>
                  <a:cubicBezTo>
                    <a:pt x="285" y="126"/>
                    <a:pt x="285" y="120"/>
                    <a:pt x="285" y="114"/>
                  </a:cubicBezTo>
                  <a:cubicBezTo>
                    <a:pt x="274" y="113"/>
                    <a:pt x="264" y="110"/>
                    <a:pt x="254" y="106"/>
                  </a:cubicBezTo>
                  <a:cubicBezTo>
                    <a:pt x="245" y="101"/>
                    <a:pt x="239" y="93"/>
                    <a:pt x="237" y="84"/>
                  </a:cubicBezTo>
                  <a:cubicBezTo>
                    <a:pt x="236" y="75"/>
                    <a:pt x="242" y="67"/>
                    <a:pt x="250" y="66"/>
                  </a:cubicBezTo>
                  <a:cubicBezTo>
                    <a:pt x="251" y="66"/>
                    <a:pt x="252" y="66"/>
                    <a:pt x="252" y="66"/>
                  </a:cubicBezTo>
                  <a:cubicBezTo>
                    <a:pt x="266" y="66"/>
                    <a:pt x="279" y="86"/>
                    <a:pt x="283" y="97"/>
                  </a:cubicBezTo>
                  <a:cubicBezTo>
                    <a:pt x="283" y="98"/>
                    <a:pt x="284" y="104"/>
                    <a:pt x="285" y="109"/>
                  </a:cubicBezTo>
                  <a:cubicBezTo>
                    <a:pt x="285" y="106"/>
                    <a:pt x="285" y="103"/>
                    <a:pt x="285" y="101"/>
                  </a:cubicBezTo>
                  <a:cubicBezTo>
                    <a:pt x="285" y="90"/>
                    <a:pt x="285" y="81"/>
                    <a:pt x="284" y="73"/>
                  </a:cubicBezTo>
                  <a:cubicBezTo>
                    <a:pt x="284" y="68"/>
                    <a:pt x="283" y="64"/>
                    <a:pt x="283" y="60"/>
                  </a:cubicBezTo>
                  <a:cubicBezTo>
                    <a:pt x="274" y="55"/>
                    <a:pt x="266" y="47"/>
                    <a:pt x="259" y="39"/>
                  </a:cubicBezTo>
                  <a:cubicBezTo>
                    <a:pt x="253" y="31"/>
                    <a:pt x="251" y="21"/>
                    <a:pt x="254" y="12"/>
                  </a:cubicBezTo>
                  <a:cubicBezTo>
                    <a:pt x="257" y="4"/>
                    <a:pt x="265" y="0"/>
                    <a:pt x="274" y="3"/>
                  </a:cubicBezTo>
                  <a:cubicBezTo>
                    <a:pt x="274" y="3"/>
                    <a:pt x="275" y="3"/>
                    <a:pt x="275" y="3"/>
                  </a:cubicBezTo>
                  <a:cubicBezTo>
                    <a:pt x="287" y="9"/>
                    <a:pt x="290" y="33"/>
                    <a:pt x="288" y="45"/>
                  </a:cubicBezTo>
                  <a:cubicBezTo>
                    <a:pt x="290" y="46"/>
                    <a:pt x="285" y="61"/>
                    <a:pt x="285" y="6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6" name="Google Shape;231;p33">
              <a:extLst>
                <a:ext uri="{FF2B5EF4-FFF2-40B4-BE49-F238E27FC236}">
                  <a16:creationId xmlns:a16="http://schemas.microsoft.com/office/drawing/2014/main" id="{49706FA8-55C5-545B-734D-9AF10BE76AA2}"/>
                </a:ext>
              </a:extLst>
            </p:cNvPr>
            <p:cNvSpPr/>
            <p:nvPr/>
          </p:nvSpPr>
          <p:spPr>
            <a:xfrm>
              <a:off x="1803401" y="4170363"/>
              <a:ext cx="49213" cy="77788"/>
            </a:xfrm>
            <a:custGeom>
              <a:avLst/>
              <a:gdLst/>
              <a:ahLst/>
              <a:cxnLst/>
              <a:rect l="l" t="t" r="r" b="b"/>
              <a:pathLst>
                <a:path w="39" h="62" extrusionOk="0">
                  <a:moveTo>
                    <a:pt x="33" y="62"/>
                  </a:moveTo>
                  <a:cubicBezTo>
                    <a:pt x="33" y="62"/>
                    <a:pt x="38" y="46"/>
                    <a:pt x="38" y="45"/>
                  </a:cubicBezTo>
                  <a:cubicBezTo>
                    <a:pt x="39" y="33"/>
                    <a:pt x="36" y="10"/>
                    <a:pt x="24" y="4"/>
                  </a:cubicBezTo>
                  <a:cubicBezTo>
                    <a:pt x="16" y="0"/>
                    <a:pt x="7" y="4"/>
                    <a:pt x="3" y="12"/>
                  </a:cubicBezTo>
                  <a:cubicBezTo>
                    <a:pt x="3" y="12"/>
                    <a:pt x="2" y="13"/>
                    <a:pt x="2" y="13"/>
                  </a:cubicBezTo>
                  <a:cubicBezTo>
                    <a:pt x="0" y="23"/>
                    <a:pt x="2" y="33"/>
                    <a:pt x="8" y="40"/>
                  </a:cubicBezTo>
                  <a:cubicBezTo>
                    <a:pt x="14" y="50"/>
                    <a:pt x="33" y="62"/>
                    <a:pt x="33" y="62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7" name="Google Shape;232;p33">
              <a:extLst>
                <a:ext uri="{FF2B5EF4-FFF2-40B4-BE49-F238E27FC236}">
                  <a16:creationId xmlns:a16="http://schemas.microsoft.com/office/drawing/2014/main" id="{B31FA47A-BC5A-A853-2AF4-668389E37FF4}"/>
                </a:ext>
              </a:extLst>
            </p:cNvPr>
            <p:cNvSpPr/>
            <p:nvPr/>
          </p:nvSpPr>
          <p:spPr>
            <a:xfrm>
              <a:off x="3152776" y="4078288"/>
              <a:ext cx="66675" cy="100013"/>
            </a:xfrm>
            <a:custGeom>
              <a:avLst/>
              <a:gdLst/>
              <a:ahLst/>
              <a:cxnLst/>
              <a:rect l="l" t="t" r="r" b="b"/>
              <a:pathLst>
                <a:path w="53" h="80" extrusionOk="0">
                  <a:moveTo>
                    <a:pt x="45" y="80"/>
                  </a:moveTo>
                  <a:cubicBezTo>
                    <a:pt x="45" y="80"/>
                    <a:pt x="51" y="60"/>
                    <a:pt x="51" y="59"/>
                  </a:cubicBezTo>
                  <a:cubicBezTo>
                    <a:pt x="53" y="43"/>
                    <a:pt x="48" y="12"/>
                    <a:pt x="33" y="5"/>
                  </a:cubicBezTo>
                  <a:cubicBezTo>
                    <a:pt x="22" y="0"/>
                    <a:pt x="10" y="5"/>
                    <a:pt x="5" y="15"/>
                  </a:cubicBezTo>
                  <a:cubicBezTo>
                    <a:pt x="5" y="16"/>
                    <a:pt x="5" y="17"/>
                    <a:pt x="4" y="17"/>
                  </a:cubicBezTo>
                  <a:cubicBezTo>
                    <a:pt x="0" y="29"/>
                    <a:pt x="6" y="43"/>
                    <a:pt x="12" y="53"/>
                  </a:cubicBezTo>
                  <a:cubicBezTo>
                    <a:pt x="19" y="64"/>
                    <a:pt x="45" y="80"/>
                    <a:pt x="45" y="8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8" name="Google Shape;233;p33">
              <a:extLst>
                <a:ext uri="{FF2B5EF4-FFF2-40B4-BE49-F238E27FC236}">
                  <a16:creationId xmlns:a16="http://schemas.microsoft.com/office/drawing/2014/main" id="{9E997E1D-34C8-2C0E-E096-9C1B4A52F72D}"/>
                </a:ext>
              </a:extLst>
            </p:cNvPr>
            <p:cNvSpPr/>
            <p:nvPr/>
          </p:nvSpPr>
          <p:spPr>
            <a:xfrm>
              <a:off x="2782888" y="4103688"/>
              <a:ext cx="90488" cy="73025"/>
            </a:xfrm>
            <a:custGeom>
              <a:avLst/>
              <a:gdLst/>
              <a:ahLst/>
              <a:cxnLst/>
              <a:rect l="l" t="t" r="r" b="b"/>
              <a:pathLst>
                <a:path w="72" h="59" extrusionOk="0">
                  <a:moveTo>
                    <a:pt x="28" y="54"/>
                  </a:moveTo>
                  <a:cubicBezTo>
                    <a:pt x="41" y="59"/>
                    <a:pt x="72" y="58"/>
                    <a:pt x="72" y="58"/>
                  </a:cubicBezTo>
                  <a:cubicBezTo>
                    <a:pt x="72" y="58"/>
                    <a:pt x="65" y="38"/>
                    <a:pt x="64" y="37"/>
                  </a:cubicBezTo>
                  <a:cubicBezTo>
                    <a:pt x="58" y="23"/>
                    <a:pt x="36" y="0"/>
                    <a:pt x="19" y="2"/>
                  </a:cubicBezTo>
                  <a:cubicBezTo>
                    <a:pt x="8" y="4"/>
                    <a:pt x="0" y="15"/>
                    <a:pt x="2" y="26"/>
                  </a:cubicBezTo>
                  <a:cubicBezTo>
                    <a:pt x="2" y="27"/>
                    <a:pt x="2" y="27"/>
                    <a:pt x="3" y="28"/>
                  </a:cubicBezTo>
                  <a:cubicBezTo>
                    <a:pt x="6" y="40"/>
                    <a:pt x="18" y="49"/>
                    <a:pt x="28" y="54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9" name="Google Shape;234;p33">
              <a:extLst>
                <a:ext uri="{FF2B5EF4-FFF2-40B4-BE49-F238E27FC236}">
                  <a16:creationId xmlns:a16="http://schemas.microsoft.com/office/drawing/2014/main" id="{88D86DBB-6DA2-9D26-A864-7CFB4415ABA3}"/>
                </a:ext>
              </a:extLst>
            </p:cNvPr>
            <p:cNvSpPr/>
            <p:nvPr/>
          </p:nvSpPr>
          <p:spPr>
            <a:xfrm>
              <a:off x="2784476" y="3990975"/>
              <a:ext cx="566738" cy="703263"/>
            </a:xfrm>
            <a:custGeom>
              <a:avLst/>
              <a:gdLst/>
              <a:ahLst/>
              <a:cxnLst/>
              <a:rect l="l" t="t" r="r" b="b"/>
              <a:pathLst>
                <a:path w="449" h="558" extrusionOk="0">
                  <a:moveTo>
                    <a:pt x="75" y="81"/>
                  </a:moveTo>
                  <a:cubicBezTo>
                    <a:pt x="75" y="81"/>
                    <a:pt x="75" y="81"/>
                    <a:pt x="75" y="81"/>
                  </a:cubicBezTo>
                  <a:cubicBezTo>
                    <a:pt x="74" y="86"/>
                    <a:pt x="74" y="91"/>
                    <a:pt x="73" y="97"/>
                  </a:cubicBezTo>
                  <a:cubicBezTo>
                    <a:pt x="72" y="107"/>
                    <a:pt x="71" y="119"/>
                    <a:pt x="71" y="133"/>
                  </a:cubicBezTo>
                  <a:cubicBezTo>
                    <a:pt x="70" y="147"/>
                    <a:pt x="71" y="161"/>
                    <a:pt x="72" y="175"/>
                  </a:cubicBezTo>
                  <a:cubicBezTo>
                    <a:pt x="73" y="191"/>
                    <a:pt x="76" y="207"/>
                    <a:pt x="80" y="223"/>
                  </a:cubicBezTo>
                  <a:cubicBezTo>
                    <a:pt x="80" y="223"/>
                    <a:pt x="80" y="223"/>
                    <a:pt x="80" y="223"/>
                  </a:cubicBezTo>
                  <a:cubicBezTo>
                    <a:pt x="77" y="219"/>
                    <a:pt x="69" y="207"/>
                    <a:pt x="68" y="206"/>
                  </a:cubicBezTo>
                  <a:cubicBezTo>
                    <a:pt x="58" y="194"/>
                    <a:pt x="31" y="178"/>
                    <a:pt x="15" y="184"/>
                  </a:cubicBezTo>
                  <a:cubicBezTo>
                    <a:pt x="5" y="189"/>
                    <a:pt x="0" y="201"/>
                    <a:pt x="5" y="212"/>
                  </a:cubicBezTo>
                  <a:cubicBezTo>
                    <a:pt x="5" y="212"/>
                    <a:pt x="6" y="213"/>
                    <a:pt x="6" y="214"/>
                  </a:cubicBezTo>
                  <a:cubicBezTo>
                    <a:pt x="12" y="224"/>
                    <a:pt x="26" y="230"/>
                    <a:pt x="38" y="231"/>
                  </a:cubicBezTo>
                  <a:cubicBezTo>
                    <a:pt x="51" y="233"/>
                    <a:pt x="78" y="225"/>
                    <a:pt x="80" y="225"/>
                  </a:cubicBezTo>
                  <a:cubicBezTo>
                    <a:pt x="85" y="240"/>
                    <a:pt x="90" y="256"/>
                    <a:pt x="97" y="271"/>
                  </a:cubicBezTo>
                  <a:cubicBezTo>
                    <a:pt x="101" y="279"/>
                    <a:pt x="105" y="288"/>
                    <a:pt x="109" y="297"/>
                  </a:cubicBezTo>
                  <a:cubicBezTo>
                    <a:pt x="106" y="293"/>
                    <a:pt x="104" y="290"/>
                    <a:pt x="104" y="289"/>
                  </a:cubicBezTo>
                  <a:cubicBezTo>
                    <a:pt x="93" y="277"/>
                    <a:pt x="67" y="261"/>
                    <a:pt x="51" y="268"/>
                  </a:cubicBezTo>
                  <a:cubicBezTo>
                    <a:pt x="41" y="272"/>
                    <a:pt x="36" y="284"/>
                    <a:pt x="41" y="295"/>
                  </a:cubicBezTo>
                  <a:cubicBezTo>
                    <a:pt x="41" y="295"/>
                    <a:pt x="41" y="296"/>
                    <a:pt x="42" y="297"/>
                  </a:cubicBezTo>
                  <a:cubicBezTo>
                    <a:pt x="48" y="308"/>
                    <a:pt x="62" y="313"/>
                    <a:pt x="73" y="315"/>
                  </a:cubicBezTo>
                  <a:cubicBezTo>
                    <a:pt x="85" y="316"/>
                    <a:pt x="108" y="310"/>
                    <a:pt x="115" y="308"/>
                  </a:cubicBezTo>
                  <a:cubicBezTo>
                    <a:pt x="116" y="312"/>
                    <a:pt x="118" y="315"/>
                    <a:pt x="119" y="318"/>
                  </a:cubicBezTo>
                  <a:cubicBezTo>
                    <a:pt x="127" y="334"/>
                    <a:pt x="135" y="350"/>
                    <a:pt x="143" y="365"/>
                  </a:cubicBezTo>
                  <a:cubicBezTo>
                    <a:pt x="145" y="371"/>
                    <a:pt x="148" y="376"/>
                    <a:pt x="150" y="382"/>
                  </a:cubicBezTo>
                  <a:cubicBezTo>
                    <a:pt x="148" y="379"/>
                    <a:pt x="146" y="376"/>
                    <a:pt x="146" y="375"/>
                  </a:cubicBezTo>
                  <a:cubicBezTo>
                    <a:pt x="135" y="364"/>
                    <a:pt x="109" y="347"/>
                    <a:pt x="93" y="354"/>
                  </a:cubicBezTo>
                  <a:cubicBezTo>
                    <a:pt x="82" y="359"/>
                    <a:pt x="78" y="371"/>
                    <a:pt x="83" y="381"/>
                  </a:cubicBezTo>
                  <a:cubicBezTo>
                    <a:pt x="83" y="382"/>
                    <a:pt x="83" y="382"/>
                    <a:pt x="84" y="383"/>
                  </a:cubicBezTo>
                  <a:cubicBezTo>
                    <a:pt x="90" y="394"/>
                    <a:pt x="104" y="399"/>
                    <a:pt x="115" y="401"/>
                  </a:cubicBezTo>
                  <a:cubicBezTo>
                    <a:pt x="127" y="403"/>
                    <a:pt x="148" y="397"/>
                    <a:pt x="156" y="395"/>
                  </a:cubicBezTo>
                  <a:cubicBezTo>
                    <a:pt x="158" y="401"/>
                    <a:pt x="160" y="406"/>
                    <a:pt x="162" y="412"/>
                  </a:cubicBezTo>
                  <a:cubicBezTo>
                    <a:pt x="164" y="416"/>
                    <a:pt x="165" y="419"/>
                    <a:pt x="166" y="423"/>
                  </a:cubicBezTo>
                  <a:cubicBezTo>
                    <a:pt x="169" y="435"/>
                    <a:pt x="169" y="435"/>
                    <a:pt x="169" y="435"/>
                  </a:cubicBezTo>
                  <a:cubicBezTo>
                    <a:pt x="171" y="442"/>
                    <a:pt x="173" y="450"/>
                    <a:pt x="175" y="458"/>
                  </a:cubicBezTo>
                  <a:cubicBezTo>
                    <a:pt x="176" y="463"/>
                    <a:pt x="177" y="467"/>
                    <a:pt x="178" y="472"/>
                  </a:cubicBezTo>
                  <a:cubicBezTo>
                    <a:pt x="175" y="467"/>
                    <a:pt x="170" y="456"/>
                    <a:pt x="169" y="455"/>
                  </a:cubicBezTo>
                  <a:cubicBezTo>
                    <a:pt x="161" y="442"/>
                    <a:pt x="137" y="422"/>
                    <a:pt x="120" y="426"/>
                  </a:cubicBezTo>
                  <a:cubicBezTo>
                    <a:pt x="110" y="429"/>
                    <a:pt x="103" y="440"/>
                    <a:pt x="106" y="451"/>
                  </a:cubicBezTo>
                  <a:cubicBezTo>
                    <a:pt x="106" y="452"/>
                    <a:pt x="107" y="453"/>
                    <a:pt x="107" y="453"/>
                  </a:cubicBezTo>
                  <a:cubicBezTo>
                    <a:pt x="111" y="465"/>
                    <a:pt x="124" y="472"/>
                    <a:pt x="136" y="476"/>
                  </a:cubicBezTo>
                  <a:cubicBezTo>
                    <a:pt x="148" y="480"/>
                    <a:pt x="175" y="476"/>
                    <a:pt x="178" y="476"/>
                  </a:cubicBezTo>
                  <a:cubicBezTo>
                    <a:pt x="180" y="484"/>
                    <a:pt x="181" y="492"/>
                    <a:pt x="183" y="499"/>
                  </a:cubicBezTo>
                  <a:cubicBezTo>
                    <a:pt x="187" y="523"/>
                    <a:pt x="189" y="543"/>
                    <a:pt x="191" y="558"/>
                  </a:cubicBezTo>
                  <a:cubicBezTo>
                    <a:pt x="203" y="558"/>
                    <a:pt x="203" y="558"/>
                    <a:pt x="203" y="558"/>
                  </a:cubicBezTo>
                  <a:cubicBezTo>
                    <a:pt x="201" y="543"/>
                    <a:pt x="198" y="522"/>
                    <a:pt x="193" y="497"/>
                  </a:cubicBezTo>
                  <a:cubicBezTo>
                    <a:pt x="191" y="489"/>
                    <a:pt x="189" y="480"/>
                    <a:pt x="187" y="471"/>
                  </a:cubicBezTo>
                  <a:cubicBezTo>
                    <a:pt x="196" y="468"/>
                    <a:pt x="203" y="464"/>
                    <a:pt x="211" y="460"/>
                  </a:cubicBezTo>
                  <a:cubicBezTo>
                    <a:pt x="220" y="470"/>
                    <a:pt x="243" y="481"/>
                    <a:pt x="246" y="482"/>
                  </a:cubicBezTo>
                  <a:cubicBezTo>
                    <a:pt x="243" y="490"/>
                    <a:pt x="240" y="497"/>
                    <a:pt x="237" y="504"/>
                  </a:cubicBezTo>
                  <a:cubicBezTo>
                    <a:pt x="227" y="526"/>
                    <a:pt x="219" y="544"/>
                    <a:pt x="212" y="557"/>
                  </a:cubicBezTo>
                  <a:cubicBezTo>
                    <a:pt x="225" y="557"/>
                    <a:pt x="225" y="557"/>
                    <a:pt x="225" y="557"/>
                  </a:cubicBezTo>
                  <a:cubicBezTo>
                    <a:pt x="231" y="544"/>
                    <a:pt x="238" y="528"/>
                    <a:pt x="246" y="508"/>
                  </a:cubicBezTo>
                  <a:cubicBezTo>
                    <a:pt x="249" y="501"/>
                    <a:pt x="253" y="492"/>
                    <a:pt x="256" y="484"/>
                  </a:cubicBezTo>
                  <a:cubicBezTo>
                    <a:pt x="259" y="484"/>
                    <a:pt x="286" y="490"/>
                    <a:pt x="299" y="487"/>
                  </a:cubicBezTo>
                  <a:cubicBezTo>
                    <a:pt x="310" y="484"/>
                    <a:pt x="324" y="478"/>
                    <a:pt x="329" y="467"/>
                  </a:cubicBezTo>
                  <a:cubicBezTo>
                    <a:pt x="334" y="457"/>
                    <a:pt x="330" y="444"/>
                    <a:pt x="319" y="439"/>
                  </a:cubicBezTo>
                  <a:cubicBezTo>
                    <a:pt x="319" y="439"/>
                    <a:pt x="318" y="438"/>
                    <a:pt x="317" y="438"/>
                  </a:cubicBezTo>
                  <a:cubicBezTo>
                    <a:pt x="301" y="433"/>
                    <a:pt x="276" y="452"/>
                    <a:pt x="266" y="464"/>
                  </a:cubicBezTo>
                  <a:cubicBezTo>
                    <a:pt x="266" y="465"/>
                    <a:pt x="261" y="473"/>
                    <a:pt x="258" y="479"/>
                  </a:cubicBezTo>
                  <a:cubicBezTo>
                    <a:pt x="262" y="468"/>
                    <a:pt x="262" y="468"/>
                    <a:pt x="262" y="468"/>
                  </a:cubicBezTo>
                  <a:cubicBezTo>
                    <a:pt x="264" y="461"/>
                    <a:pt x="267" y="454"/>
                    <a:pt x="269" y="446"/>
                  </a:cubicBezTo>
                  <a:cubicBezTo>
                    <a:pt x="273" y="435"/>
                    <a:pt x="273" y="435"/>
                    <a:pt x="273" y="435"/>
                  </a:cubicBezTo>
                  <a:cubicBezTo>
                    <a:pt x="274" y="431"/>
                    <a:pt x="275" y="427"/>
                    <a:pt x="276" y="422"/>
                  </a:cubicBezTo>
                  <a:cubicBezTo>
                    <a:pt x="278" y="413"/>
                    <a:pt x="280" y="403"/>
                    <a:pt x="282" y="394"/>
                  </a:cubicBezTo>
                  <a:cubicBezTo>
                    <a:pt x="288" y="396"/>
                    <a:pt x="310" y="404"/>
                    <a:pt x="322" y="403"/>
                  </a:cubicBezTo>
                  <a:cubicBezTo>
                    <a:pt x="334" y="402"/>
                    <a:pt x="348" y="398"/>
                    <a:pt x="355" y="387"/>
                  </a:cubicBezTo>
                  <a:cubicBezTo>
                    <a:pt x="361" y="378"/>
                    <a:pt x="359" y="365"/>
                    <a:pt x="350" y="359"/>
                  </a:cubicBezTo>
                  <a:cubicBezTo>
                    <a:pt x="349" y="358"/>
                    <a:pt x="349" y="358"/>
                    <a:pt x="348" y="358"/>
                  </a:cubicBezTo>
                  <a:cubicBezTo>
                    <a:pt x="333" y="350"/>
                    <a:pt x="305" y="364"/>
                    <a:pt x="294" y="375"/>
                  </a:cubicBezTo>
                  <a:cubicBezTo>
                    <a:pt x="293" y="376"/>
                    <a:pt x="286" y="385"/>
                    <a:pt x="282" y="390"/>
                  </a:cubicBezTo>
                  <a:cubicBezTo>
                    <a:pt x="283" y="384"/>
                    <a:pt x="284" y="378"/>
                    <a:pt x="285" y="372"/>
                  </a:cubicBezTo>
                  <a:cubicBezTo>
                    <a:pt x="287" y="355"/>
                    <a:pt x="289" y="337"/>
                    <a:pt x="290" y="320"/>
                  </a:cubicBezTo>
                  <a:cubicBezTo>
                    <a:pt x="291" y="314"/>
                    <a:pt x="292" y="309"/>
                    <a:pt x="292" y="303"/>
                  </a:cubicBezTo>
                  <a:cubicBezTo>
                    <a:pt x="294" y="304"/>
                    <a:pt x="321" y="314"/>
                    <a:pt x="334" y="313"/>
                  </a:cubicBezTo>
                  <a:cubicBezTo>
                    <a:pt x="345" y="312"/>
                    <a:pt x="360" y="308"/>
                    <a:pt x="367" y="298"/>
                  </a:cubicBezTo>
                  <a:cubicBezTo>
                    <a:pt x="373" y="289"/>
                    <a:pt x="371" y="276"/>
                    <a:pt x="362" y="269"/>
                  </a:cubicBezTo>
                  <a:cubicBezTo>
                    <a:pt x="361" y="269"/>
                    <a:pt x="361" y="268"/>
                    <a:pt x="360" y="268"/>
                  </a:cubicBezTo>
                  <a:cubicBezTo>
                    <a:pt x="345" y="260"/>
                    <a:pt x="317" y="275"/>
                    <a:pt x="306" y="286"/>
                  </a:cubicBezTo>
                  <a:cubicBezTo>
                    <a:pt x="305" y="287"/>
                    <a:pt x="295" y="299"/>
                    <a:pt x="292" y="302"/>
                  </a:cubicBezTo>
                  <a:cubicBezTo>
                    <a:pt x="293" y="291"/>
                    <a:pt x="295" y="279"/>
                    <a:pt x="297" y="268"/>
                  </a:cubicBezTo>
                  <a:cubicBezTo>
                    <a:pt x="299" y="252"/>
                    <a:pt x="302" y="237"/>
                    <a:pt x="307" y="221"/>
                  </a:cubicBezTo>
                  <a:cubicBezTo>
                    <a:pt x="308" y="222"/>
                    <a:pt x="335" y="232"/>
                    <a:pt x="349" y="231"/>
                  </a:cubicBezTo>
                  <a:cubicBezTo>
                    <a:pt x="360" y="231"/>
                    <a:pt x="375" y="226"/>
                    <a:pt x="382" y="216"/>
                  </a:cubicBezTo>
                  <a:cubicBezTo>
                    <a:pt x="388" y="207"/>
                    <a:pt x="386" y="194"/>
                    <a:pt x="377" y="187"/>
                  </a:cubicBezTo>
                  <a:cubicBezTo>
                    <a:pt x="376" y="187"/>
                    <a:pt x="376" y="186"/>
                    <a:pt x="375" y="186"/>
                  </a:cubicBezTo>
                  <a:cubicBezTo>
                    <a:pt x="359" y="178"/>
                    <a:pt x="332" y="193"/>
                    <a:pt x="321" y="204"/>
                  </a:cubicBezTo>
                  <a:cubicBezTo>
                    <a:pt x="320" y="204"/>
                    <a:pt x="312" y="214"/>
                    <a:pt x="309" y="219"/>
                  </a:cubicBezTo>
                  <a:cubicBezTo>
                    <a:pt x="308" y="218"/>
                    <a:pt x="308" y="218"/>
                    <a:pt x="308" y="218"/>
                  </a:cubicBezTo>
                  <a:cubicBezTo>
                    <a:pt x="312" y="203"/>
                    <a:pt x="319" y="189"/>
                    <a:pt x="326" y="175"/>
                  </a:cubicBezTo>
                  <a:cubicBezTo>
                    <a:pt x="330" y="167"/>
                    <a:pt x="334" y="160"/>
                    <a:pt x="338" y="153"/>
                  </a:cubicBezTo>
                  <a:cubicBezTo>
                    <a:pt x="343" y="155"/>
                    <a:pt x="366" y="166"/>
                    <a:pt x="378" y="167"/>
                  </a:cubicBezTo>
                  <a:cubicBezTo>
                    <a:pt x="390" y="167"/>
                    <a:pt x="405" y="165"/>
                    <a:pt x="413" y="155"/>
                  </a:cubicBezTo>
                  <a:cubicBezTo>
                    <a:pt x="420" y="147"/>
                    <a:pt x="419" y="133"/>
                    <a:pt x="411" y="126"/>
                  </a:cubicBezTo>
                  <a:cubicBezTo>
                    <a:pt x="410" y="125"/>
                    <a:pt x="410" y="125"/>
                    <a:pt x="409" y="125"/>
                  </a:cubicBezTo>
                  <a:cubicBezTo>
                    <a:pt x="394" y="115"/>
                    <a:pt x="365" y="126"/>
                    <a:pt x="353" y="136"/>
                  </a:cubicBezTo>
                  <a:cubicBezTo>
                    <a:pt x="352" y="137"/>
                    <a:pt x="346" y="143"/>
                    <a:pt x="342" y="147"/>
                  </a:cubicBezTo>
                  <a:cubicBezTo>
                    <a:pt x="344" y="144"/>
                    <a:pt x="346" y="141"/>
                    <a:pt x="348" y="138"/>
                  </a:cubicBezTo>
                  <a:cubicBezTo>
                    <a:pt x="355" y="127"/>
                    <a:pt x="362" y="118"/>
                    <a:pt x="369" y="109"/>
                  </a:cubicBezTo>
                  <a:cubicBezTo>
                    <a:pt x="373" y="104"/>
                    <a:pt x="376" y="100"/>
                    <a:pt x="380" y="96"/>
                  </a:cubicBezTo>
                  <a:cubicBezTo>
                    <a:pt x="386" y="96"/>
                    <a:pt x="410" y="95"/>
                    <a:pt x="421" y="90"/>
                  </a:cubicBezTo>
                  <a:cubicBezTo>
                    <a:pt x="432" y="85"/>
                    <a:pt x="444" y="76"/>
                    <a:pt x="446" y="64"/>
                  </a:cubicBezTo>
                  <a:cubicBezTo>
                    <a:pt x="449" y="53"/>
                    <a:pt x="442" y="42"/>
                    <a:pt x="431" y="39"/>
                  </a:cubicBezTo>
                  <a:cubicBezTo>
                    <a:pt x="431" y="39"/>
                    <a:pt x="430" y="39"/>
                    <a:pt x="429" y="39"/>
                  </a:cubicBezTo>
                  <a:cubicBezTo>
                    <a:pt x="412" y="37"/>
                    <a:pt x="391" y="60"/>
                    <a:pt x="385" y="75"/>
                  </a:cubicBezTo>
                  <a:cubicBezTo>
                    <a:pt x="384" y="76"/>
                    <a:pt x="378" y="96"/>
                    <a:pt x="378" y="96"/>
                  </a:cubicBezTo>
                  <a:cubicBezTo>
                    <a:pt x="378" y="96"/>
                    <a:pt x="378" y="96"/>
                    <a:pt x="378" y="96"/>
                  </a:cubicBezTo>
                  <a:cubicBezTo>
                    <a:pt x="375" y="100"/>
                    <a:pt x="372" y="104"/>
                    <a:pt x="368" y="108"/>
                  </a:cubicBezTo>
                  <a:cubicBezTo>
                    <a:pt x="361" y="117"/>
                    <a:pt x="354" y="126"/>
                    <a:pt x="346" y="137"/>
                  </a:cubicBezTo>
                  <a:cubicBezTo>
                    <a:pt x="338" y="149"/>
                    <a:pt x="330" y="161"/>
                    <a:pt x="323" y="173"/>
                  </a:cubicBezTo>
                  <a:cubicBezTo>
                    <a:pt x="316" y="187"/>
                    <a:pt x="309" y="202"/>
                    <a:pt x="304" y="217"/>
                  </a:cubicBezTo>
                  <a:cubicBezTo>
                    <a:pt x="304" y="217"/>
                    <a:pt x="304" y="217"/>
                    <a:pt x="304" y="217"/>
                  </a:cubicBezTo>
                  <a:cubicBezTo>
                    <a:pt x="304" y="212"/>
                    <a:pt x="304" y="198"/>
                    <a:pt x="304" y="197"/>
                  </a:cubicBezTo>
                  <a:cubicBezTo>
                    <a:pt x="302" y="182"/>
                    <a:pt x="289" y="153"/>
                    <a:pt x="272" y="150"/>
                  </a:cubicBezTo>
                  <a:cubicBezTo>
                    <a:pt x="260" y="148"/>
                    <a:pt x="250" y="156"/>
                    <a:pt x="248" y="167"/>
                  </a:cubicBezTo>
                  <a:cubicBezTo>
                    <a:pt x="248" y="168"/>
                    <a:pt x="248" y="169"/>
                    <a:pt x="248" y="170"/>
                  </a:cubicBezTo>
                  <a:cubicBezTo>
                    <a:pt x="247" y="182"/>
                    <a:pt x="256" y="194"/>
                    <a:pt x="264" y="202"/>
                  </a:cubicBezTo>
                  <a:cubicBezTo>
                    <a:pt x="274" y="211"/>
                    <a:pt x="301" y="219"/>
                    <a:pt x="304" y="220"/>
                  </a:cubicBezTo>
                  <a:cubicBezTo>
                    <a:pt x="299" y="235"/>
                    <a:pt x="295" y="251"/>
                    <a:pt x="292" y="267"/>
                  </a:cubicBezTo>
                  <a:cubicBezTo>
                    <a:pt x="290" y="276"/>
                    <a:pt x="289" y="286"/>
                    <a:pt x="288" y="295"/>
                  </a:cubicBezTo>
                  <a:cubicBezTo>
                    <a:pt x="288" y="291"/>
                    <a:pt x="288" y="287"/>
                    <a:pt x="288" y="286"/>
                  </a:cubicBezTo>
                  <a:cubicBezTo>
                    <a:pt x="286" y="271"/>
                    <a:pt x="273" y="242"/>
                    <a:pt x="256" y="239"/>
                  </a:cubicBezTo>
                  <a:cubicBezTo>
                    <a:pt x="244" y="237"/>
                    <a:pt x="234" y="245"/>
                    <a:pt x="232" y="256"/>
                  </a:cubicBezTo>
                  <a:cubicBezTo>
                    <a:pt x="232" y="257"/>
                    <a:pt x="232" y="258"/>
                    <a:pt x="232" y="258"/>
                  </a:cubicBezTo>
                  <a:cubicBezTo>
                    <a:pt x="231" y="271"/>
                    <a:pt x="240" y="283"/>
                    <a:pt x="248" y="291"/>
                  </a:cubicBezTo>
                  <a:cubicBezTo>
                    <a:pt x="257" y="298"/>
                    <a:pt x="280" y="306"/>
                    <a:pt x="286" y="308"/>
                  </a:cubicBezTo>
                  <a:cubicBezTo>
                    <a:pt x="286" y="312"/>
                    <a:pt x="286" y="316"/>
                    <a:pt x="285" y="319"/>
                  </a:cubicBezTo>
                  <a:cubicBezTo>
                    <a:pt x="283" y="337"/>
                    <a:pt x="281" y="354"/>
                    <a:pt x="278" y="371"/>
                  </a:cubicBezTo>
                  <a:cubicBezTo>
                    <a:pt x="277" y="377"/>
                    <a:pt x="276" y="383"/>
                    <a:pt x="275" y="389"/>
                  </a:cubicBezTo>
                  <a:cubicBezTo>
                    <a:pt x="275" y="385"/>
                    <a:pt x="275" y="382"/>
                    <a:pt x="275" y="381"/>
                  </a:cubicBezTo>
                  <a:cubicBezTo>
                    <a:pt x="273" y="366"/>
                    <a:pt x="260" y="337"/>
                    <a:pt x="243" y="334"/>
                  </a:cubicBezTo>
                  <a:cubicBezTo>
                    <a:pt x="232" y="332"/>
                    <a:pt x="221" y="340"/>
                    <a:pt x="220" y="351"/>
                  </a:cubicBezTo>
                  <a:cubicBezTo>
                    <a:pt x="219" y="352"/>
                    <a:pt x="219" y="353"/>
                    <a:pt x="219" y="354"/>
                  </a:cubicBezTo>
                  <a:cubicBezTo>
                    <a:pt x="218" y="366"/>
                    <a:pt x="227" y="378"/>
                    <a:pt x="236" y="386"/>
                  </a:cubicBezTo>
                  <a:cubicBezTo>
                    <a:pt x="245" y="394"/>
                    <a:pt x="266" y="401"/>
                    <a:pt x="273" y="403"/>
                  </a:cubicBezTo>
                  <a:cubicBezTo>
                    <a:pt x="271" y="409"/>
                    <a:pt x="270" y="415"/>
                    <a:pt x="269" y="421"/>
                  </a:cubicBezTo>
                  <a:cubicBezTo>
                    <a:pt x="268" y="425"/>
                    <a:pt x="267" y="429"/>
                    <a:pt x="266" y="432"/>
                  </a:cubicBezTo>
                  <a:cubicBezTo>
                    <a:pt x="264" y="436"/>
                    <a:pt x="263" y="440"/>
                    <a:pt x="262" y="444"/>
                  </a:cubicBezTo>
                  <a:cubicBezTo>
                    <a:pt x="259" y="451"/>
                    <a:pt x="256" y="459"/>
                    <a:pt x="254" y="466"/>
                  </a:cubicBezTo>
                  <a:cubicBezTo>
                    <a:pt x="252" y="470"/>
                    <a:pt x="250" y="475"/>
                    <a:pt x="248" y="480"/>
                  </a:cubicBezTo>
                  <a:cubicBezTo>
                    <a:pt x="249" y="474"/>
                    <a:pt x="251" y="462"/>
                    <a:pt x="251" y="461"/>
                  </a:cubicBezTo>
                  <a:cubicBezTo>
                    <a:pt x="251" y="447"/>
                    <a:pt x="247" y="434"/>
                    <a:pt x="240" y="422"/>
                  </a:cubicBezTo>
                  <a:cubicBezTo>
                    <a:pt x="240" y="420"/>
                    <a:pt x="240" y="419"/>
                    <a:pt x="240" y="417"/>
                  </a:cubicBezTo>
                  <a:cubicBezTo>
                    <a:pt x="239" y="406"/>
                    <a:pt x="228" y="398"/>
                    <a:pt x="217" y="399"/>
                  </a:cubicBezTo>
                  <a:cubicBezTo>
                    <a:pt x="216" y="400"/>
                    <a:pt x="215" y="400"/>
                    <a:pt x="215" y="400"/>
                  </a:cubicBezTo>
                  <a:cubicBezTo>
                    <a:pt x="198" y="404"/>
                    <a:pt x="187" y="434"/>
                    <a:pt x="186" y="449"/>
                  </a:cubicBezTo>
                  <a:cubicBezTo>
                    <a:pt x="186" y="450"/>
                    <a:pt x="187" y="460"/>
                    <a:pt x="187" y="467"/>
                  </a:cubicBezTo>
                  <a:cubicBezTo>
                    <a:pt x="187" y="463"/>
                    <a:pt x="186" y="459"/>
                    <a:pt x="185" y="456"/>
                  </a:cubicBezTo>
                  <a:cubicBezTo>
                    <a:pt x="183" y="448"/>
                    <a:pt x="181" y="441"/>
                    <a:pt x="179" y="433"/>
                  </a:cubicBezTo>
                  <a:cubicBezTo>
                    <a:pt x="178" y="429"/>
                    <a:pt x="177" y="425"/>
                    <a:pt x="176" y="421"/>
                  </a:cubicBezTo>
                  <a:cubicBezTo>
                    <a:pt x="174" y="417"/>
                    <a:pt x="173" y="414"/>
                    <a:pt x="171" y="410"/>
                  </a:cubicBezTo>
                  <a:cubicBezTo>
                    <a:pt x="168" y="400"/>
                    <a:pt x="164" y="391"/>
                    <a:pt x="160" y="383"/>
                  </a:cubicBezTo>
                  <a:cubicBezTo>
                    <a:pt x="167" y="381"/>
                    <a:pt x="190" y="375"/>
                    <a:pt x="199" y="368"/>
                  </a:cubicBezTo>
                  <a:cubicBezTo>
                    <a:pt x="208" y="361"/>
                    <a:pt x="218" y="349"/>
                    <a:pt x="218" y="337"/>
                  </a:cubicBezTo>
                  <a:cubicBezTo>
                    <a:pt x="218" y="326"/>
                    <a:pt x="209" y="316"/>
                    <a:pt x="198" y="316"/>
                  </a:cubicBezTo>
                  <a:cubicBezTo>
                    <a:pt x="197" y="316"/>
                    <a:pt x="197" y="316"/>
                    <a:pt x="196" y="316"/>
                  </a:cubicBezTo>
                  <a:cubicBezTo>
                    <a:pt x="178" y="318"/>
                    <a:pt x="163" y="345"/>
                    <a:pt x="160" y="361"/>
                  </a:cubicBezTo>
                  <a:cubicBezTo>
                    <a:pt x="160" y="362"/>
                    <a:pt x="159" y="373"/>
                    <a:pt x="159" y="379"/>
                  </a:cubicBezTo>
                  <a:cubicBezTo>
                    <a:pt x="156" y="374"/>
                    <a:pt x="154" y="368"/>
                    <a:pt x="151" y="363"/>
                  </a:cubicBezTo>
                  <a:cubicBezTo>
                    <a:pt x="143" y="347"/>
                    <a:pt x="135" y="332"/>
                    <a:pt x="127" y="316"/>
                  </a:cubicBezTo>
                  <a:cubicBezTo>
                    <a:pt x="124" y="311"/>
                    <a:pt x="122" y="307"/>
                    <a:pt x="119" y="302"/>
                  </a:cubicBezTo>
                  <a:cubicBezTo>
                    <a:pt x="122" y="301"/>
                    <a:pt x="149" y="295"/>
                    <a:pt x="160" y="287"/>
                  </a:cubicBezTo>
                  <a:cubicBezTo>
                    <a:pt x="169" y="280"/>
                    <a:pt x="179" y="268"/>
                    <a:pt x="179" y="256"/>
                  </a:cubicBezTo>
                  <a:cubicBezTo>
                    <a:pt x="179" y="244"/>
                    <a:pt x="170" y="235"/>
                    <a:pt x="159" y="235"/>
                  </a:cubicBezTo>
                  <a:cubicBezTo>
                    <a:pt x="158" y="235"/>
                    <a:pt x="157" y="235"/>
                    <a:pt x="156" y="235"/>
                  </a:cubicBezTo>
                  <a:cubicBezTo>
                    <a:pt x="139" y="237"/>
                    <a:pt x="124" y="264"/>
                    <a:pt x="121" y="279"/>
                  </a:cubicBezTo>
                  <a:cubicBezTo>
                    <a:pt x="121" y="281"/>
                    <a:pt x="119" y="297"/>
                    <a:pt x="119" y="301"/>
                  </a:cubicBezTo>
                  <a:cubicBezTo>
                    <a:pt x="113" y="290"/>
                    <a:pt x="108" y="280"/>
                    <a:pt x="103" y="269"/>
                  </a:cubicBezTo>
                  <a:cubicBezTo>
                    <a:pt x="97" y="255"/>
                    <a:pt x="91" y="240"/>
                    <a:pt x="86" y="225"/>
                  </a:cubicBezTo>
                  <a:cubicBezTo>
                    <a:pt x="87" y="225"/>
                    <a:pt x="116" y="219"/>
                    <a:pt x="127" y="210"/>
                  </a:cubicBezTo>
                  <a:cubicBezTo>
                    <a:pt x="136" y="203"/>
                    <a:pt x="146" y="192"/>
                    <a:pt x="146" y="179"/>
                  </a:cubicBezTo>
                  <a:cubicBezTo>
                    <a:pt x="146" y="168"/>
                    <a:pt x="137" y="158"/>
                    <a:pt x="126" y="158"/>
                  </a:cubicBezTo>
                  <a:cubicBezTo>
                    <a:pt x="125" y="158"/>
                    <a:pt x="123" y="158"/>
                    <a:pt x="122" y="158"/>
                  </a:cubicBezTo>
                  <a:cubicBezTo>
                    <a:pt x="104" y="160"/>
                    <a:pt x="89" y="187"/>
                    <a:pt x="86" y="203"/>
                  </a:cubicBezTo>
                  <a:cubicBezTo>
                    <a:pt x="86" y="204"/>
                    <a:pt x="85" y="216"/>
                    <a:pt x="84" y="222"/>
                  </a:cubicBezTo>
                  <a:cubicBezTo>
                    <a:pt x="83" y="222"/>
                    <a:pt x="83" y="222"/>
                    <a:pt x="83" y="222"/>
                  </a:cubicBezTo>
                  <a:cubicBezTo>
                    <a:pt x="79" y="206"/>
                    <a:pt x="76" y="191"/>
                    <a:pt x="75" y="175"/>
                  </a:cubicBezTo>
                  <a:cubicBezTo>
                    <a:pt x="74" y="166"/>
                    <a:pt x="73" y="158"/>
                    <a:pt x="73" y="150"/>
                  </a:cubicBezTo>
                  <a:cubicBezTo>
                    <a:pt x="78" y="149"/>
                    <a:pt x="104" y="146"/>
                    <a:pt x="114" y="140"/>
                  </a:cubicBezTo>
                  <a:cubicBezTo>
                    <a:pt x="124" y="133"/>
                    <a:pt x="135" y="123"/>
                    <a:pt x="136" y="111"/>
                  </a:cubicBezTo>
                  <a:cubicBezTo>
                    <a:pt x="138" y="100"/>
                    <a:pt x="130" y="89"/>
                    <a:pt x="118" y="88"/>
                  </a:cubicBezTo>
                  <a:cubicBezTo>
                    <a:pt x="118" y="88"/>
                    <a:pt x="117" y="88"/>
                    <a:pt x="116" y="88"/>
                  </a:cubicBezTo>
                  <a:cubicBezTo>
                    <a:pt x="99" y="88"/>
                    <a:pt x="81" y="113"/>
                    <a:pt x="76" y="128"/>
                  </a:cubicBezTo>
                  <a:cubicBezTo>
                    <a:pt x="76" y="129"/>
                    <a:pt x="74" y="137"/>
                    <a:pt x="73" y="143"/>
                  </a:cubicBezTo>
                  <a:cubicBezTo>
                    <a:pt x="73" y="140"/>
                    <a:pt x="73" y="136"/>
                    <a:pt x="73" y="132"/>
                  </a:cubicBezTo>
                  <a:cubicBezTo>
                    <a:pt x="73" y="119"/>
                    <a:pt x="73" y="107"/>
                    <a:pt x="74" y="97"/>
                  </a:cubicBezTo>
                  <a:cubicBezTo>
                    <a:pt x="75" y="90"/>
                    <a:pt x="75" y="85"/>
                    <a:pt x="76" y="80"/>
                  </a:cubicBezTo>
                  <a:cubicBezTo>
                    <a:pt x="81" y="76"/>
                    <a:pt x="101" y="62"/>
                    <a:pt x="107" y="52"/>
                  </a:cubicBezTo>
                  <a:cubicBezTo>
                    <a:pt x="114" y="42"/>
                    <a:pt x="118" y="28"/>
                    <a:pt x="114" y="16"/>
                  </a:cubicBezTo>
                  <a:cubicBezTo>
                    <a:pt x="110" y="5"/>
                    <a:pt x="98" y="0"/>
                    <a:pt x="88" y="4"/>
                  </a:cubicBezTo>
                  <a:cubicBezTo>
                    <a:pt x="87" y="4"/>
                    <a:pt x="86" y="4"/>
                    <a:pt x="86" y="5"/>
                  </a:cubicBezTo>
                  <a:cubicBezTo>
                    <a:pt x="70" y="13"/>
                    <a:pt x="66" y="44"/>
                    <a:pt x="69" y="59"/>
                  </a:cubicBezTo>
                  <a:cubicBezTo>
                    <a:pt x="69" y="60"/>
                    <a:pt x="75" y="81"/>
                    <a:pt x="75" y="8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2" name="Google Shape;235;p33">
              <a:extLst>
                <a:ext uri="{FF2B5EF4-FFF2-40B4-BE49-F238E27FC236}">
                  <a16:creationId xmlns:a16="http://schemas.microsoft.com/office/drawing/2014/main" id="{1B14A854-B4CD-2ABC-7647-7DE91596B0D4}"/>
                </a:ext>
              </a:extLst>
            </p:cNvPr>
            <p:cNvSpPr/>
            <p:nvPr/>
          </p:nvSpPr>
          <p:spPr>
            <a:xfrm>
              <a:off x="3586163" y="4217988"/>
              <a:ext cx="49213" cy="76200"/>
            </a:xfrm>
            <a:custGeom>
              <a:avLst/>
              <a:gdLst/>
              <a:ahLst/>
              <a:cxnLst/>
              <a:rect l="l" t="t" r="r" b="b"/>
              <a:pathLst>
                <a:path w="39" h="61" extrusionOk="0">
                  <a:moveTo>
                    <a:pt x="33" y="61"/>
                  </a:moveTo>
                  <a:cubicBezTo>
                    <a:pt x="33" y="61"/>
                    <a:pt x="37" y="45"/>
                    <a:pt x="38" y="44"/>
                  </a:cubicBezTo>
                  <a:cubicBezTo>
                    <a:pt x="39" y="33"/>
                    <a:pt x="35" y="9"/>
                    <a:pt x="24" y="3"/>
                  </a:cubicBezTo>
                  <a:cubicBezTo>
                    <a:pt x="16" y="0"/>
                    <a:pt x="6" y="3"/>
                    <a:pt x="3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0" y="22"/>
                    <a:pt x="2" y="32"/>
                    <a:pt x="8" y="40"/>
                  </a:cubicBezTo>
                  <a:cubicBezTo>
                    <a:pt x="13" y="48"/>
                    <a:pt x="33" y="61"/>
                    <a:pt x="33" y="6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3" name="Google Shape;236;p33">
              <a:extLst>
                <a:ext uri="{FF2B5EF4-FFF2-40B4-BE49-F238E27FC236}">
                  <a16:creationId xmlns:a16="http://schemas.microsoft.com/office/drawing/2014/main" id="{1D875FE9-5BC3-6AAF-8FF3-32BA335A79A7}"/>
                </a:ext>
              </a:extLst>
            </p:cNvPr>
            <p:cNvSpPr/>
            <p:nvPr/>
          </p:nvSpPr>
          <p:spPr>
            <a:xfrm>
              <a:off x="3303588" y="4237038"/>
              <a:ext cx="68263" cy="57150"/>
            </a:xfrm>
            <a:custGeom>
              <a:avLst/>
              <a:gdLst/>
              <a:ahLst/>
              <a:cxnLst/>
              <a:rect l="l" t="t" r="r" b="b"/>
              <a:pathLst>
                <a:path w="54" h="45" extrusionOk="0">
                  <a:moveTo>
                    <a:pt x="21" y="41"/>
                  </a:moveTo>
                  <a:cubicBezTo>
                    <a:pt x="31" y="45"/>
                    <a:pt x="54" y="44"/>
                    <a:pt x="54" y="44"/>
                  </a:cubicBezTo>
                  <a:cubicBezTo>
                    <a:pt x="54" y="44"/>
                    <a:pt x="49" y="29"/>
                    <a:pt x="49" y="28"/>
                  </a:cubicBezTo>
                  <a:cubicBezTo>
                    <a:pt x="43" y="17"/>
                    <a:pt x="27" y="0"/>
                    <a:pt x="14" y="2"/>
                  </a:cubicBezTo>
                  <a:cubicBezTo>
                    <a:pt x="6" y="3"/>
                    <a:pt x="0" y="11"/>
                    <a:pt x="1" y="20"/>
                  </a:cubicBezTo>
                  <a:cubicBezTo>
                    <a:pt x="1" y="20"/>
                    <a:pt x="1" y="21"/>
                    <a:pt x="1" y="21"/>
                  </a:cubicBezTo>
                  <a:cubicBezTo>
                    <a:pt x="5" y="30"/>
                    <a:pt x="12" y="38"/>
                    <a:pt x="21" y="4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4" name="Google Shape;237;p33">
              <a:extLst>
                <a:ext uri="{FF2B5EF4-FFF2-40B4-BE49-F238E27FC236}">
                  <a16:creationId xmlns:a16="http://schemas.microsoft.com/office/drawing/2014/main" id="{2F84CB73-E865-8BBC-8CEF-89F798EBCD55}"/>
                </a:ext>
              </a:extLst>
            </p:cNvPr>
            <p:cNvSpPr/>
            <p:nvPr/>
          </p:nvSpPr>
          <p:spPr>
            <a:xfrm>
              <a:off x="3303588" y="4151313"/>
              <a:ext cx="431800" cy="534988"/>
            </a:xfrm>
            <a:custGeom>
              <a:avLst/>
              <a:gdLst/>
              <a:ahLst/>
              <a:cxnLst/>
              <a:rect l="l" t="t" r="r" b="b"/>
              <a:pathLst>
                <a:path w="342" h="425" extrusionOk="0">
                  <a:moveTo>
                    <a:pt x="57" y="61"/>
                  </a:moveTo>
                  <a:cubicBezTo>
                    <a:pt x="57" y="61"/>
                    <a:pt x="57" y="61"/>
                    <a:pt x="57" y="61"/>
                  </a:cubicBezTo>
                  <a:cubicBezTo>
                    <a:pt x="57" y="65"/>
                    <a:pt x="56" y="69"/>
                    <a:pt x="56" y="74"/>
                  </a:cubicBezTo>
                  <a:cubicBezTo>
                    <a:pt x="55" y="82"/>
                    <a:pt x="54" y="91"/>
                    <a:pt x="54" y="101"/>
                  </a:cubicBezTo>
                  <a:cubicBezTo>
                    <a:pt x="54" y="112"/>
                    <a:pt x="54" y="123"/>
                    <a:pt x="55" y="134"/>
                  </a:cubicBezTo>
                  <a:cubicBezTo>
                    <a:pt x="56" y="146"/>
                    <a:pt x="58" y="158"/>
                    <a:pt x="61" y="170"/>
                  </a:cubicBezTo>
                  <a:cubicBezTo>
                    <a:pt x="61" y="170"/>
                    <a:pt x="61" y="170"/>
                    <a:pt x="61" y="170"/>
                  </a:cubicBezTo>
                  <a:cubicBezTo>
                    <a:pt x="59" y="167"/>
                    <a:pt x="53" y="158"/>
                    <a:pt x="52" y="157"/>
                  </a:cubicBezTo>
                  <a:cubicBezTo>
                    <a:pt x="44" y="148"/>
                    <a:pt x="24" y="135"/>
                    <a:pt x="12" y="141"/>
                  </a:cubicBezTo>
                  <a:cubicBezTo>
                    <a:pt x="4" y="144"/>
                    <a:pt x="0" y="154"/>
                    <a:pt x="4" y="162"/>
                  </a:cubicBezTo>
                  <a:cubicBezTo>
                    <a:pt x="4" y="162"/>
                    <a:pt x="5" y="163"/>
                    <a:pt x="5" y="163"/>
                  </a:cubicBezTo>
                  <a:cubicBezTo>
                    <a:pt x="11" y="171"/>
                    <a:pt x="19" y="176"/>
                    <a:pt x="29" y="176"/>
                  </a:cubicBezTo>
                  <a:cubicBezTo>
                    <a:pt x="39" y="178"/>
                    <a:pt x="60" y="172"/>
                    <a:pt x="61" y="171"/>
                  </a:cubicBezTo>
                  <a:cubicBezTo>
                    <a:pt x="65" y="183"/>
                    <a:pt x="69" y="195"/>
                    <a:pt x="74" y="206"/>
                  </a:cubicBezTo>
                  <a:cubicBezTo>
                    <a:pt x="77" y="213"/>
                    <a:pt x="80" y="220"/>
                    <a:pt x="83" y="226"/>
                  </a:cubicBezTo>
                  <a:cubicBezTo>
                    <a:pt x="81" y="223"/>
                    <a:pt x="80" y="221"/>
                    <a:pt x="79" y="221"/>
                  </a:cubicBezTo>
                  <a:cubicBezTo>
                    <a:pt x="72" y="212"/>
                    <a:pt x="51" y="199"/>
                    <a:pt x="39" y="204"/>
                  </a:cubicBezTo>
                  <a:cubicBezTo>
                    <a:pt x="31" y="208"/>
                    <a:pt x="28" y="217"/>
                    <a:pt x="31" y="225"/>
                  </a:cubicBezTo>
                  <a:cubicBezTo>
                    <a:pt x="32" y="225"/>
                    <a:pt x="32" y="226"/>
                    <a:pt x="32" y="226"/>
                  </a:cubicBezTo>
                  <a:cubicBezTo>
                    <a:pt x="38" y="234"/>
                    <a:pt x="47" y="239"/>
                    <a:pt x="56" y="240"/>
                  </a:cubicBezTo>
                  <a:cubicBezTo>
                    <a:pt x="67" y="240"/>
                    <a:pt x="78" y="238"/>
                    <a:pt x="88" y="235"/>
                  </a:cubicBezTo>
                  <a:cubicBezTo>
                    <a:pt x="91" y="243"/>
                    <a:pt x="91" y="243"/>
                    <a:pt x="91" y="243"/>
                  </a:cubicBezTo>
                  <a:cubicBezTo>
                    <a:pt x="97" y="255"/>
                    <a:pt x="104" y="267"/>
                    <a:pt x="109" y="278"/>
                  </a:cubicBezTo>
                  <a:cubicBezTo>
                    <a:pt x="111" y="283"/>
                    <a:pt x="113" y="287"/>
                    <a:pt x="115" y="291"/>
                  </a:cubicBezTo>
                  <a:cubicBezTo>
                    <a:pt x="113" y="289"/>
                    <a:pt x="112" y="287"/>
                    <a:pt x="111" y="286"/>
                  </a:cubicBezTo>
                  <a:cubicBezTo>
                    <a:pt x="104" y="277"/>
                    <a:pt x="83" y="265"/>
                    <a:pt x="71" y="270"/>
                  </a:cubicBezTo>
                  <a:cubicBezTo>
                    <a:pt x="63" y="273"/>
                    <a:pt x="60" y="283"/>
                    <a:pt x="63" y="291"/>
                  </a:cubicBezTo>
                  <a:cubicBezTo>
                    <a:pt x="64" y="291"/>
                    <a:pt x="64" y="292"/>
                    <a:pt x="64" y="292"/>
                  </a:cubicBezTo>
                  <a:cubicBezTo>
                    <a:pt x="70" y="300"/>
                    <a:pt x="79" y="305"/>
                    <a:pt x="88" y="306"/>
                  </a:cubicBezTo>
                  <a:cubicBezTo>
                    <a:pt x="99" y="306"/>
                    <a:pt x="109" y="304"/>
                    <a:pt x="119" y="301"/>
                  </a:cubicBezTo>
                  <a:cubicBezTo>
                    <a:pt x="121" y="305"/>
                    <a:pt x="122" y="310"/>
                    <a:pt x="124" y="314"/>
                  </a:cubicBezTo>
                  <a:cubicBezTo>
                    <a:pt x="125" y="317"/>
                    <a:pt x="126" y="320"/>
                    <a:pt x="127" y="323"/>
                  </a:cubicBezTo>
                  <a:cubicBezTo>
                    <a:pt x="127" y="326"/>
                    <a:pt x="128" y="329"/>
                    <a:pt x="129" y="332"/>
                  </a:cubicBezTo>
                  <a:cubicBezTo>
                    <a:pt x="131" y="337"/>
                    <a:pt x="132" y="343"/>
                    <a:pt x="133" y="349"/>
                  </a:cubicBezTo>
                  <a:cubicBezTo>
                    <a:pt x="134" y="353"/>
                    <a:pt x="135" y="356"/>
                    <a:pt x="136" y="360"/>
                  </a:cubicBezTo>
                  <a:cubicBezTo>
                    <a:pt x="134" y="356"/>
                    <a:pt x="130" y="348"/>
                    <a:pt x="129" y="347"/>
                  </a:cubicBezTo>
                  <a:cubicBezTo>
                    <a:pt x="123" y="337"/>
                    <a:pt x="105" y="321"/>
                    <a:pt x="92" y="325"/>
                  </a:cubicBezTo>
                  <a:cubicBezTo>
                    <a:pt x="84" y="327"/>
                    <a:pt x="79" y="336"/>
                    <a:pt x="81" y="344"/>
                  </a:cubicBezTo>
                  <a:cubicBezTo>
                    <a:pt x="81" y="345"/>
                    <a:pt x="81" y="345"/>
                    <a:pt x="82" y="346"/>
                  </a:cubicBezTo>
                  <a:cubicBezTo>
                    <a:pt x="86" y="354"/>
                    <a:pt x="94" y="360"/>
                    <a:pt x="103" y="363"/>
                  </a:cubicBezTo>
                  <a:cubicBezTo>
                    <a:pt x="114" y="364"/>
                    <a:pt x="125" y="364"/>
                    <a:pt x="136" y="363"/>
                  </a:cubicBezTo>
                  <a:cubicBezTo>
                    <a:pt x="137" y="369"/>
                    <a:pt x="138" y="375"/>
                    <a:pt x="139" y="380"/>
                  </a:cubicBezTo>
                  <a:cubicBezTo>
                    <a:pt x="143" y="398"/>
                    <a:pt x="145" y="414"/>
                    <a:pt x="146" y="425"/>
                  </a:cubicBezTo>
                  <a:cubicBezTo>
                    <a:pt x="155" y="425"/>
                    <a:pt x="155" y="425"/>
                    <a:pt x="155" y="425"/>
                  </a:cubicBezTo>
                  <a:cubicBezTo>
                    <a:pt x="153" y="413"/>
                    <a:pt x="151" y="398"/>
                    <a:pt x="147" y="379"/>
                  </a:cubicBezTo>
                  <a:cubicBezTo>
                    <a:pt x="146" y="373"/>
                    <a:pt x="145" y="366"/>
                    <a:pt x="143" y="359"/>
                  </a:cubicBezTo>
                  <a:cubicBezTo>
                    <a:pt x="149" y="357"/>
                    <a:pt x="155" y="354"/>
                    <a:pt x="161" y="351"/>
                  </a:cubicBezTo>
                  <a:cubicBezTo>
                    <a:pt x="169" y="358"/>
                    <a:pt x="178" y="363"/>
                    <a:pt x="188" y="368"/>
                  </a:cubicBezTo>
                  <a:cubicBezTo>
                    <a:pt x="186" y="373"/>
                    <a:pt x="183" y="379"/>
                    <a:pt x="181" y="384"/>
                  </a:cubicBezTo>
                  <a:cubicBezTo>
                    <a:pt x="174" y="401"/>
                    <a:pt x="167" y="415"/>
                    <a:pt x="162" y="425"/>
                  </a:cubicBezTo>
                  <a:cubicBezTo>
                    <a:pt x="172" y="425"/>
                    <a:pt x="172" y="425"/>
                    <a:pt x="172" y="425"/>
                  </a:cubicBezTo>
                  <a:cubicBezTo>
                    <a:pt x="176" y="415"/>
                    <a:pt x="182" y="402"/>
                    <a:pt x="188" y="387"/>
                  </a:cubicBezTo>
                  <a:cubicBezTo>
                    <a:pt x="191" y="381"/>
                    <a:pt x="193" y="375"/>
                    <a:pt x="196" y="369"/>
                  </a:cubicBezTo>
                  <a:cubicBezTo>
                    <a:pt x="206" y="371"/>
                    <a:pt x="217" y="372"/>
                    <a:pt x="228" y="371"/>
                  </a:cubicBezTo>
                  <a:cubicBezTo>
                    <a:pt x="238" y="370"/>
                    <a:pt x="246" y="364"/>
                    <a:pt x="251" y="356"/>
                  </a:cubicBezTo>
                  <a:cubicBezTo>
                    <a:pt x="255" y="348"/>
                    <a:pt x="251" y="338"/>
                    <a:pt x="244" y="335"/>
                  </a:cubicBezTo>
                  <a:cubicBezTo>
                    <a:pt x="243" y="334"/>
                    <a:pt x="242" y="334"/>
                    <a:pt x="242" y="334"/>
                  </a:cubicBezTo>
                  <a:cubicBezTo>
                    <a:pt x="229" y="330"/>
                    <a:pt x="210" y="344"/>
                    <a:pt x="203" y="354"/>
                  </a:cubicBezTo>
                  <a:cubicBezTo>
                    <a:pt x="202" y="354"/>
                    <a:pt x="199" y="361"/>
                    <a:pt x="196" y="365"/>
                  </a:cubicBezTo>
                  <a:cubicBezTo>
                    <a:pt x="197" y="362"/>
                    <a:pt x="198" y="360"/>
                    <a:pt x="199" y="357"/>
                  </a:cubicBezTo>
                  <a:cubicBezTo>
                    <a:pt x="201" y="351"/>
                    <a:pt x="203" y="346"/>
                    <a:pt x="205" y="340"/>
                  </a:cubicBezTo>
                  <a:cubicBezTo>
                    <a:pt x="208" y="331"/>
                    <a:pt x="208" y="331"/>
                    <a:pt x="208" y="331"/>
                  </a:cubicBezTo>
                  <a:cubicBezTo>
                    <a:pt x="209" y="328"/>
                    <a:pt x="209" y="325"/>
                    <a:pt x="210" y="322"/>
                  </a:cubicBezTo>
                  <a:cubicBezTo>
                    <a:pt x="212" y="315"/>
                    <a:pt x="213" y="307"/>
                    <a:pt x="214" y="300"/>
                  </a:cubicBezTo>
                  <a:cubicBezTo>
                    <a:pt x="224" y="304"/>
                    <a:pt x="235" y="306"/>
                    <a:pt x="245" y="307"/>
                  </a:cubicBezTo>
                  <a:cubicBezTo>
                    <a:pt x="255" y="307"/>
                    <a:pt x="264" y="302"/>
                    <a:pt x="270" y="295"/>
                  </a:cubicBezTo>
                  <a:cubicBezTo>
                    <a:pt x="275" y="288"/>
                    <a:pt x="274" y="278"/>
                    <a:pt x="266" y="273"/>
                  </a:cubicBezTo>
                  <a:cubicBezTo>
                    <a:pt x="266" y="273"/>
                    <a:pt x="266" y="272"/>
                    <a:pt x="265" y="272"/>
                  </a:cubicBezTo>
                  <a:cubicBezTo>
                    <a:pt x="253" y="266"/>
                    <a:pt x="232" y="277"/>
                    <a:pt x="224" y="286"/>
                  </a:cubicBezTo>
                  <a:cubicBezTo>
                    <a:pt x="223" y="286"/>
                    <a:pt x="218" y="293"/>
                    <a:pt x="215" y="297"/>
                  </a:cubicBezTo>
                  <a:cubicBezTo>
                    <a:pt x="216" y="292"/>
                    <a:pt x="216" y="288"/>
                    <a:pt x="217" y="283"/>
                  </a:cubicBezTo>
                  <a:cubicBezTo>
                    <a:pt x="218" y="270"/>
                    <a:pt x="220" y="256"/>
                    <a:pt x="221" y="243"/>
                  </a:cubicBezTo>
                  <a:cubicBezTo>
                    <a:pt x="221" y="239"/>
                    <a:pt x="222" y="235"/>
                    <a:pt x="222" y="231"/>
                  </a:cubicBezTo>
                  <a:cubicBezTo>
                    <a:pt x="224" y="231"/>
                    <a:pt x="244" y="239"/>
                    <a:pt x="254" y="238"/>
                  </a:cubicBezTo>
                  <a:cubicBezTo>
                    <a:pt x="264" y="238"/>
                    <a:pt x="273" y="234"/>
                    <a:pt x="279" y="227"/>
                  </a:cubicBezTo>
                  <a:cubicBezTo>
                    <a:pt x="284" y="219"/>
                    <a:pt x="282" y="210"/>
                    <a:pt x="275" y="205"/>
                  </a:cubicBezTo>
                  <a:cubicBezTo>
                    <a:pt x="275" y="204"/>
                    <a:pt x="274" y="204"/>
                    <a:pt x="274" y="204"/>
                  </a:cubicBezTo>
                  <a:cubicBezTo>
                    <a:pt x="262" y="198"/>
                    <a:pt x="241" y="209"/>
                    <a:pt x="232" y="217"/>
                  </a:cubicBezTo>
                  <a:cubicBezTo>
                    <a:pt x="232" y="218"/>
                    <a:pt x="224" y="228"/>
                    <a:pt x="222" y="230"/>
                  </a:cubicBezTo>
                  <a:cubicBezTo>
                    <a:pt x="223" y="221"/>
                    <a:pt x="224" y="212"/>
                    <a:pt x="226" y="203"/>
                  </a:cubicBezTo>
                  <a:cubicBezTo>
                    <a:pt x="227" y="191"/>
                    <a:pt x="230" y="180"/>
                    <a:pt x="233" y="168"/>
                  </a:cubicBezTo>
                  <a:cubicBezTo>
                    <a:pt x="234" y="168"/>
                    <a:pt x="255" y="176"/>
                    <a:pt x="265" y="176"/>
                  </a:cubicBezTo>
                  <a:cubicBezTo>
                    <a:pt x="275" y="176"/>
                    <a:pt x="284" y="171"/>
                    <a:pt x="290" y="164"/>
                  </a:cubicBezTo>
                  <a:cubicBezTo>
                    <a:pt x="295" y="157"/>
                    <a:pt x="294" y="147"/>
                    <a:pt x="287" y="142"/>
                  </a:cubicBezTo>
                  <a:cubicBezTo>
                    <a:pt x="286" y="142"/>
                    <a:pt x="286" y="141"/>
                    <a:pt x="285" y="141"/>
                  </a:cubicBezTo>
                  <a:cubicBezTo>
                    <a:pt x="273" y="135"/>
                    <a:pt x="252" y="146"/>
                    <a:pt x="244" y="155"/>
                  </a:cubicBezTo>
                  <a:cubicBezTo>
                    <a:pt x="243" y="155"/>
                    <a:pt x="237" y="162"/>
                    <a:pt x="235" y="166"/>
                  </a:cubicBezTo>
                  <a:cubicBezTo>
                    <a:pt x="234" y="166"/>
                    <a:pt x="234" y="166"/>
                    <a:pt x="234" y="166"/>
                  </a:cubicBezTo>
                  <a:cubicBezTo>
                    <a:pt x="238" y="154"/>
                    <a:pt x="242" y="143"/>
                    <a:pt x="248" y="132"/>
                  </a:cubicBezTo>
                  <a:cubicBezTo>
                    <a:pt x="251" y="126"/>
                    <a:pt x="254" y="121"/>
                    <a:pt x="257" y="116"/>
                  </a:cubicBezTo>
                  <a:cubicBezTo>
                    <a:pt x="267" y="121"/>
                    <a:pt x="277" y="124"/>
                    <a:pt x="288" y="126"/>
                  </a:cubicBezTo>
                  <a:cubicBezTo>
                    <a:pt x="297" y="127"/>
                    <a:pt x="307" y="124"/>
                    <a:pt x="314" y="117"/>
                  </a:cubicBezTo>
                  <a:cubicBezTo>
                    <a:pt x="320" y="111"/>
                    <a:pt x="319" y="101"/>
                    <a:pt x="313" y="95"/>
                  </a:cubicBezTo>
                  <a:cubicBezTo>
                    <a:pt x="312" y="95"/>
                    <a:pt x="312" y="95"/>
                    <a:pt x="311" y="94"/>
                  </a:cubicBezTo>
                  <a:cubicBezTo>
                    <a:pt x="300" y="87"/>
                    <a:pt x="278" y="96"/>
                    <a:pt x="269" y="103"/>
                  </a:cubicBezTo>
                  <a:cubicBezTo>
                    <a:pt x="260" y="112"/>
                    <a:pt x="260" y="112"/>
                    <a:pt x="260" y="112"/>
                  </a:cubicBezTo>
                  <a:cubicBezTo>
                    <a:pt x="262" y="109"/>
                    <a:pt x="263" y="107"/>
                    <a:pt x="265" y="105"/>
                  </a:cubicBezTo>
                  <a:cubicBezTo>
                    <a:pt x="270" y="96"/>
                    <a:pt x="276" y="89"/>
                    <a:pt x="281" y="83"/>
                  </a:cubicBezTo>
                  <a:cubicBezTo>
                    <a:pt x="284" y="79"/>
                    <a:pt x="286" y="76"/>
                    <a:pt x="289" y="73"/>
                  </a:cubicBezTo>
                  <a:cubicBezTo>
                    <a:pt x="300" y="73"/>
                    <a:pt x="310" y="71"/>
                    <a:pt x="321" y="68"/>
                  </a:cubicBezTo>
                  <a:cubicBezTo>
                    <a:pt x="330" y="65"/>
                    <a:pt x="337" y="57"/>
                    <a:pt x="340" y="48"/>
                  </a:cubicBezTo>
                  <a:cubicBezTo>
                    <a:pt x="342" y="40"/>
                    <a:pt x="337" y="31"/>
                    <a:pt x="328" y="29"/>
                  </a:cubicBezTo>
                  <a:cubicBezTo>
                    <a:pt x="328" y="29"/>
                    <a:pt x="327" y="29"/>
                    <a:pt x="327" y="29"/>
                  </a:cubicBezTo>
                  <a:cubicBezTo>
                    <a:pt x="313" y="27"/>
                    <a:pt x="298" y="45"/>
                    <a:pt x="293" y="56"/>
                  </a:cubicBezTo>
                  <a:cubicBezTo>
                    <a:pt x="293" y="57"/>
                    <a:pt x="288" y="73"/>
                    <a:pt x="288" y="73"/>
                  </a:cubicBezTo>
                  <a:cubicBezTo>
                    <a:pt x="285" y="75"/>
                    <a:pt x="283" y="78"/>
                    <a:pt x="280" y="82"/>
                  </a:cubicBezTo>
                  <a:cubicBezTo>
                    <a:pt x="275" y="88"/>
                    <a:pt x="269" y="95"/>
                    <a:pt x="263" y="104"/>
                  </a:cubicBezTo>
                  <a:cubicBezTo>
                    <a:pt x="257" y="113"/>
                    <a:pt x="251" y="122"/>
                    <a:pt x="246" y="131"/>
                  </a:cubicBezTo>
                  <a:cubicBezTo>
                    <a:pt x="240" y="142"/>
                    <a:pt x="235" y="153"/>
                    <a:pt x="231" y="165"/>
                  </a:cubicBezTo>
                  <a:cubicBezTo>
                    <a:pt x="231" y="165"/>
                    <a:pt x="231" y="165"/>
                    <a:pt x="231" y="165"/>
                  </a:cubicBezTo>
                  <a:cubicBezTo>
                    <a:pt x="231" y="162"/>
                    <a:pt x="231" y="151"/>
                    <a:pt x="231" y="150"/>
                  </a:cubicBezTo>
                  <a:cubicBezTo>
                    <a:pt x="230" y="138"/>
                    <a:pt x="220" y="116"/>
                    <a:pt x="207" y="114"/>
                  </a:cubicBezTo>
                  <a:cubicBezTo>
                    <a:pt x="198" y="112"/>
                    <a:pt x="190" y="118"/>
                    <a:pt x="189" y="127"/>
                  </a:cubicBezTo>
                  <a:cubicBezTo>
                    <a:pt x="189" y="127"/>
                    <a:pt x="188" y="128"/>
                    <a:pt x="188" y="129"/>
                  </a:cubicBezTo>
                  <a:cubicBezTo>
                    <a:pt x="189" y="138"/>
                    <a:pt x="193" y="147"/>
                    <a:pt x="201" y="153"/>
                  </a:cubicBezTo>
                  <a:cubicBezTo>
                    <a:pt x="209" y="160"/>
                    <a:pt x="229" y="167"/>
                    <a:pt x="231" y="167"/>
                  </a:cubicBezTo>
                  <a:cubicBezTo>
                    <a:pt x="227" y="178"/>
                    <a:pt x="224" y="191"/>
                    <a:pt x="222" y="203"/>
                  </a:cubicBezTo>
                  <a:cubicBezTo>
                    <a:pt x="221" y="210"/>
                    <a:pt x="220" y="217"/>
                    <a:pt x="219" y="224"/>
                  </a:cubicBezTo>
                  <a:cubicBezTo>
                    <a:pt x="219" y="221"/>
                    <a:pt x="219" y="218"/>
                    <a:pt x="219" y="218"/>
                  </a:cubicBezTo>
                  <a:cubicBezTo>
                    <a:pt x="217" y="206"/>
                    <a:pt x="208" y="184"/>
                    <a:pt x="194" y="182"/>
                  </a:cubicBezTo>
                  <a:cubicBezTo>
                    <a:pt x="186" y="180"/>
                    <a:pt x="178" y="186"/>
                    <a:pt x="176" y="195"/>
                  </a:cubicBezTo>
                  <a:cubicBezTo>
                    <a:pt x="176" y="195"/>
                    <a:pt x="176" y="196"/>
                    <a:pt x="176" y="196"/>
                  </a:cubicBezTo>
                  <a:cubicBezTo>
                    <a:pt x="177" y="206"/>
                    <a:pt x="181" y="215"/>
                    <a:pt x="189" y="221"/>
                  </a:cubicBezTo>
                  <a:cubicBezTo>
                    <a:pt x="198" y="227"/>
                    <a:pt x="208" y="231"/>
                    <a:pt x="218" y="234"/>
                  </a:cubicBezTo>
                  <a:cubicBezTo>
                    <a:pt x="217" y="237"/>
                    <a:pt x="217" y="240"/>
                    <a:pt x="217" y="243"/>
                  </a:cubicBezTo>
                  <a:cubicBezTo>
                    <a:pt x="215" y="256"/>
                    <a:pt x="214" y="270"/>
                    <a:pt x="212" y="282"/>
                  </a:cubicBezTo>
                  <a:cubicBezTo>
                    <a:pt x="211" y="287"/>
                    <a:pt x="210" y="292"/>
                    <a:pt x="209" y="296"/>
                  </a:cubicBezTo>
                  <a:cubicBezTo>
                    <a:pt x="209" y="293"/>
                    <a:pt x="209" y="290"/>
                    <a:pt x="209" y="290"/>
                  </a:cubicBezTo>
                  <a:cubicBezTo>
                    <a:pt x="208" y="278"/>
                    <a:pt x="198" y="256"/>
                    <a:pt x="185" y="254"/>
                  </a:cubicBezTo>
                  <a:cubicBezTo>
                    <a:pt x="176" y="253"/>
                    <a:pt x="168" y="258"/>
                    <a:pt x="167" y="267"/>
                  </a:cubicBezTo>
                  <a:cubicBezTo>
                    <a:pt x="167" y="268"/>
                    <a:pt x="167" y="268"/>
                    <a:pt x="167" y="269"/>
                  </a:cubicBezTo>
                  <a:cubicBezTo>
                    <a:pt x="167" y="278"/>
                    <a:pt x="172" y="287"/>
                    <a:pt x="179" y="293"/>
                  </a:cubicBezTo>
                  <a:cubicBezTo>
                    <a:pt x="188" y="299"/>
                    <a:pt x="198" y="304"/>
                    <a:pt x="208" y="306"/>
                  </a:cubicBezTo>
                  <a:cubicBezTo>
                    <a:pt x="206" y="311"/>
                    <a:pt x="206" y="316"/>
                    <a:pt x="204" y="320"/>
                  </a:cubicBezTo>
                  <a:cubicBezTo>
                    <a:pt x="204" y="323"/>
                    <a:pt x="203" y="326"/>
                    <a:pt x="202" y="329"/>
                  </a:cubicBezTo>
                  <a:cubicBezTo>
                    <a:pt x="199" y="338"/>
                    <a:pt x="199" y="338"/>
                    <a:pt x="199" y="338"/>
                  </a:cubicBezTo>
                  <a:cubicBezTo>
                    <a:pt x="197" y="343"/>
                    <a:pt x="195" y="349"/>
                    <a:pt x="193" y="354"/>
                  </a:cubicBezTo>
                  <a:cubicBezTo>
                    <a:pt x="189" y="365"/>
                    <a:pt x="189" y="365"/>
                    <a:pt x="189" y="365"/>
                  </a:cubicBezTo>
                  <a:cubicBezTo>
                    <a:pt x="189" y="360"/>
                    <a:pt x="191" y="351"/>
                    <a:pt x="191" y="351"/>
                  </a:cubicBezTo>
                  <a:cubicBezTo>
                    <a:pt x="191" y="340"/>
                    <a:pt x="188" y="330"/>
                    <a:pt x="183" y="321"/>
                  </a:cubicBezTo>
                  <a:cubicBezTo>
                    <a:pt x="183" y="320"/>
                    <a:pt x="183" y="318"/>
                    <a:pt x="183" y="317"/>
                  </a:cubicBezTo>
                  <a:cubicBezTo>
                    <a:pt x="182" y="309"/>
                    <a:pt x="174" y="303"/>
                    <a:pt x="165" y="303"/>
                  </a:cubicBezTo>
                  <a:cubicBezTo>
                    <a:pt x="165" y="304"/>
                    <a:pt x="164" y="304"/>
                    <a:pt x="163" y="304"/>
                  </a:cubicBezTo>
                  <a:cubicBezTo>
                    <a:pt x="150" y="307"/>
                    <a:pt x="142" y="330"/>
                    <a:pt x="142" y="342"/>
                  </a:cubicBezTo>
                  <a:cubicBezTo>
                    <a:pt x="142" y="342"/>
                    <a:pt x="142" y="350"/>
                    <a:pt x="143" y="355"/>
                  </a:cubicBezTo>
                  <a:cubicBezTo>
                    <a:pt x="142" y="352"/>
                    <a:pt x="141" y="349"/>
                    <a:pt x="141" y="346"/>
                  </a:cubicBezTo>
                  <a:cubicBezTo>
                    <a:pt x="139" y="341"/>
                    <a:pt x="138" y="335"/>
                    <a:pt x="136" y="329"/>
                  </a:cubicBezTo>
                  <a:cubicBezTo>
                    <a:pt x="133" y="320"/>
                    <a:pt x="133" y="320"/>
                    <a:pt x="133" y="320"/>
                  </a:cubicBezTo>
                  <a:cubicBezTo>
                    <a:pt x="133" y="317"/>
                    <a:pt x="131" y="314"/>
                    <a:pt x="130" y="311"/>
                  </a:cubicBezTo>
                  <a:cubicBezTo>
                    <a:pt x="128" y="305"/>
                    <a:pt x="125" y="297"/>
                    <a:pt x="122" y="290"/>
                  </a:cubicBezTo>
                  <a:cubicBezTo>
                    <a:pt x="132" y="288"/>
                    <a:pt x="142" y="285"/>
                    <a:pt x="151" y="279"/>
                  </a:cubicBezTo>
                  <a:cubicBezTo>
                    <a:pt x="159" y="274"/>
                    <a:pt x="165" y="265"/>
                    <a:pt x="166" y="256"/>
                  </a:cubicBezTo>
                  <a:cubicBezTo>
                    <a:pt x="166" y="247"/>
                    <a:pt x="159" y="240"/>
                    <a:pt x="151" y="240"/>
                  </a:cubicBezTo>
                  <a:cubicBezTo>
                    <a:pt x="150" y="240"/>
                    <a:pt x="149" y="240"/>
                    <a:pt x="149" y="240"/>
                  </a:cubicBezTo>
                  <a:cubicBezTo>
                    <a:pt x="135" y="241"/>
                    <a:pt x="124" y="262"/>
                    <a:pt x="122" y="274"/>
                  </a:cubicBezTo>
                  <a:cubicBezTo>
                    <a:pt x="122" y="274"/>
                    <a:pt x="121" y="283"/>
                    <a:pt x="121" y="288"/>
                  </a:cubicBezTo>
                  <a:cubicBezTo>
                    <a:pt x="119" y="284"/>
                    <a:pt x="117" y="279"/>
                    <a:pt x="115" y="275"/>
                  </a:cubicBezTo>
                  <a:cubicBezTo>
                    <a:pt x="109" y="263"/>
                    <a:pt x="103" y="252"/>
                    <a:pt x="96" y="240"/>
                  </a:cubicBezTo>
                  <a:cubicBezTo>
                    <a:pt x="91" y="229"/>
                    <a:pt x="91" y="229"/>
                    <a:pt x="91" y="229"/>
                  </a:cubicBezTo>
                  <a:cubicBezTo>
                    <a:pt x="101" y="227"/>
                    <a:pt x="111" y="223"/>
                    <a:pt x="121" y="218"/>
                  </a:cubicBezTo>
                  <a:cubicBezTo>
                    <a:pt x="129" y="213"/>
                    <a:pt x="134" y="204"/>
                    <a:pt x="135" y="194"/>
                  </a:cubicBezTo>
                  <a:cubicBezTo>
                    <a:pt x="135" y="186"/>
                    <a:pt x="128" y="179"/>
                    <a:pt x="120" y="178"/>
                  </a:cubicBezTo>
                  <a:cubicBezTo>
                    <a:pt x="119" y="178"/>
                    <a:pt x="119" y="178"/>
                    <a:pt x="118" y="178"/>
                  </a:cubicBezTo>
                  <a:cubicBezTo>
                    <a:pt x="105" y="180"/>
                    <a:pt x="93" y="201"/>
                    <a:pt x="91" y="213"/>
                  </a:cubicBezTo>
                  <a:cubicBezTo>
                    <a:pt x="91" y="213"/>
                    <a:pt x="90" y="226"/>
                    <a:pt x="90" y="229"/>
                  </a:cubicBezTo>
                  <a:cubicBezTo>
                    <a:pt x="85" y="221"/>
                    <a:pt x="81" y="213"/>
                    <a:pt x="78" y="205"/>
                  </a:cubicBezTo>
                  <a:cubicBezTo>
                    <a:pt x="73" y="194"/>
                    <a:pt x="68" y="183"/>
                    <a:pt x="65" y="171"/>
                  </a:cubicBezTo>
                  <a:cubicBezTo>
                    <a:pt x="66" y="171"/>
                    <a:pt x="87" y="166"/>
                    <a:pt x="96" y="160"/>
                  </a:cubicBezTo>
                  <a:cubicBezTo>
                    <a:pt x="104" y="154"/>
                    <a:pt x="109" y="146"/>
                    <a:pt x="110" y="136"/>
                  </a:cubicBezTo>
                  <a:cubicBezTo>
                    <a:pt x="110" y="127"/>
                    <a:pt x="103" y="120"/>
                    <a:pt x="95" y="120"/>
                  </a:cubicBezTo>
                  <a:cubicBezTo>
                    <a:pt x="94" y="120"/>
                    <a:pt x="94" y="120"/>
                    <a:pt x="93" y="120"/>
                  </a:cubicBezTo>
                  <a:cubicBezTo>
                    <a:pt x="80" y="121"/>
                    <a:pt x="68" y="142"/>
                    <a:pt x="66" y="154"/>
                  </a:cubicBezTo>
                  <a:cubicBezTo>
                    <a:pt x="66" y="155"/>
                    <a:pt x="65" y="164"/>
                    <a:pt x="65" y="169"/>
                  </a:cubicBezTo>
                  <a:cubicBezTo>
                    <a:pt x="64" y="169"/>
                    <a:pt x="64" y="169"/>
                    <a:pt x="64" y="169"/>
                  </a:cubicBezTo>
                  <a:cubicBezTo>
                    <a:pt x="61" y="157"/>
                    <a:pt x="58" y="145"/>
                    <a:pt x="57" y="133"/>
                  </a:cubicBezTo>
                  <a:cubicBezTo>
                    <a:pt x="57" y="126"/>
                    <a:pt x="56" y="120"/>
                    <a:pt x="56" y="114"/>
                  </a:cubicBezTo>
                  <a:cubicBezTo>
                    <a:pt x="67" y="113"/>
                    <a:pt x="77" y="110"/>
                    <a:pt x="87" y="106"/>
                  </a:cubicBezTo>
                  <a:cubicBezTo>
                    <a:pt x="95" y="102"/>
                    <a:pt x="102" y="94"/>
                    <a:pt x="104" y="84"/>
                  </a:cubicBezTo>
                  <a:cubicBezTo>
                    <a:pt x="105" y="76"/>
                    <a:pt x="99" y="68"/>
                    <a:pt x="90" y="67"/>
                  </a:cubicBezTo>
                  <a:cubicBezTo>
                    <a:pt x="90" y="67"/>
                    <a:pt x="89" y="67"/>
                    <a:pt x="89" y="67"/>
                  </a:cubicBezTo>
                  <a:cubicBezTo>
                    <a:pt x="75" y="67"/>
                    <a:pt x="62" y="86"/>
                    <a:pt x="58" y="97"/>
                  </a:cubicBezTo>
                  <a:cubicBezTo>
                    <a:pt x="58" y="98"/>
                    <a:pt x="57" y="105"/>
                    <a:pt x="56" y="109"/>
                  </a:cubicBezTo>
                  <a:cubicBezTo>
                    <a:pt x="56" y="106"/>
                    <a:pt x="56" y="104"/>
                    <a:pt x="56" y="101"/>
                  </a:cubicBezTo>
                  <a:cubicBezTo>
                    <a:pt x="56" y="91"/>
                    <a:pt x="56" y="82"/>
                    <a:pt x="57" y="74"/>
                  </a:cubicBezTo>
                  <a:cubicBezTo>
                    <a:pt x="57" y="69"/>
                    <a:pt x="58" y="65"/>
                    <a:pt x="58" y="61"/>
                  </a:cubicBezTo>
                  <a:cubicBezTo>
                    <a:pt x="67" y="55"/>
                    <a:pt x="75" y="48"/>
                    <a:pt x="82" y="40"/>
                  </a:cubicBezTo>
                  <a:cubicBezTo>
                    <a:pt x="88" y="32"/>
                    <a:pt x="89" y="22"/>
                    <a:pt x="87" y="13"/>
                  </a:cubicBezTo>
                  <a:cubicBezTo>
                    <a:pt x="84" y="4"/>
                    <a:pt x="75" y="0"/>
                    <a:pt x="67" y="3"/>
                  </a:cubicBezTo>
                  <a:cubicBezTo>
                    <a:pt x="66" y="3"/>
                    <a:pt x="66" y="3"/>
                    <a:pt x="65" y="4"/>
                  </a:cubicBezTo>
                  <a:cubicBezTo>
                    <a:pt x="54" y="10"/>
                    <a:pt x="51" y="34"/>
                    <a:pt x="52" y="45"/>
                  </a:cubicBezTo>
                  <a:cubicBezTo>
                    <a:pt x="53" y="46"/>
                    <a:pt x="57" y="62"/>
                    <a:pt x="57" y="6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5" name="Google Shape;238;p33">
              <a:extLst>
                <a:ext uri="{FF2B5EF4-FFF2-40B4-BE49-F238E27FC236}">
                  <a16:creationId xmlns:a16="http://schemas.microsoft.com/office/drawing/2014/main" id="{53E1A9D4-0C62-22F3-A504-62E79000A67C}"/>
                </a:ext>
              </a:extLst>
            </p:cNvPr>
            <p:cNvSpPr/>
            <p:nvPr/>
          </p:nvSpPr>
          <p:spPr>
            <a:xfrm>
              <a:off x="1671638" y="4052888"/>
              <a:ext cx="1263650" cy="577850"/>
            </a:xfrm>
            <a:custGeom>
              <a:avLst/>
              <a:gdLst/>
              <a:ahLst/>
              <a:cxnLst/>
              <a:rect l="l" t="t" r="r" b="b"/>
              <a:pathLst>
                <a:path w="1002" h="459" extrusionOk="0">
                  <a:moveTo>
                    <a:pt x="1002" y="459"/>
                  </a:moveTo>
                  <a:cubicBezTo>
                    <a:pt x="989" y="441"/>
                    <a:pt x="962" y="404"/>
                    <a:pt x="959" y="398"/>
                  </a:cubicBezTo>
                  <a:cubicBezTo>
                    <a:pt x="955" y="391"/>
                    <a:pt x="931" y="347"/>
                    <a:pt x="927" y="330"/>
                  </a:cubicBezTo>
                  <a:cubicBezTo>
                    <a:pt x="923" y="313"/>
                    <a:pt x="894" y="275"/>
                    <a:pt x="889" y="265"/>
                  </a:cubicBezTo>
                  <a:cubicBezTo>
                    <a:pt x="883" y="256"/>
                    <a:pt x="860" y="227"/>
                    <a:pt x="860" y="227"/>
                  </a:cubicBezTo>
                  <a:cubicBezTo>
                    <a:pt x="860" y="227"/>
                    <a:pt x="835" y="168"/>
                    <a:pt x="830" y="140"/>
                  </a:cubicBezTo>
                  <a:cubicBezTo>
                    <a:pt x="824" y="111"/>
                    <a:pt x="795" y="103"/>
                    <a:pt x="769" y="86"/>
                  </a:cubicBezTo>
                  <a:cubicBezTo>
                    <a:pt x="743" y="69"/>
                    <a:pt x="716" y="44"/>
                    <a:pt x="709" y="41"/>
                  </a:cubicBezTo>
                  <a:cubicBezTo>
                    <a:pt x="702" y="38"/>
                    <a:pt x="666" y="39"/>
                    <a:pt x="659" y="39"/>
                  </a:cubicBezTo>
                  <a:cubicBezTo>
                    <a:pt x="651" y="39"/>
                    <a:pt x="577" y="25"/>
                    <a:pt x="577" y="25"/>
                  </a:cubicBezTo>
                  <a:cubicBezTo>
                    <a:pt x="577" y="25"/>
                    <a:pt x="516" y="0"/>
                    <a:pt x="504" y="0"/>
                  </a:cubicBezTo>
                  <a:cubicBezTo>
                    <a:pt x="440" y="0"/>
                    <a:pt x="440" y="0"/>
                    <a:pt x="440" y="0"/>
                  </a:cubicBezTo>
                  <a:cubicBezTo>
                    <a:pt x="430" y="0"/>
                    <a:pt x="407" y="20"/>
                    <a:pt x="407" y="20"/>
                  </a:cubicBezTo>
                  <a:cubicBezTo>
                    <a:pt x="322" y="99"/>
                    <a:pt x="322" y="99"/>
                    <a:pt x="322" y="99"/>
                  </a:cubicBezTo>
                  <a:cubicBezTo>
                    <a:pt x="322" y="99"/>
                    <a:pt x="244" y="126"/>
                    <a:pt x="228" y="130"/>
                  </a:cubicBezTo>
                  <a:cubicBezTo>
                    <a:pt x="213" y="134"/>
                    <a:pt x="198" y="177"/>
                    <a:pt x="190" y="198"/>
                  </a:cubicBezTo>
                  <a:cubicBezTo>
                    <a:pt x="183" y="219"/>
                    <a:pt x="44" y="326"/>
                    <a:pt x="42" y="332"/>
                  </a:cubicBezTo>
                  <a:cubicBezTo>
                    <a:pt x="40" y="336"/>
                    <a:pt x="12" y="422"/>
                    <a:pt x="0" y="459"/>
                  </a:cubicBezTo>
                  <a:cubicBezTo>
                    <a:pt x="1002" y="459"/>
                    <a:pt x="1002" y="459"/>
                    <a:pt x="1002" y="459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6" name="Google Shape;239;p33">
              <a:extLst>
                <a:ext uri="{FF2B5EF4-FFF2-40B4-BE49-F238E27FC236}">
                  <a16:creationId xmlns:a16="http://schemas.microsoft.com/office/drawing/2014/main" id="{1B221A31-5158-0B41-75AC-8ED79D1CB9BA}"/>
                </a:ext>
              </a:extLst>
            </p:cNvPr>
            <p:cNvSpPr/>
            <p:nvPr/>
          </p:nvSpPr>
          <p:spPr>
            <a:xfrm>
              <a:off x="2619376" y="4146550"/>
              <a:ext cx="249238" cy="385763"/>
            </a:xfrm>
            <a:custGeom>
              <a:avLst/>
              <a:gdLst/>
              <a:ahLst/>
              <a:cxnLst/>
              <a:rect l="l" t="t" r="r" b="b"/>
              <a:pathLst>
                <a:path w="198" h="307" extrusionOk="0">
                  <a:moveTo>
                    <a:pt x="0" y="0"/>
                  </a:moveTo>
                  <a:cubicBezTo>
                    <a:pt x="5" y="4"/>
                    <a:pt x="11" y="9"/>
                    <a:pt x="17" y="12"/>
                  </a:cubicBezTo>
                  <a:cubicBezTo>
                    <a:pt x="43" y="29"/>
                    <a:pt x="72" y="37"/>
                    <a:pt x="78" y="66"/>
                  </a:cubicBezTo>
                  <a:cubicBezTo>
                    <a:pt x="83" y="94"/>
                    <a:pt x="108" y="153"/>
                    <a:pt x="108" y="153"/>
                  </a:cubicBezTo>
                  <a:cubicBezTo>
                    <a:pt x="108" y="153"/>
                    <a:pt x="131" y="182"/>
                    <a:pt x="137" y="191"/>
                  </a:cubicBezTo>
                  <a:cubicBezTo>
                    <a:pt x="142" y="201"/>
                    <a:pt x="171" y="239"/>
                    <a:pt x="175" y="256"/>
                  </a:cubicBezTo>
                  <a:cubicBezTo>
                    <a:pt x="177" y="267"/>
                    <a:pt x="189" y="291"/>
                    <a:pt x="198" y="307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89" y="291"/>
                    <a:pt x="177" y="267"/>
                    <a:pt x="175" y="256"/>
                  </a:cubicBezTo>
                  <a:cubicBezTo>
                    <a:pt x="171" y="239"/>
                    <a:pt x="142" y="201"/>
                    <a:pt x="137" y="191"/>
                  </a:cubicBezTo>
                  <a:cubicBezTo>
                    <a:pt x="131" y="182"/>
                    <a:pt x="108" y="153"/>
                    <a:pt x="108" y="153"/>
                  </a:cubicBezTo>
                  <a:cubicBezTo>
                    <a:pt x="108" y="153"/>
                    <a:pt x="83" y="94"/>
                    <a:pt x="78" y="66"/>
                  </a:cubicBezTo>
                  <a:cubicBezTo>
                    <a:pt x="72" y="37"/>
                    <a:pt x="43" y="29"/>
                    <a:pt x="17" y="12"/>
                  </a:cubicBezTo>
                  <a:cubicBezTo>
                    <a:pt x="11" y="8"/>
                    <a:pt x="5" y="4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7" name="Google Shape;240;p33">
              <a:extLst>
                <a:ext uri="{FF2B5EF4-FFF2-40B4-BE49-F238E27FC236}">
                  <a16:creationId xmlns:a16="http://schemas.microsoft.com/office/drawing/2014/main" id="{A48F002D-D8A1-CC78-C620-008CE4932C10}"/>
                </a:ext>
              </a:extLst>
            </p:cNvPr>
            <p:cNvSpPr/>
            <p:nvPr/>
          </p:nvSpPr>
          <p:spPr>
            <a:xfrm>
              <a:off x="2597151" y="4630738"/>
              <a:ext cx="338138" cy="0"/>
            </a:xfrm>
            <a:custGeom>
              <a:avLst/>
              <a:gdLst/>
              <a:ahLst/>
              <a:cxnLst/>
              <a:rect l="l" t="t" r="r" b="b"/>
              <a:pathLst>
                <a:path w="213" h="120000" extrusionOk="0">
                  <a:moveTo>
                    <a:pt x="1" y="0"/>
                  </a:moveTo>
                  <a:lnTo>
                    <a:pt x="0" y="0"/>
                  </a:lnTo>
                  <a:lnTo>
                    <a:pt x="213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8" name="Google Shape;241;p33">
              <a:extLst>
                <a:ext uri="{FF2B5EF4-FFF2-40B4-BE49-F238E27FC236}">
                  <a16:creationId xmlns:a16="http://schemas.microsoft.com/office/drawing/2014/main" id="{F08BDFA6-F11A-66F1-CFF3-2C5ED7F1C920}"/>
                </a:ext>
              </a:extLst>
            </p:cNvPr>
            <p:cNvSpPr/>
            <p:nvPr/>
          </p:nvSpPr>
          <p:spPr>
            <a:xfrm>
              <a:off x="2597151" y="4630738"/>
              <a:ext cx="338138" cy="0"/>
            </a:xfrm>
            <a:custGeom>
              <a:avLst/>
              <a:gdLst/>
              <a:ahLst/>
              <a:cxnLst/>
              <a:rect l="l" t="t" r="r" b="b"/>
              <a:pathLst>
                <a:path w="213" h="120000" extrusionOk="0">
                  <a:moveTo>
                    <a:pt x="1" y="0"/>
                  </a:moveTo>
                  <a:lnTo>
                    <a:pt x="0" y="0"/>
                  </a:lnTo>
                  <a:lnTo>
                    <a:pt x="213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9" name="Google Shape;242;p33">
              <a:extLst>
                <a:ext uri="{FF2B5EF4-FFF2-40B4-BE49-F238E27FC236}">
                  <a16:creationId xmlns:a16="http://schemas.microsoft.com/office/drawing/2014/main" id="{1D5E1981-563C-9073-1FCA-554FB09E23F7}"/>
                </a:ext>
              </a:extLst>
            </p:cNvPr>
            <p:cNvSpPr/>
            <p:nvPr/>
          </p:nvSpPr>
          <p:spPr>
            <a:xfrm>
              <a:off x="2257426" y="3957638"/>
              <a:ext cx="120650" cy="104775"/>
            </a:xfrm>
            <a:custGeom>
              <a:avLst/>
              <a:gdLst/>
              <a:ahLst/>
              <a:cxnLst/>
              <a:rect l="l" t="t" r="r" b="b"/>
              <a:pathLst>
                <a:path w="96" h="83" extrusionOk="0">
                  <a:moveTo>
                    <a:pt x="1" y="18"/>
                  </a:moveTo>
                  <a:cubicBezTo>
                    <a:pt x="1" y="18"/>
                    <a:pt x="0" y="56"/>
                    <a:pt x="13" y="70"/>
                  </a:cubicBezTo>
                  <a:cubicBezTo>
                    <a:pt x="27" y="83"/>
                    <a:pt x="62" y="77"/>
                    <a:pt x="72" y="76"/>
                  </a:cubicBezTo>
                  <a:cubicBezTo>
                    <a:pt x="86" y="72"/>
                    <a:pt x="96" y="59"/>
                    <a:pt x="96" y="44"/>
                  </a:cubicBezTo>
                  <a:cubicBezTo>
                    <a:pt x="94" y="29"/>
                    <a:pt x="91" y="14"/>
                    <a:pt x="87" y="0"/>
                  </a:cubicBezTo>
                  <a:cubicBezTo>
                    <a:pt x="87" y="0"/>
                    <a:pt x="68" y="23"/>
                    <a:pt x="1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0" name="Google Shape;243;p33">
              <a:extLst>
                <a:ext uri="{FF2B5EF4-FFF2-40B4-BE49-F238E27FC236}">
                  <a16:creationId xmlns:a16="http://schemas.microsoft.com/office/drawing/2014/main" id="{9785C59A-FE11-35FD-0B12-09E980568CBC}"/>
                </a:ext>
              </a:extLst>
            </p:cNvPr>
            <p:cNvSpPr/>
            <p:nvPr/>
          </p:nvSpPr>
          <p:spPr>
            <a:xfrm>
              <a:off x="2257426" y="3957638"/>
              <a:ext cx="120650" cy="104775"/>
            </a:xfrm>
            <a:custGeom>
              <a:avLst/>
              <a:gdLst/>
              <a:ahLst/>
              <a:cxnLst/>
              <a:rect l="l" t="t" r="r" b="b"/>
              <a:pathLst>
                <a:path w="96" h="83" extrusionOk="0">
                  <a:moveTo>
                    <a:pt x="1" y="18"/>
                  </a:moveTo>
                  <a:cubicBezTo>
                    <a:pt x="1" y="18"/>
                    <a:pt x="0" y="56"/>
                    <a:pt x="13" y="70"/>
                  </a:cubicBezTo>
                  <a:cubicBezTo>
                    <a:pt x="27" y="83"/>
                    <a:pt x="62" y="77"/>
                    <a:pt x="72" y="76"/>
                  </a:cubicBezTo>
                  <a:cubicBezTo>
                    <a:pt x="86" y="72"/>
                    <a:pt x="96" y="59"/>
                    <a:pt x="96" y="44"/>
                  </a:cubicBezTo>
                  <a:cubicBezTo>
                    <a:pt x="94" y="29"/>
                    <a:pt x="91" y="14"/>
                    <a:pt x="87" y="0"/>
                  </a:cubicBezTo>
                  <a:cubicBezTo>
                    <a:pt x="87" y="0"/>
                    <a:pt x="68" y="23"/>
                    <a:pt x="1" y="18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1" name="Google Shape;244;p33">
              <a:extLst>
                <a:ext uri="{FF2B5EF4-FFF2-40B4-BE49-F238E27FC236}">
                  <a16:creationId xmlns:a16="http://schemas.microsoft.com/office/drawing/2014/main" id="{3C5724AA-4939-3C43-5311-6440EA605FAA}"/>
                </a:ext>
              </a:extLst>
            </p:cNvPr>
            <p:cNvSpPr/>
            <p:nvPr/>
          </p:nvSpPr>
          <p:spPr>
            <a:xfrm>
              <a:off x="2268538" y="4032250"/>
              <a:ext cx="104775" cy="30163"/>
            </a:xfrm>
            <a:custGeom>
              <a:avLst/>
              <a:gdLst/>
              <a:ahLst/>
              <a:cxnLst/>
              <a:rect l="l" t="t" r="r" b="b"/>
              <a:pathLst>
                <a:path w="84" h="24" extrusionOk="0">
                  <a:moveTo>
                    <a:pt x="84" y="0"/>
                  </a:moveTo>
                  <a:cubicBezTo>
                    <a:pt x="29" y="1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5"/>
                    <a:pt x="3" y="8"/>
                    <a:pt x="5" y="11"/>
                  </a:cubicBezTo>
                  <a:cubicBezTo>
                    <a:pt x="19" y="24"/>
                    <a:pt x="54" y="18"/>
                    <a:pt x="64" y="17"/>
                  </a:cubicBezTo>
                  <a:cubicBezTo>
                    <a:pt x="73" y="14"/>
                    <a:pt x="80" y="8"/>
                    <a:pt x="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2" name="Google Shape;245;p33">
              <a:extLst>
                <a:ext uri="{FF2B5EF4-FFF2-40B4-BE49-F238E27FC236}">
                  <a16:creationId xmlns:a16="http://schemas.microsoft.com/office/drawing/2014/main" id="{2E573062-E73F-1354-DB21-176DE6121FA5}"/>
                </a:ext>
              </a:extLst>
            </p:cNvPr>
            <p:cNvSpPr/>
            <p:nvPr/>
          </p:nvSpPr>
          <p:spPr>
            <a:xfrm>
              <a:off x="2268538" y="4032250"/>
              <a:ext cx="104775" cy="30163"/>
            </a:xfrm>
            <a:custGeom>
              <a:avLst/>
              <a:gdLst/>
              <a:ahLst/>
              <a:cxnLst/>
              <a:rect l="l" t="t" r="r" b="b"/>
              <a:pathLst>
                <a:path w="84" h="24" extrusionOk="0">
                  <a:moveTo>
                    <a:pt x="84" y="0"/>
                  </a:moveTo>
                  <a:cubicBezTo>
                    <a:pt x="29" y="1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5"/>
                    <a:pt x="3" y="8"/>
                    <a:pt x="5" y="11"/>
                  </a:cubicBezTo>
                  <a:cubicBezTo>
                    <a:pt x="19" y="24"/>
                    <a:pt x="54" y="18"/>
                    <a:pt x="64" y="17"/>
                  </a:cubicBezTo>
                  <a:cubicBezTo>
                    <a:pt x="73" y="14"/>
                    <a:pt x="80" y="8"/>
                    <a:pt x="84" y="0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3" name="Google Shape;246;p33">
              <a:extLst>
                <a:ext uri="{FF2B5EF4-FFF2-40B4-BE49-F238E27FC236}">
                  <a16:creationId xmlns:a16="http://schemas.microsoft.com/office/drawing/2014/main" id="{7D671784-DA01-B96C-A6CE-AFADF99D6CFE}"/>
                </a:ext>
              </a:extLst>
            </p:cNvPr>
            <p:cNvSpPr/>
            <p:nvPr/>
          </p:nvSpPr>
          <p:spPr>
            <a:xfrm>
              <a:off x="2214563" y="3179763"/>
              <a:ext cx="214313" cy="812800"/>
            </a:xfrm>
            <a:custGeom>
              <a:avLst/>
              <a:gdLst/>
              <a:ahLst/>
              <a:cxnLst/>
              <a:rect l="l" t="t" r="r" b="b"/>
              <a:pathLst>
                <a:path w="170" h="645" extrusionOk="0">
                  <a:moveTo>
                    <a:pt x="0" y="11"/>
                  </a:moveTo>
                  <a:cubicBezTo>
                    <a:pt x="0" y="11"/>
                    <a:pt x="37" y="191"/>
                    <a:pt x="43" y="228"/>
                  </a:cubicBezTo>
                  <a:cubicBezTo>
                    <a:pt x="49" y="265"/>
                    <a:pt x="40" y="305"/>
                    <a:pt x="31" y="334"/>
                  </a:cubicBezTo>
                  <a:cubicBezTo>
                    <a:pt x="23" y="362"/>
                    <a:pt x="16" y="448"/>
                    <a:pt x="20" y="484"/>
                  </a:cubicBezTo>
                  <a:cubicBezTo>
                    <a:pt x="24" y="519"/>
                    <a:pt x="30" y="564"/>
                    <a:pt x="30" y="576"/>
                  </a:cubicBezTo>
                  <a:cubicBezTo>
                    <a:pt x="30" y="589"/>
                    <a:pt x="27" y="603"/>
                    <a:pt x="30" y="622"/>
                  </a:cubicBezTo>
                  <a:cubicBezTo>
                    <a:pt x="33" y="641"/>
                    <a:pt x="33" y="641"/>
                    <a:pt x="33" y="641"/>
                  </a:cubicBezTo>
                  <a:cubicBezTo>
                    <a:pt x="49" y="644"/>
                    <a:pt x="66" y="645"/>
                    <a:pt x="83" y="645"/>
                  </a:cubicBezTo>
                  <a:cubicBezTo>
                    <a:pt x="101" y="644"/>
                    <a:pt x="117" y="636"/>
                    <a:pt x="123" y="626"/>
                  </a:cubicBezTo>
                  <a:cubicBezTo>
                    <a:pt x="128" y="616"/>
                    <a:pt x="131" y="592"/>
                    <a:pt x="131" y="579"/>
                  </a:cubicBezTo>
                  <a:cubicBezTo>
                    <a:pt x="131" y="566"/>
                    <a:pt x="120" y="502"/>
                    <a:pt x="120" y="465"/>
                  </a:cubicBezTo>
                  <a:cubicBezTo>
                    <a:pt x="120" y="427"/>
                    <a:pt x="147" y="342"/>
                    <a:pt x="153" y="302"/>
                  </a:cubicBezTo>
                  <a:cubicBezTo>
                    <a:pt x="159" y="253"/>
                    <a:pt x="163" y="203"/>
                    <a:pt x="164" y="154"/>
                  </a:cubicBezTo>
                  <a:cubicBezTo>
                    <a:pt x="164" y="122"/>
                    <a:pt x="161" y="81"/>
                    <a:pt x="164" y="77"/>
                  </a:cubicBezTo>
                  <a:cubicBezTo>
                    <a:pt x="167" y="73"/>
                    <a:pt x="170" y="18"/>
                    <a:pt x="170" y="18"/>
                  </a:cubicBezTo>
                  <a:cubicBezTo>
                    <a:pt x="140" y="19"/>
                    <a:pt x="111" y="17"/>
                    <a:pt x="81" y="13"/>
                  </a:cubicBezTo>
                  <a:cubicBezTo>
                    <a:pt x="38" y="5"/>
                    <a:pt x="20" y="0"/>
                    <a:pt x="0" y="1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4" name="Google Shape;247;p33">
              <a:extLst>
                <a:ext uri="{FF2B5EF4-FFF2-40B4-BE49-F238E27FC236}">
                  <a16:creationId xmlns:a16="http://schemas.microsoft.com/office/drawing/2014/main" id="{49FA4D37-F4C6-1B51-A8B2-421CB36D0403}"/>
                </a:ext>
              </a:extLst>
            </p:cNvPr>
            <p:cNvSpPr/>
            <p:nvPr/>
          </p:nvSpPr>
          <p:spPr>
            <a:xfrm>
              <a:off x="2262188" y="3479800"/>
              <a:ext cx="161925" cy="301625"/>
            </a:xfrm>
            <a:custGeom>
              <a:avLst/>
              <a:gdLst/>
              <a:ahLst/>
              <a:cxnLst/>
              <a:rect l="l" t="t" r="r" b="b"/>
              <a:pathLst>
                <a:path w="128" h="239" extrusionOk="0">
                  <a:moveTo>
                    <a:pt x="110" y="0"/>
                  </a:moveTo>
                  <a:cubicBezTo>
                    <a:pt x="110" y="0"/>
                    <a:pt x="128" y="32"/>
                    <a:pt x="92" y="79"/>
                  </a:cubicBezTo>
                  <a:cubicBezTo>
                    <a:pt x="57" y="126"/>
                    <a:pt x="2" y="190"/>
                    <a:pt x="0" y="239"/>
                  </a:cubicBez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5" name="Google Shape;248;p33">
              <a:extLst>
                <a:ext uri="{FF2B5EF4-FFF2-40B4-BE49-F238E27FC236}">
                  <a16:creationId xmlns:a16="http://schemas.microsoft.com/office/drawing/2014/main" id="{6B62857D-B80A-2162-99B6-7BA5E35B0432}"/>
                </a:ext>
              </a:extLst>
            </p:cNvPr>
            <p:cNvSpPr/>
            <p:nvPr/>
          </p:nvSpPr>
          <p:spPr>
            <a:xfrm>
              <a:off x="2327276" y="3979863"/>
              <a:ext cx="242888" cy="136525"/>
            </a:xfrm>
            <a:custGeom>
              <a:avLst/>
              <a:gdLst/>
              <a:ahLst/>
              <a:cxnLst/>
              <a:rect l="l" t="t" r="r" b="b"/>
              <a:pathLst>
                <a:path w="193" h="107" extrusionOk="0">
                  <a:moveTo>
                    <a:pt x="24" y="1"/>
                  </a:moveTo>
                  <a:cubicBezTo>
                    <a:pt x="24" y="1"/>
                    <a:pt x="0" y="52"/>
                    <a:pt x="7" y="63"/>
                  </a:cubicBezTo>
                  <a:cubicBezTo>
                    <a:pt x="15" y="74"/>
                    <a:pt x="60" y="96"/>
                    <a:pt x="88" y="101"/>
                  </a:cubicBezTo>
                  <a:cubicBezTo>
                    <a:pt x="118" y="105"/>
                    <a:pt x="147" y="107"/>
                    <a:pt x="177" y="107"/>
                  </a:cubicBezTo>
                  <a:cubicBezTo>
                    <a:pt x="193" y="107"/>
                    <a:pt x="189" y="94"/>
                    <a:pt x="184" y="87"/>
                  </a:cubicBezTo>
                  <a:cubicBezTo>
                    <a:pt x="179" y="81"/>
                    <a:pt x="141" y="52"/>
                    <a:pt x="133" y="44"/>
                  </a:cubicBezTo>
                  <a:cubicBezTo>
                    <a:pt x="126" y="38"/>
                    <a:pt x="120" y="31"/>
                    <a:pt x="114" y="24"/>
                  </a:cubicBezTo>
                  <a:cubicBezTo>
                    <a:pt x="114" y="24"/>
                    <a:pt x="39" y="0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6" name="Google Shape;249;p33">
              <a:extLst>
                <a:ext uri="{FF2B5EF4-FFF2-40B4-BE49-F238E27FC236}">
                  <a16:creationId xmlns:a16="http://schemas.microsoft.com/office/drawing/2014/main" id="{B98BC351-F5C2-738B-5A81-EF6ACE9918C8}"/>
                </a:ext>
              </a:extLst>
            </p:cNvPr>
            <p:cNvSpPr/>
            <p:nvPr/>
          </p:nvSpPr>
          <p:spPr>
            <a:xfrm>
              <a:off x="2327276" y="3979863"/>
              <a:ext cx="242888" cy="136525"/>
            </a:xfrm>
            <a:custGeom>
              <a:avLst/>
              <a:gdLst/>
              <a:ahLst/>
              <a:cxnLst/>
              <a:rect l="l" t="t" r="r" b="b"/>
              <a:pathLst>
                <a:path w="193" h="107" extrusionOk="0">
                  <a:moveTo>
                    <a:pt x="24" y="1"/>
                  </a:moveTo>
                  <a:cubicBezTo>
                    <a:pt x="24" y="1"/>
                    <a:pt x="0" y="52"/>
                    <a:pt x="7" y="63"/>
                  </a:cubicBezTo>
                  <a:cubicBezTo>
                    <a:pt x="15" y="74"/>
                    <a:pt x="60" y="96"/>
                    <a:pt x="88" y="101"/>
                  </a:cubicBezTo>
                  <a:cubicBezTo>
                    <a:pt x="118" y="105"/>
                    <a:pt x="147" y="107"/>
                    <a:pt x="177" y="107"/>
                  </a:cubicBezTo>
                  <a:cubicBezTo>
                    <a:pt x="193" y="107"/>
                    <a:pt x="189" y="94"/>
                    <a:pt x="184" y="87"/>
                  </a:cubicBezTo>
                  <a:cubicBezTo>
                    <a:pt x="179" y="81"/>
                    <a:pt x="141" y="52"/>
                    <a:pt x="133" y="44"/>
                  </a:cubicBezTo>
                  <a:cubicBezTo>
                    <a:pt x="126" y="38"/>
                    <a:pt x="120" y="31"/>
                    <a:pt x="114" y="24"/>
                  </a:cubicBezTo>
                  <a:cubicBezTo>
                    <a:pt x="114" y="24"/>
                    <a:pt x="39" y="0"/>
                    <a:pt x="24" y="1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7" name="Google Shape;250;p33">
              <a:extLst>
                <a:ext uri="{FF2B5EF4-FFF2-40B4-BE49-F238E27FC236}">
                  <a16:creationId xmlns:a16="http://schemas.microsoft.com/office/drawing/2014/main" id="{CF0B6162-A8B2-8E54-B50D-92F674092B8D}"/>
                </a:ext>
              </a:extLst>
            </p:cNvPr>
            <p:cNvSpPr/>
            <p:nvPr/>
          </p:nvSpPr>
          <p:spPr>
            <a:xfrm>
              <a:off x="2333626" y="4048125"/>
              <a:ext cx="231775" cy="68263"/>
            </a:xfrm>
            <a:custGeom>
              <a:avLst/>
              <a:gdLst/>
              <a:ahLst/>
              <a:cxnLst/>
              <a:rect l="l" t="t" r="r" b="b"/>
              <a:pathLst>
                <a:path w="184" h="54" extrusionOk="0">
                  <a:moveTo>
                    <a:pt x="86" y="39"/>
                  </a:moveTo>
                  <a:cubicBezTo>
                    <a:pt x="55" y="32"/>
                    <a:pt x="26" y="18"/>
                    <a:pt x="1" y="0"/>
                  </a:cubicBezTo>
                  <a:cubicBezTo>
                    <a:pt x="0" y="3"/>
                    <a:pt x="1" y="7"/>
                    <a:pt x="2" y="10"/>
                  </a:cubicBezTo>
                  <a:cubicBezTo>
                    <a:pt x="10" y="21"/>
                    <a:pt x="55" y="43"/>
                    <a:pt x="83" y="48"/>
                  </a:cubicBezTo>
                  <a:cubicBezTo>
                    <a:pt x="113" y="52"/>
                    <a:pt x="142" y="54"/>
                    <a:pt x="172" y="54"/>
                  </a:cubicBezTo>
                  <a:cubicBezTo>
                    <a:pt x="181" y="54"/>
                    <a:pt x="184" y="50"/>
                    <a:pt x="183" y="45"/>
                  </a:cubicBezTo>
                  <a:cubicBezTo>
                    <a:pt x="151" y="50"/>
                    <a:pt x="118" y="48"/>
                    <a:pt x="86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8" name="Google Shape;251;p33">
              <a:extLst>
                <a:ext uri="{FF2B5EF4-FFF2-40B4-BE49-F238E27FC236}">
                  <a16:creationId xmlns:a16="http://schemas.microsoft.com/office/drawing/2014/main" id="{C9B1175E-45AD-8AAF-0412-6FF80CC33C80}"/>
                </a:ext>
              </a:extLst>
            </p:cNvPr>
            <p:cNvSpPr/>
            <p:nvPr/>
          </p:nvSpPr>
          <p:spPr>
            <a:xfrm>
              <a:off x="2333626" y="4048125"/>
              <a:ext cx="231775" cy="68263"/>
            </a:xfrm>
            <a:custGeom>
              <a:avLst/>
              <a:gdLst/>
              <a:ahLst/>
              <a:cxnLst/>
              <a:rect l="l" t="t" r="r" b="b"/>
              <a:pathLst>
                <a:path w="184" h="54" extrusionOk="0">
                  <a:moveTo>
                    <a:pt x="86" y="39"/>
                  </a:moveTo>
                  <a:cubicBezTo>
                    <a:pt x="55" y="32"/>
                    <a:pt x="26" y="18"/>
                    <a:pt x="1" y="0"/>
                  </a:cubicBezTo>
                  <a:cubicBezTo>
                    <a:pt x="0" y="3"/>
                    <a:pt x="1" y="7"/>
                    <a:pt x="2" y="10"/>
                  </a:cubicBezTo>
                  <a:cubicBezTo>
                    <a:pt x="10" y="21"/>
                    <a:pt x="55" y="43"/>
                    <a:pt x="83" y="48"/>
                  </a:cubicBezTo>
                  <a:cubicBezTo>
                    <a:pt x="113" y="52"/>
                    <a:pt x="142" y="54"/>
                    <a:pt x="172" y="54"/>
                  </a:cubicBezTo>
                  <a:cubicBezTo>
                    <a:pt x="181" y="54"/>
                    <a:pt x="184" y="50"/>
                    <a:pt x="183" y="45"/>
                  </a:cubicBezTo>
                  <a:cubicBezTo>
                    <a:pt x="151" y="50"/>
                    <a:pt x="118" y="48"/>
                    <a:pt x="86" y="39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9" name="Google Shape;252;p33">
              <a:extLst>
                <a:ext uri="{FF2B5EF4-FFF2-40B4-BE49-F238E27FC236}">
                  <a16:creationId xmlns:a16="http://schemas.microsoft.com/office/drawing/2014/main" id="{8CDA4D93-01BD-29C9-DFA8-A4B0EAC40CBC}"/>
                </a:ext>
              </a:extLst>
            </p:cNvPr>
            <p:cNvSpPr/>
            <p:nvPr/>
          </p:nvSpPr>
          <p:spPr>
            <a:xfrm>
              <a:off x="2347913" y="3189288"/>
              <a:ext cx="293688" cy="831851"/>
            </a:xfrm>
            <a:custGeom>
              <a:avLst/>
              <a:gdLst/>
              <a:ahLst/>
              <a:cxnLst/>
              <a:rect l="l" t="t" r="r" b="b"/>
              <a:pathLst>
                <a:path w="233" h="659" extrusionOk="0">
                  <a:moveTo>
                    <a:pt x="4" y="22"/>
                  </a:moveTo>
                  <a:cubicBezTo>
                    <a:pt x="4" y="22"/>
                    <a:pt x="101" y="209"/>
                    <a:pt x="114" y="240"/>
                  </a:cubicBezTo>
                  <a:cubicBezTo>
                    <a:pt x="123" y="262"/>
                    <a:pt x="121" y="287"/>
                    <a:pt x="108" y="307"/>
                  </a:cubicBezTo>
                  <a:cubicBezTo>
                    <a:pt x="93" y="336"/>
                    <a:pt x="82" y="366"/>
                    <a:pt x="75" y="397"/>
                  </a:cubicBezTo>
                  <a:cubicBezTo>
                    <a:pt x="67" y="438"/>
                    <a:pt x="56" y="478"/>
                    <a:pt x="41" y="517"/>
                  </a:cubicBezTo>
                  <a:cubicBezTo>
                    <a:pt x="28" y="547"/>
                    <a:pt x="0" y="596"/>
                    <a:pt x="2" y="606"/>
                  </a:cubicBezTo>
                  <a:cubicBezTo>
                    <a:pt x="5" y="616"/>
                    <a:pt x="6" y="627"/>
                    <a:pt x="7" y="637"/>
                  </a:cubicBezTo>
                  <a:cubicBezTo>
                    <a:pt x="7" y="637"/>
                    <a:pt x="54" y="659"/>
                    <a:pt x="74" y="659"/>
                  </a:cubicBezTo>
                  <a:cubicBezTo>
                    <a:pt x="94" y="659"/>
                    <a:pt x="105" y="659"/>
                    <a:pt x="108" y="651"/>
                  </a:cubicBezTo>
                  <a:cubicBezTo>
                    <a:pt x="111" y="644"/>
                    <a:pt x="123" y="626"/>
                    <a:pt x="123" y="607"/>
                  </a:cubicBezTo>
                  <a:cubicBezTo>
                    <a:pt x="123" y="589"/>
                    <a:pt x="118" y="580"/>
                    <a:pt x="120" y="564"/>
                  </a:cubicBezTo>
                  <a:cubicBezTo>
                    <a:pt x="121" y="549"/>
                    <a:pt x="195" y="419"/>
                    <a:pt x="198" y="376"/>
                  </a:cubicBezTo>
                  <a:cubicBezTo>
                    <a:pt x="201" y="333"/>
                    <a:pt x="233" y="287"/>
                    <a:pt x="227" y="252"/>
                  </a:cubicBezTo>
                  <a:cubicBezTo>
                    <a:pt x="221" y="216"/>
                    <a:pt x="203" y="40"/>
                    <a:pt x="184" y="20"/>
                  </a:cubicBezTo>
                  <a:cubicBezTo>
                    <a:pt x="165" y="0"/>
                    <a:pt x="4" y="22"/>
                    <a:pt x="4" y="2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70" name="Google Shape;253;p33">
              <a:extLst>
                <a:ext uri="{FF2B5EF4-FFF2-40B4-BE49-F238E27FC236}">
                  <a16:creationId xmlns:a16="http://schemas.microsoft.com/office/drawing/2014/main" id="{CC5E6F09-71A5-2D5E-96F7-D1A01B4F5356}"/>
                </a:ext>
              </a:extLst>
            </p:cNvPr>
            <p:cNvCxnSpPr/>
            <p:nvPr/>
          </p:nvCxnSpPr>
          <p:spPr>
            <a:xfrm rot="10800000">
              <a:off x="2367088" y="3271726"/>
              <a:ext cx="34800" cy="52500"/>
            </a:xfrm>
            <a:prstGeom prst="straightConnector1">
              <a:avLst/>
            </a:pr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71" name="Google Shape;254;p33">
              <a:extLst>
                <a:ext uri="{FF2B5EF4-FFF2-40B4-BE49-F238E27FC236}">
                  <a16:creationId xmlns:a16="http://schemas.microsoft.com/office/drawing/2014/main" id="{FA3DCFCA-56FB-7C94-411B-EEF40180FA50}"/>
                </a:ext>
              </a:extLst>
            </p:cNvPr>
            <p:cNvSpPr/>
            <p:nvPr/>
          </p:nvSpPr>
          <p:spPr>
            <a:xfrm>
              <a:off x="2516188" y="3495675"/>
              <a:ext cx="101600" cy="53975"/>
            </a:xfrm>
            <a:custGeom>
              <a:avLst/>
              <a:gdLst/>
              <a:ahLst/>
              <a:cxnLst/>
              <a:rect l="l" t="t" r="r" b="b"/>
              <a:pathLst>
                <a:path w="81" h="43" extrusionOk="0">
                  <a:moveTo>
                    <a:pt x="0" y="0"/>
                  </a:moveTo>
                  <a:cubicBezTo>
                    <a:pt x="0" y="0"/>
                    <a:pt x="12" y="34"/>
                    <a:pt x="37" y="40"/>
                  </a:cubicBezTo>
                  <a:cubicBezTo>
                    <a:pt x="52" y="43"/>
                    <a:pt x="67" y="43"/>
                    <a:pt x="81" y="38"/>
                  </a:cubicBez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2" name="Google Shape;255;p33">
              <a:extLst>
                <a:ext uri="{FF2B5EF4-FFF2-40B4-BE49-F238E27FC236}">
                  <a16:creationId xmlns:a16="http://schemas.microsoft.com/office/drawing/2014/main" id="{E5BAD79A-840E-9764-CFEF-57F2EECC9FDB}"/>
                </a:ext>
              </a:extLst>
            </p:cNvPr>
            <p:cNvSpPr/>
            <p:nvPr/>
          </p:nvSpPr>
          <p:spPr>
            <a:xfrm>
              <a:off x="2524126" y="3552825"/>
              <a:ext cx="74613" cy="23813"/>
            </a:xfrm>
            <a:custGeom>
              <a:avLst/>
              <a:gdLst/>
              <a:ahLst/>
              <a:cxnLst/>
              <a:rect l="l" t="t" r="r" b="b"/>
              <a:pathLst>
                <a:path w="59" h="19" extrusionOk="0">
                  <a:moveTo>
                    <a:pt x="0" y="0"/>
                  </a:moveTo>
                  <a:cubicBezTo>
                    <a:pt x="0" y="0"/>
                    <a:pt x="29" y="19"/>
                    <a:pt x="59" y="12"/>
                  </a:cubicBez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3" name="Google Shape;256;p33">
              <a:extLst>
                <a:ext uri="{FF2B5EF4-FFF2-40B4-BE49-F238E27FC236}">
                  <a16:creationId xmlns:a16="http://schemas.microsoft.com/office/drawing/2014/main" id="{A558159F-3BE4-89A3-49F6-455749F4CB39}"/>
                </a:ext>
              </a:extLst>
            </p:cNvPr>
            <p:cNvSpPr/>
            <p:nvPr/>
          </p:nvSpPr>
          <p:spPr>
            <a:xfrm>
              <a:off x="2371726" y="3932238"/>
              <a:ext cx="119063" cy="38100"/>
            </a:xfrm>
            <a:custGeom>
              <a:avLst/>
              <a:gdLst/>
              <a:ahLst/>
              <a:cxnLst/>
              <a:rect l="l" t="t" r="r" b="b"/>
              <a:pathLst>
                <a:path w="95" h="30" extrusionOk="0">
                  <a:moveTo>
                    <a:pt x="77" y="0"/>
                  </a:moveTo>
                  <a:cubicBezTo>
                    <a:pt x="77" y="0"/>
                    <a:pt x="0" y="10"/>
                    <a:pt x="10" y="20"/>
                  </a:cubicBezTo>
                  <a:cubicBezTo>
                    <a:pt x="20" y="30"/>
                    <a:pt x="95" y="16"/>
                    <a:pt x="95" y="16"/>
                  </a:cubicBez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4" name="Google Shape;257;p33">
              <a:extLst>
                <a:ext uri="{FF2B5EF4-FFF2-40B4-BE49-F238E27FC236}">
                  <a16:creationId xmlns:a16="http://schemas.microsoft.com/office/drawing/2014/main" id="{D0A4F239-1012-ED6F-C359-61C3060E8619}"/>
                </a:ext>
              </a:extLst>
            </p:cNvPr>
            <p:cNvSpPr/>
            <p:nvPr/>
          </p:nvSpPr>
          <p:spPr>
            <a:xfrm>
              <a:off x="2201863" y="3125788"/>
              <a:ext cx="425450" cy="123825"/>
            </a:xfrm>
            <a:custGeom>
              <a:avLst/>
              <a:gdLst/>
              <a:ahLst/>
              <a:cxnLst/>
              <a:rect l="l" t="t" r="r" b="b"/>
              <a:pathLst>
                <a:path w="337" h="99" extrusionOk="0">
                  <a:moveTo>
                    <a:pt x="10" y="1"/>
                  </a:moveTo>
                  <a:cubicBezTo>
                    <a:pt x="10" y="1"/>
                    <a:pt x="10" y="4"/>
                    <a:pt x="9" y="7"/>
                  </a:cubicBezTo>
                  <a:cubicBezTo>
                    <a:pt x="7" y="27"/>
                    <a:pt x="0" y="89"/>
                    <a:pt x="1" y="90"/>
                  </a:cubicBezTo>
                  <a:cubicBezTo>
                    <a:pt x="3" y="91"/>
                    <a:pt x="30" y="60"/>
                    <a:pt x="63" y="74"/>
                  </a:cubicBezTo>
                  <a:cubicBezTo>
                    <a:pt x="98" y="91"/>
                    <a:pt x="137" y="99"/>
                    <a:pt x="175" y="98"/>
                  </a:cubicBezTo>
                  <a:cubicBezTo>
                    <a:pt x="225" y="98"/>
                    <a:pt x="260" y="81"/>
                    <a:pt x="283" y="81"/>
                  </a:cubicBezTo>
                  <a:cubicBezTo>
                    <a:pt x="301" y="82"/>
                    <a:pt x="319" y="85"/>
                    <a:pt x="337" y="90"/>
                  </a:cubicBezTo>
                  <a:cubicBezTo>
                    <a:pt x="337" y="90"/>
                    <a:pt x="304" y="51"/>
                    <a:pt x="295" y="33"/>
                  </a:cubicBezTo>
                  <a:cubicBezTo>
                    <a:pt x="290" y="22"/>
                    <a:pt x="286" y="11"/>
                    <a:pt x="283" y="0"/>
                  </a:cubicBezTo>
                  <a:cubicBezTo>
                    <a:pt x="283" y="0"/>
                    <a:pt x="160" y="0"/>
                    <a:pt x="97" y="3"/>
                  </a:cubicBezTo>
                  <a:cubicBezTo>
                    <a:pt x="34" y="6"/>
                    <a:pt x="10" y="1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5" name="Google Shape;258;p33">
              <a:extLst>
                <a:ext uri="{FF2B5EF4-FFF2-40B4-BE49-F238E27FC236}">
                  <a16:creationId xmlns:a16="http://schemas.microsoft.com/office/drawing/2014/main" id="{EE949278-903F-8C16-3952-E4A78A3665B2}"/>
                </a:ext>
              </a:extLst>
            </p:cNvPr>
            <p:cNvSpPr/>
            <p:nvPr/>
          </p:nvSpPr>
          <p:spPr>
            <a:xfrm>
              <a:off x="2206626" y="3125788"/>
              <a:ext cx="381000" cy="122238"/>
            </a:xfrm>
            <a:custGeom>
              <a:avLst/>
              <a:gdLst/>
              <a:ahLst/>
              <a:cxnLst/>
              <a:rect l="l" t="t" r="r" b="b"/>
              <a:pathLst>
                <a:path w="302" h="97" extrusionOk="0">
                  <a:moveTo>
                    <a:pt x="302" y="83"/>
                  </a:moveTo>
                  <a:cubicBezTo>
                    <a:pt x="297" y="75"/>
                    <a:pt x="289" y="62"/>
                    <a:pt x="281" y="52"/>
                  </a:cubicBezTo>
                  <a:cubicBezTo>
                    <a:pt x="288" y="50"/>
                    <a:pt x="295" y="50"/>
                    <a:pt x="302" y="49"/>
                  </a:cubicBezTo>
                  <a:cubicBezTo>
                    <a:pt x="299" y="45"/>
                    <a:pt x="296" y="41"/>
                    <a:pt x="294" y="36"/>
                  </a:cubicBezTo>
                  <a:cubicBezTo>
                    <a:pt x="287" y="37"/>
                    <a:pt x="280" y="38"/>
                    <a:pt x="273" y="39"/>
                  </a:cubicBezTo>
                  <a:cubicBezTo>
                    <a:pt x="272" y="39"/>
                    <a:pt x="272" y="39"/>
                    <a:pt x="272" y="39"/>
                  </a:cubicBezTo>
                  <a:cubicBezTo>
                    <a:pt x="264" y="27"/>
                    <a:pt x="261" y="13"/>
                    <a:pt x="265" y="0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248" y="15"/>
                    <a:pt x="251" y="30"/>
                    <a:pt x="259" y="43"/>
                  </a:cubicBezTo>
                  <a:cubicBezTo>
                    <a:pt x="255" y="44"/>
                    <a:pt x="251" y="45"/>
                    <a:pt x="247" y="47"/>
                  </a:cubicBezTo>
                  <a:cubicBezTo>
                    <a:pt x="235" y="50"/>
                    <a:pt x="224" y="53"/>
                    <a:pt x="212" y="54"/>
                  </a:cubicBezTo>
                  <a:cubicBezTo>
                    <a:pt x="213" y="52"/>
                    <a:pt x="213" y="50"/>
                    <a:pt x="214" y="48"/>
                  </a:cubicBezTo>
                  <a:cubicBezTo>
                    <a:pt x="217" y="35"/>
                    <a:pt x="221" y="18"/>
                    <a:pt x="225" y="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08" y="17"/>
                    <a:pt x="204" y="32"/>
                    <a:pt x="201" y="45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86" y="53"/>
                    <a:pt x="175" y="51"/>
                    <a:pt x="163" y="48"/>
                  </a:cubicBezTo>
                  <a:cubicBezTo>
                    <a:pt x="159" y="46"/>
                    <a:pt x="156" y="46"/>
                    <a:pt x="152" y="45"/>
                  </a:cubicBezTo>
                  <a:cubicBezTo>
                    <a:pt x="153" y="30"/>
                    <a:pt x="154" y="16"/>
                    <a:pt x="154" y="1"/>
                  </a:cubicBezTo>
                  <a:cubicBezTo>
                    <a:pt x="141" y="1"/>
                    <a:pt x="141" y="1"/>
                    <a:pt x="141" y="1"/>
                  </a:cubicBezTo>
                  <a:cubicBezTo>
                    <a:pt x="141" y="15"/>
                    <a:pt x="140" y="28"/>
                    <a:pt x="138" y="42"/>
                  </a:cubicBezTo>
                  <a:cubicBezTo>
                    <a:pt x="119" y="39"/>
                    <a:pt x="98" y="39"/>
                    <a:pt x="78" y="40"/>
                  </a:cubicBezTo>
                  <a:cubicBezTo>
                    <a:pt x="82" y="28"/>
                    <a:pt x="84" y="15"/>
                    <a:pt x="85" y="3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0" y="16"/>
                    <a:pt x="68" y="29"/>
                    <a:pt x="63" y="42"/>
                  </a:cubicBezTo>
                  <a:cubicBezTo>
                    <a:pt x="42" y="44"/>
                    <a:pt x="22" y="47"/>
                    <a:pt x="1" y="52"/>
                  </a:cubicBezTo>
                  <a:cubicBezTo>
                    <a:pt x="1" y="56"/>
                    <a:pt x="0" y="61"/>
                    <a:pt x="0" y="66"/>
                  </a:cubicBezTo>
                  <a:cubicBezTo>
                    <a:pt x="19" y="61"/>
                    <a:pt x="38" y="58"/>
                    <a:pt x="57" y="56"/>
                  </a:cubicBezTo>
                  <a:cubicBezTo>
                    <a:pt x="55" y="61"/>
                    <a:pt x="52" y="66"/>
                    <a:pt x="50" y="71"/>
                  </a:cubicBezTo>
                  <a:cubicBezTo>
                    <a:pt x="53" y="71"/>
                    <a:pt x="56" y="72"/>
                    <a:pt x="59" y="74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6" y="69"/>
                    <a:pt x="69" y="62"/>
                    <a:pt x="73" y="54"/>
                  </a:cubicBezTo>
                  <a:cubicBezTo>
                    <a:pt x="94" y="53"/>
                    <a:pt x="114" y="53"/>
                    <a:pt x="135" y="56"/>
                  </a:cubicBezTo>
                  <a:cubicBezTo>
                    <a:pt x="132" y="71"/>
                    <a:pt x="128" y="84"/>
                    <a:pt x="125" y="95"/>
                  </a:cubicBezTo>
                  <a:cubicBezTo>
                    <a:pt x="130" y="96"/>
                    <a:pt x="134" y="96"/>
                    <a:pt x="139" y="97"/>
                  </a:cubicBezTo>
                  <a:cubicBezTo>
                    <a:pt x="142" y="86"/>
                    <a:pt x="146" y="73"/>
                    <a:pt x="148" y="58"/>
                  </a:cubicBezTo>
                  <a:cubicBezTo>
                    <a:pt x="152" y="59"/>
                    <a:pt x="155" y="60"/>
                    <a:pt x="158" y="61"/>
                  </a:cubicBezTo>
                  <a:cubicBezTo>
                    <a:pt x="170" y="64"/>
                    <a:pt x="182" y="67"/>
                    <a:pt x="194" y="67"/>
                  </a:cubicBezTo>
                  <a:cubicBezTo>
                    <a:pt x="194" y="70"/>
                    <a:pt x="194" y="72"/>
                    <a:pt x="194" y="74"/>
                  </a:cubicBezTo>
                  <a:cubicBezTo>
                    <a:pt x="194" y="97"/>
                    <a:pt x="194" y="97"/>
                    <a:pt x="194" y="97"/>
                  </a:cubicBezTo>
                  <a:cubicBezTo>
                    <a:pt x="198" y="97"/>
                    <a:pt x="203" y="96"/>
                    <a:pt x="207" y="95"/>
                  </a:cubicBezTo>
                  <a:cubicBezTo>
                    <a:pt x="207" y="74"/>
                    <a:pt x="207" y="74"/>
                    <a:pt x="207" y="74"/>
                  </a:cubicBezTo>
                  <a:cubicBezTo>
                    <a:pt x="207" y="72"/>
                    <a:pt x="207" y="70"/>
                    <a:pt x="208" y="67"/>
                  </a:cubicBezTo>
                  <a:cubicBezTo>
                    <a:pt x="222" y="67"/>
                    <a:pt x="236" y="64"/>
                    <a:pt x="250" y="59"/>
                  </a:cubicBezTo>
                  <a:cubicBezTo>
                    <a:pt x="255" y="57"/>
                    <a:pt x="261" y="56"/>
                    <a:pt x="267" y="54"/>
                  </a:cubicBezTo>
                  <a:cubicBezTo>
                    <a:pt x="272" y="62"/>
                    <a:pt x="279" y="72"/>
                    <a:pt x="285" y="81"/>
                  </a:cubicBezTo>
                  <a:cubicBezTo>
                    <a:pt x="291" y="82"/>
                    <a:pt x="296" y="82"/>
                    <a:pt x="302" y="83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6" name="Google Shape;259;p33">
              <a:extLst>
                <a:ext uri="{FF2B5EF4-FFF2-40B4-BE49-F238E27FC236}">
                  <a16:creationId xmlns:a16="http://schemas.microsoft.com/office/drawing/2014/main" id="{118F97DE-1291-1704-6F5D-8BE59E3D5A36}"/>
                </a:ext>
              </a:extLst>
            </p:cNvPr>
            <p:cNvSpPr/>
            <p:nvPr/>
          </p:nvSpPr>
          <p:spPr>
            <a:xfrm>
              <a:off x="2201863" y="3125788"/>
              <a:ext cx="425450" cy="123825"/>
            </a:xfrm>
            <a:custGeom>
              <a:avLst/>
              <a:gdLst/>
              <a:ahLst/>
              <a:cxnLst/>
              <a:rect l="l" t="t" r="r" b="b"/>
              <a:pathLst>
                <a:path w="337" h="99" extrusionOk="0">
                  <a:moveTo>
                    <a:pt x="10" y="1"/>
                  </a:moveTo>
                  <a:cubicBezTo>
                    <a:pt x="10" y="1"/>
                    <a:pt x="10" y="4"/>
                    <a:pt x="9" y="7"/>
                  </a:cubicBezTo>
                  <a:cubicBezTo>
                    <a:pt x="7" y="27"/>
                    <a:pt x="0" y="89"/>
                    <a:pt x="1" y="90"/>
                  </a:cubicBezTo>
                  <a:cubicBezTo>
                    <a:pt x="3" y="91"/>
                    <a:pt x="30" y="60"/>
                    <a:pt x="63" y="74"/>
                  </a:cubicBezTo>
                  <a:cubicBezTo>
                    <a:pt x="98" y="91"/>
                    <a:pt x="137" y="99"/>
                    <a:pt x="175" y="98"/>
                  </a:cubicBezTo>
                  <a:cubicBezTo>
                    <a:pt x="225" y="98"/>
                    <a:pt x="260" y="81"/>
                    <a:pt x="283" y="81"/>
                  </a:cubicBezTo>
                  <a:cubicBezTo>
                    <a:pt x="301" y="82"/>
                    <a:pt x="319" y="85"/>
                    <a:pt x="337" y="90"/>
                  </a:cubicBezTo>
                  <a:cubicBezTo>
                    <a:pt x="337" y="90"/>
                    <a:pt x="304" y="51"/>
                    <a:pt x="295" y="33"/>
                  </a:cubicBezTo>
                  <a:cubicBezTo>
                    <a:pt x="290" y="22"/>
                    <a:pt x="286" y="11"/>
                    <a:pt x="283" y="0"/>
                  </a:cubicBezTo>
                  <a:cubicBezTo>
                    <a:pt x="283" y="0"/>
                    <a:pt x="160" y="0"/>
                    <a:pt x="97" y="3"/>
                  </a:cubicBezTo>
                  <a:cubicBezTo>
                    <a:pt x="34" y="6"/>
                    <a:pt x="10" y="1"/>
                    <a:pt x="10" y="1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7" name="Google Shape;260;p33">
              <a:extLst>
                <a:ext uri="{FF2B5EF4-FFF2-40B4-BE49-F238E27FC236}">
                  <a16:creationId xmlns:a16="http://schemas.microsoft.com/office/drawing/2014/main" id="{4481B1E8-9179-5AF8-922E-BC979B9B2198}"/>
                </a:ext>
              </a:extLst>
            </p:cNvPr>
            <p:cNvSpPr/>
            <p:nvPr/>
          </p:nvSpPr>
          <p:spPr>
            <a:xfrm>
              <a:off x="2198688" y="2617788"/>
              <a:ext cx="517525" cy="508000"/>
            </a:xfrm>
            <a:custGeom>
              <a:avLst/>
              <a:gdLst/>
              <a:ahLst/>
              <a:cxnLst/>
              <a:rect l="l" t="t" r="r" b="b"/>
              <a:pathLst>
                <a:path w="411" h="403" extrusionOk="0">
                  <a:moveTo>
                    <a:pt x="258" y="25"/>
                  </a:moveTo>
                  <a:cubicBezTo>
                    <a:pt x="258" y="25"/>
                    <a:pt x="326" y="22"/>
                    <a:pt x="337" y="29"/>
                  </a:cubicBezTo>
                  <a:cubicBezTo>
                    <a:pt x="348" y="36"/>
                    <a:pt x="351" y="79"/>
                    <a:pt x="363" y="110"/>
                  </a:cubicBezTo>
                  <a:cubicBezTo>
                    <a:pt x="370" y="132"/>
                    <a:pt x="376" y="155"/>
                    <a:pt x="380" y="178"/>
                  </a:cubicBezTo>
                  <a:cubicBezTo>
                    <a:pt x="380" y="178"/>
                    <a:pt x="397" y="172"/>
                    <a:pt x="404" y="219"/>
                  </a:cubicBezTo>
                  <a:cubicBezTo>
                    <a:pt x="411" y="266"/>
                    <a:pt x="397" y="298"/>
                    <a:pt x="384" y="316"/>
                  </a:cubicBezTo>
                  <a:cubicBezTo>
                    <a:pt x="371" y="335"/>
                    <a:pt x="351" y="348"/>
                    <a:pt x="300" y="322"/>
                  </a:cubicBezTo>
                  <a:cubicBezTo>
                    <a:pt x="300" y="322"/>
                    <a:pt x="313" y="349"/>
                    <a:pt x="313" y="362"/>
                  </a:cubicBezTo>
                  <a:cubicBezTo>
                    <a:pt x="313" y="375"/>
                    <a:pt x="294" y="389"/>
                    <a:pt x="294" y="389"/>
                  </a:cubicBezTo>
                  <a:cubicBezTo>
                    <a:pt x="235" y="396"/>
                    <a:pt x="176" y="400"/>
                    <a:pt x="117" y="402"/>
                  </a:cubicBezTo>
                  <a:cubicBezTo>
                    <a:pt x="27" y="403"/>
                    <a:pt x="11" y="394"/>
                    <a:pt x="7" y="381"/>
                  </a:cubicBezTo>
                  <a:cubicBezTo>
                    <a:pt x="3" y="368"/>
                    <a:pt x="0" y="169"/>
                    <a:pt x="4" y="114"/>
                  </a:cubicBezTo>
                  <a:cubicBezTo>
                    <a:pt x="9" y="60"/>
                    <a:pt x="47" y="20"/>
                    <a:pt x="76" y="10"/>
                  </a:cubicBezTo>
                  <a:cubicBezTo>
                    <a:pt x="104" y="0"/>
                    <a:pt x="258" y="25"/>
                    <a:pt x="258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8" name="Google Shape;261;p33">
              <a:extLst>
                <a:ext uri="{FF2B5EF4-FFF2-40B4-BE49-F238E27FC236}">
                  <a16:creationId xmlns:a16="http://schemas.microsoft.com/office/drawing/2014/main" id="{37943A0B-23BD-988D-D9F5-E81677FCA59C}"/>
                </a:ext>
              </a:extLst>
            </p:cNvPr>
            <p:cNvSpPr/>
            <p:nvPr/>
          </p:nvSpPr>
          <p:spPr>
            <a:xfrm>
              <a:off x="2201863" y="2625725"/>
              <a:ext cx="508000" cy="496888"/>
            </a:xfrm>
            <a:custGeom>
              <a:avLst/>
              <a:gdLst/>
              <a:ahLst/>
              <a:cxnLst/>
              <a:rect l="l" t="t" r="r" b="b"/>
              <a:pathLst>
                <a:path w="404" h="394" extrusionOk="0">
                  <a:moveTo>
                    <a:pt x="387" y="274"/>
                  </a:moveTo>
                  <a:cubicBezTo>
                    <a:pt x="386" y="274"/>
                    <a:pt x="384" y="274"/>
                    <a:pt x="383" y="273"/>
                  </a:cubicBezTo>
                  <a:cubicBezTo>
                    <a:pt x="392" y="260"/>
                    <a:pt x="399" y="246"/>
                    <a:pt x="404" y="232"/>
                  </a:cubicBezTo>
                  <a:cubicBezTo>
                    <a:pt x="404" y="225"/>
                    <a:pt x="403" y="218"/>
                    <a:pt x="402" y="211"/>
                  </a:cubicBezTo>
                  <a:cubicBezTo>
                    <a:pt x="395" y="211"/>
                    <a:pt x="395" y="211"/>
                    <a:pt x="395" y="211"/>
                  </a:cubicBezTo>
                  <a:cubicBezTo>
                    <a:pt x="391" y="229"/>
                    <a:pt x="384" y="247"/>
                    <a:pt x="373" y="263"/>
                  </a:cubicBezTo>
                  <a:cubicBezTo>
                    <a:pt x="370" y="257"/>
                    <a:pt x="368" y="251"/>
                    <a:pt x="367" y="244"/>
                  </a:cubicBezTo>
                  <a:cubicBezTo>
                    <a:pt x="375" y="236"/>
                    <a:pt x="381" y="227"/>
                    <a:pt x="386" y="218"/>
                  </a:cubicBezTo>
                  <a:cubicBezTo>
                    <a:pt x="375" y="211"/>
                    <a:pt x="375" y="211"/>
                    <a:pt x="375" y="211"/>
                  </a:cubicBezTo>
                  <a:cubicBezTo>
                    <a:pt x="372" y="217"/>
                    <a:pt x="368" y="222"/>
                    <a:pt x="364" y="227"/>
                  </a:cubicBezTo>
                  <a:cubicBezTo>
                    <a:pt x="363" y="216"/>
                    <a:pt x="362" y="205"/>
                    <a:pt x="362" y="194"/>
                  </a:cubicBezTo>
                  <a:cubicBezTo>
                    <a:pt x="371" y="189"/>
                    <a:pt x="381" y="183"/>
                    <a:pt x="391" y="178"/>
                  </a:cubicBezTo>
                  <a:cubicBezTo>
                    <a:pt x="386" y="169"/>
                    <a:pt x="380" y="169"/>
                    <a:pt x="378" y="170"/>
                  </a:cubicBezTo>
                  <a:cubicBezTo>
                    <a:pt x="372" y="173"/>
                    <a:pt x="367" y="176"/>
                    <a:pt x="361" y="179"/>
                  </a:cubicBezTo>
                  <a:cubicBezTo>
                    <a:pt x="361" y="170"/>
                    <a:pt x="361" y="162"/>
                    <a:pt x="361" y="154"/>
                  </a:cubicBezTo>
                  <a:cubicBezTo>
                    <a:pt x="361" y="150"/>
                    <a:pt x="361" y="146"/>
                    <a:pt x="361" y="143"/>
                  </a:cubicBezTo>
                  <a:cubicBezTo>
                    <a:pt x="364" y="141"/>
                    <a:pt x="368" y="140"/>
                    <a:pt x="371" y="140"/>
                  </a:cubicBezTo>
                  <a:cubicBezTo>
                    <a:pt x="370" y="135"/>
                    <a:pt x="369" y="131"/>
                    <a:pt x="368" y="127"/>
                  </a:cubicBezTo>
                  <a:cubicBezTo>
                    <a:pt x="365" y="127"/>
                    <a:pt x="362" y="128"/>
                    <a:pt x="359" y="129"/>
                  </a:cubicBezTo>
                  <a:cubicBezTo>
                    <a:pt x="356" y="113"/>
                    <a:pt x="351" y="96"/>
                    <a:pt x="344" y="81"/>
                  </a:cubicBezTo>
                  <a:cubicBezTo>
                    <a:pt x="347" y="80"/>
                    <a:pt x="350" y="79"/>
                    <a:pt x="353" y="78"/>
                  </a:cubicBezTo>
                  <a:cubicBezTo>
                    <a:pt x="353" y="75"/>
                    <a:pt x="352" y="73"/>
                    <a:pt x="352" y="70"/>
                  </a:cubicBezTo>
                  <a:cubicBezTo>
                    <a:pt x="350" y="65"/>
                    <a:pt x="350" y="65"/>
                    <a:pt x="350" y="65"/>
                  </a:cubicBezTo>
                  <a:cubicBezTo>
                    <a:pt x="346" y="66"/>
                    <a:pt x="342" y="67"/>
                    <a:pt x="339" y="69"/>
                  </a:cubicBezTo>
                  <a:cubicBezTo>
                    <a:pt x="333" y="57"/>
                    <a:pt x="328" y="47"/>
                    <a:pt x="325" y="41"/>
                  </a:cubicBezTo>
                  <a:cubicBezTo>
                    <a:pt x="329" y="39"/>
                    <a:pt x="334" y="38"/>
                    <a:pt x="338" y="38"/>
                  </a:cubicBezTo>
                  <a:cubicBezTo>
                    <a:pt x="337" y="24"/>
                    <a:pt x="337" y="24"/>
                    <a:pt x="337" y="24"/>
                  </a:cubicBezTo>
                  <a:cubicBezTo>
                    <a:pt x="319" y="27"/>
                    <a:pt x="302" y="34"/>
                    <a:pt x="287" y="45"/>
                  </a:cubicBezTo>
                  <a:cubicBezTo>
                    <a:pt x="287" y="44"/>
                    <a:pt x="287" y="44"/>
                    <a:pt x="287" y="44"/>
                  </a:cubicBezTo>
                  <a:cubicBezTo>
                    <a:pt x="272" y="40"/>
                    <a:pt x="272" y="40"/>
                    <a:pt x="272" y="40"/>
                  </a:cubicBezTo>
                  <a:cubicBezTo>
                    <a:pt x="277" y="33"/>
                    <a:pt x="283" y="27"/>
                    <a:pt x="290" y="22"/>
                  </a:cubicBezTo>
                  <a:cubicBezTo>
                    <a:pt x="286" y="16"/>
                    <a:pt x="286" y="16"/>
                    <a:pt x="286" y="16"/>
                  </a:cubicBezTo>
                  <a:cubicBezTo>
                    <a:pt x="276" y="16"/>
                    <a:pt x="276" y="16"/>
                    <a:pt x="276" y="16"/>
                  </a:cubicBezTo>
                  <a:cubicBezTo>
                    <a:pt x="269" y="22"/>
                    <a:pt x="263" y="29"/>
                    <a:pt x="257" y="36"/>
                  </a:cubicBezTo>
                  <a:cubicBezTo>
                    <a:pt x="223" y="27"/>
                    <a:pt x="223" y="27"/>
                    <a:pt x="223" y="27"/>
                  </a:cubicBezTo>
                  <a:cubicBezTo>
                    <a:pt x="227" y="22"/>
                    <a:pt x="231" y="17"/>
                    <a:pt x="237" y="14"/>
                  </a:cubicBezTo>
                  <a:cubicBezTo>
                    <a:pt x="218" y="12"/>
                    <a:pt x="218" y="12"/>
                    <a:pt x="218" y="12"/>
                  </a:cubicBezTo>
                  <a:cubicBezTo>
                    <a:pt x="215" y="15"/>
                    <a:pt x="212" y="19"/>
                    <a:pt x="209" y="23"/>
                  </a:cubicBezTo>
                  <a:cubicBezTo>
                    <a:pt x="182" y="16"/>
                    <a:pt x="182" y="16"/>
                    <a:pt x="182" y="16"/>
                  </a:cubicBezTo>
                  <a:cubicBezTo>
                    <a:pt x="186" y="7"/>
                    <a:pt x="186" y="7"/>
                    <a:pt x="186" y="7"/>
                  </a:cubicBezTo>
                  <a:cubicBezTo>
                    <a:pt x="172" y="6"/>
                    <a:pt x="172" y="6"/>
                    <a:pt x="172" y="6"/>
                  </a:cubicBezTo>
                  <a:cubicBezTo>
                    <a:pt x="171" y="8"/>
                    <a:pt x="170" y="10"/>
                    <a:pt x="169" y="12"/>
                  </a:cubicBezTo>
                  <a:cubicBezTo>
                    <a:pt x="158" y="10"/>
                    <a:pt x="148" y="7"/>
                    <a:pt x="140" y="5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1" y="1"/>
                    <a:pt x="100" y="0"/>
                    <a:pt x="79" y="2"/>
                  </a:cubicBezTo>
                  <a:cubicBezTo>
                    <a:pt x="94" y="6"/>
                    <a:pt x="108" y="10"/>
                    <a:pt x="120" y="14"/>
                  </a:cubicBezTo>
                  <a:cubicBezTo>
                    <a:pt x="116" y="20"/>
                    <a:pt x="113" y="28"/>
                    <a:pt x="109" y="36"/>
                  </a:cubicBezTo>
                  <a:cubicBezTo>
                    <a:pt x="86" y="34"/>
                    <a:pt x="63" y="30"/>
                    <a:pt x="40" y="25"/>
                  </a:cubicBezTo>
                  <a:cubicBezTo>
                    <a:pt x="37" y="28"/>
                    <a:pt x="33" y="32"/>
                    <a:pt x="30" y="36"/>
                  </a:cubicBezTo>
                  <a:cubicBezTo>
                    <a:pt x="54" y="42"/>
                    <a:pt x="79" y="46"/>
                    <a:pt x="104" y="49"/>
                  </a:cubicBezTo>
                  <a:cubicBezTo>
                    <a:pt x="97" y="67"/>
                    <a:pt x="90" y="87"/>
                    <a:pt x="86" y="107"/>
                  </a:cubicBezTo>
                  <a:cubicBezTo>
                    <a:pt x="58" y="101"/>
                    <a:pt x="29" y="94"/>
                    <a:pt x="5" y="88"/>
                  </a:cubicBezTo>
                  <a:cubicBezTo>
                    <a:pt x="4" y="92"/>
                    <a:pt x="3" y="97"/>
                    <a:pt x="3" y="101"/>
                  </a:cubicBezTo>
                  <a:cubicBezTo>
                    <a:pt x="27" y="107"/>
                    <a:pt x="55" y="114"/>
                    <a:pt x="83" y="120"/>
                  </a:cubicBezTo>
                  <a:cubicBezTo>
                    <a:pt x="81" y="133"/>
                    <a:pt x="79" y="146"/>
                    <a:pt x="78" y="158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49" y="150"/>
                    <a:pt x="29" y="145"/>
                    <a:pt x="16" y="145"/>
                  </a:cubicBezTo>
                  <a:cubicBezTo>
                    <a:pt x="11" y="145"/>
                    <a:pt x="5" y="144"/>
                    <a:pt x="0" y="143"/>
                  </a:cubicBezTo>
                  <a:cubicBezTo>
                    <a:pt x="0" y="148"/>
                    <a:pt x="0" y="152"/>
                    <a:pt x="0" y="157"/>
                  </a:cubicBezTo>
                  <a:cubicBezTo>
                    <a:pt x="6" y="158"/>
                    <a:pt x="11" y="158"/>
                    <a:pt x="16" y="158"/>
                  </a:cubicBezTo>
                  <a:cubicBezTo>
                    <a:pt x="27" y="158"/>
                    <a:pt x="47" y="164"/>
                    <a:pt x="69" y="170"/>
                  </a:cubicBezTo>
                  <a:cubicBezTo>
                    <a:pt x="78" y="172"/>
                    <a:pt x="78" y="172"/>
                    <a:pt x="78" y="172"/>
                  </a:cubicBezTo>
                  <a:cubicBezTo>
                    <a:pt x="78" y="177"/>
                    <a:pt x="78" y="181"/>
                    <a:pt x="78" y="185"/>
                  </a:cubicBezTo>
                  <a:cubicBezTo>
                    <a:pt x="54" y="177"/>
                    <a:pt x="33" y="171"/>
                    <a:pt x="16" y="171"/>
                  </a:cubicBezTo>
                  <a:cubicBezTo>
                    <a:pt x="11" y="171"/>
                    <a:pt x="6" y="171"/>
                    <a:pt x="1" y="170"/>
                  </a:cubicBezTo>
                  <a:cubicBezTo>
                    <a:pt x="1" y="174"/>
                    <a:pt x="1" y="179"/>
                    <a:pt x="1" y="184"/>
                  </a:cubicBezTo>
                  <a:cubicBezTo>
                    <a:pt x="6" y="184"/>
                    <a:pt x="11" y="184"/>
                    <a:pt x="16" y="184"/>
                  </a:cubicBezTo>
                  <a:cubicBezTo>
                    <a:pt x="32" y="184"/>
                    <a:pt x="54" y="191"/>
                    <a:pt x="78" y="199"/>
                  </a:cubicBezTo>
                  <a:cubicBezTo>
                    <a:pt x="78" y="208"/>
                    <a:pt x="78" y="217"/>
                    <a:pt x="78" y="226"/>
                  </a:cubicBezTo>
                  <a:cubicBezTo>
                    <a:pt x="66" y="221"/>
                    <a:pt x="54" y="216"/>
                    <a:pt x="43" y="212"/>
                  </a:cubicBezTo>
                  <a:cubicBezTo>
                    <a:pt x="27" y="205"/>
                    <a:pt x="13" y="200"/>
                    <a:pt x="0" y="195"/>
                  </a:cubicBezTo>
                  <a:cubicBezTo>
                    <a:pt x="0" y="200"/>
                    <a:pt x="0" y="204"/>
                    <a:pt x="0" y="209"/>
                  </a:cubicBezTo>
                  <a:cubicBezTo>
                    <a:pt x="12" y="214"/>
                    <a:pt x="25" y="219"/>
                    <a:pt x="38" y="224"/>
                  </a:cubicBezTo>
                  <a:cubicBezTo>
                    <a:pt x="51" y="229"/>
                    <a:pt x="64" y="235"/>
                    <a:pt x="78" y="240"/>
                  </a:cubicBezTo>
                  <a:cubicBezTo>
                    <a:pt x="78" y="248"/>
                    <a:pt x="78" y="256"/>
                    <a:pt x="79" y="264"/>
                  </a:cubicBezTo>
                  <a:cubicBezTo>
                    <a:pt x="79" y="266"/>
                    <a:pt x="79" y="268"/>
                    <a:pt x="79" y="269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1" y="257"/>
                    <a:pt x="1" y="262"/>
                    <a:pt x="1" y="266"/>
                  </a:cubicBezTo>
                  <a:cubicBezTo>
                    <a:pt x="79" y="283"/>
                    <a:pt x="79" y="283"/>
                    <a:pt x="79" y="283"/>
                  </a:cubicBezTo>
                  <a:cubicBezTo>
                    <a:pt x="79" y="305"/>
                    <a:pt x="79" y="326"/>
                    <a:pt x="79" y="345"/>
                  </a:cubicBezTo>
                  <a:cubicBezTo>
                    <a:pt x="53" y="342"/>
                    <a:pt x="27" y="338"/>
                    <a:pt x="2" y="332"/>
                  </a:cubicBezTo>
                  <a:cubicBezTo>
                    <a:pt x="2" y="337"/>
                    <a:pt x="3" y="342"/>
                    <a:pt x="3" y="346"/>
                  </a:cubicBezTo>
                  <a:cubicBezTo>
                    <a:pt x="28" y="352"/>
                    <a:pt x="53" y="356"/>
                    <a:pt x="78" y="359"/>
                  </a:cubicBezTo>
                  <a:cubicBezTo>
                    <a:pt x="78" y="371"/>
                    <a:pt x="77" y="383"/>
                    <a:pt x="76" y="394"/>
                  </a:cubicBezTo>
                  <a:cubicBezTo>
                    <a:pt x="90" y="394"/>
                    <a:pt x="90" y="394"/>
                    <a:pt x="90" y="394"/>
                  </a:cubicBezTo>
                  <a:cubicBezTo>
                    <a:pt x="91" y="384"/>
                    <a:pt x="91" y="372"/>
                    <a:pt x="92" y="360"/>
                  </a:cubicBezTo>
                  <a:cubicBezTo>
                    <a:pt x="110" y="361"/>
                    <a:pt x="128" y="362"/>
                    <a:pt x="145" y="363"/>
                  </a:cubicBezTo>
                  <a:cubicBezTo>
                    <a:pt x="145" y="374"/>
                    <a:pt x="145" y="384"/>
                    <a:pt x="145" y="393"/>
                  </a:cubicBezTo>
                  <a:cubicBezTo>
                    <a:pt x="158" y="393"/>
                    <a:pt x="158" y="393"/>
                    <a:pt x="158" y="393"/>
                  </a:cubicBezTo>
                  <a:cubicBezTo>
                    <a:pt x="158" y="383"/>
                    <a:pt x="158" y="373"/>
                    <a:pt x="158" y="363"/>
                  </a:cubicBezTo>
                  <a:cubicBezTo>
                    <a:pt x="180" y="363"/>
                    <a:pt x="201" y="363"/>
                    <a:pt x="221" y="362"/>
                  </a:cubicBezTo>
                  <a:cubicBezTo>
                    <a:pt x="220" y="371"/>
                    <a:pt x="218" y="380"/>
                    <a:pt x="217" y="389"/>
                  </a:cubicBezTo>
                  <a:cubicBezTo>
                    <a:pt x="231" y="388"/>
                    <a:pt x="231" y="388"/>
                    <a:pt x="231" y="388"/>
                  </a:cubicBezTo>
                  <a:cubicBezTo>
                    <a:pt x="232" y="379"/>
                    <a:pt x="233" y="371"/>
                    <a:pt x="234" y="362"/>
                  </a:cubicBezTo>
                  <a:cubicBezTo>
                    <a:pt x="246" y="362"/>
                    <a:pt x="256" y="361"/>
                    <a:pt x="266" y="362"/>
                  </a:cubicBezTo>
                  <a:cubicBezTo>
                    <a:pt x="266" y="367"/>
                    <a:pt x="265" y="371"/>
                    <a:pt x="263" y="375"/>
                  </a:cubicBezTo>
                  <a:cubicBezTo>
                    <a:pt x="261" y="379"/>
                    <a:pt x="260" y="382"/>
                    <a:pt x="258" y="385"/>
                  </a:cubicBezTo>
                  <a:cubicBezTo>
                    <a:pt x="274" y="384"/>
                    <a:pt x="274" y="384"/>
                    <a:pt x="274" y="384"/>
                  </a:cubicBezTo>
                  <a:cubicBezTo>
                    <a:pt x="274" y="383"/>
                    <a:pt x="274" y="382"/>
                    <a:pt x="275" y="381"/>
                  </a:cubicBezTo>
                  <a:cubicBezTo>
                    <a:pt x="278" y="375"/>
                    <a:pt x="279" y="369"/>
                    <a:pt x="280" y="362"/>
                  </a:cubicBezTo>
                  <a:cubicBezTo>
                    <a:pt x="290" y="362"/>
                    <a:pt x="300" y="363"/>
                    <a:pt x="308" y="363"/>
                  </a:cubicBezTo>
                  <a:cubicBezTo>
                    <a:pt x="309" y="361"/>
                    <a:pt x="310" y="358"/>
                    <a:pt x="311" y="354"/>
                  </a:cubicBezTo>
                  <a:cubicBezTo>
                    <a:pt x="310" y="353"/>
                    <a:pt x="310" y="351"/>
                    <a:pt x="310" y="350"/>
                  </a:cubicBezTo>
                  <a:cubicBezTo>
                    <a:pt x="301" y="349"/>
                    <a:pt x="291" y="349"/>
                    <a:pt x="280" y="348"/>
                  </a:cubicBezTo>
                  <a:cubicBezTo>
                    <a:pt x="278" y="338"/>
                    <a:pt x="276" y="328"/>
                    <a:pt x="273" y="319"/>
                  </a:cubicBezTo>
                  <a:cubicBezTo>
                    <a:pt x="283" y="318"/>
                    <a:pt x="293" y="315"/>
                    <a:pt x="301" y="308"/>
                  </a:cubicBezTo>
                  <a:cubicBezTo>
                    <a:pt x="304" y="312"/>
                    <a:pt x="306" y="316"/>
                    <a:pt x="309" y="320"/>
                  </a:cubicBezTo>
                  <a:cubicBezTo>
                    <a:pt x="317" y="323"/>
                    <a:pt x="325" y="326"/>
                    <a:pt x="334" y="328"/>
                  </a:cubicBezTo>
                  <a:cubicBezTo>
                    <a:pt x="340" y="323"/>
                    <a:pt x="345" y="317"/>
                    <a:pt x="350" y="313"/>
                  </a:cubicBezTo>
                  <a:cubicBezTo>
                    <a:pt x="354" y="317"/>
                    <a:pt x="359" y="322"/>
                    <a:pt x="364" y="325"/>
                  </a:cubicBezTo>
                  <a:cubicBezTo>
                    <a:pt x="365" y="325"/>
                    <a:pt x="367" y="324"/>
                    <a:pt x="368" y="323"/>
                  </a:cubicBezTo>
                  <a:cubicBezTo>
                    <a:pt x="373" y="315"/>
                    <a:pt x="373" y="315"/>
                    <a:pt x="373" y="315"/>
                  </a:cubicBezTo>
                  <a:cubicBezTo>
                    <a:pt x="368" y="312"/>
                    <a:pt x="363" y="308"/>
                    <a:pt x="360" y="303"/>
                  </a:cubicBezTo>
                  <a:cubicBezTo>
                    <a:pt x="365" y="297"/>
                    <a:pt x="370" y="291"/>
                    <a:pt x="375" y="284"/>
                  </a:cubicBezTo>
                  <a:cubicBezTo>
                    <a:pt x="379" y="286"/>
                    <a:pt x="382" y="287"/>
                    <a:pt x="386" y="288"/>
                  </a:cubicBezTo>
                  <a:cubicBezTo>
                    <a:pt x="387" y="288"/>
                    <a:pt x="388" y="288"/>
                    <a:pt x="389" y="288"/>
                  </a:cubicBezTo>
                  <a:cubicBezTo>
                    <a:pt x="391" y="288"/>
                    <a:pt x="393" y="288"/>
                    <a:pt x="394" y="288"/>
                  </a:cubicBezTo>
                  <a:cubicBezTo>
                    <a:pt x="396" y="283"/>
                    <a:pt x="398" y="278"/>
                    <a:pt x="399" y="272"/>
                  </a:cubicBezTo>
                  <a:cubicBezTo>
                    <a:pt x="395" y="274"/>
                    <a:pt x="391" y="275"/>
                    <a:pt x="387" y="274"/>
                  </a:cubicBezTo>
                  <a:moveTo>
                    <a:pt x="352" y="240"/>
                  </a:moveTo>
                  <a:cubicBezTo>
                    <a:pt x="348" y="244"/>
                    <a:pt x="344" y="247"/>
                    <a:pt x="339" y="251"/>
                  </a:cubicBezTo>
                  <a:cubicBezTo>
                    <a:pt x="336" y="237"/>
                    <a:pt x="334" y="224"/>
                    <a:pt x="333" y="210"/>
                  </a:cubicBezTo>
                  <a:cubicBezTo>
                    <a:pt x="348" y="202"/>
                    <a:pt x="348" y="202"/>
                    <a:pt x="348" y="202"/>
                  </a:cubicBezTo>
                  <a:cubicBezTo>
                    <a:pt x="349" y="214"/>
                    <a:pt x="350" y="227"/>
                    <a:pt x="352" y="240"/>
                  </a:cubicBezTo>
                  <a:moveTo>
                    <a:pt x="348" y="155"/>
                  </a:moveTo>
                  <a:cubicBezTo>
                    <a:pt x="348" y="165"/>
                    <a:pt x="348" y="176"/>
                    <a:pt x="348" y="186"/>
                  </a:cubicBezTo>
                  <a:cubicBezTo>
                    <a:pt x="332" y="196"/>
                    <a:pt x="332" y="196"/>
                    <a:pt x="332" y="196"/>
                  </a:cubicBezTo>
                  <a:cubicBezTo>
                    <a:pt x="331" y="184"/>
                    <a:pt x="330" y="171"/>
                    <a:pt x="330" y="157"/>
                  </a:cubicBezTo>
                  <a:cubicBezTo>
                    <a:pt x="336" y="154"/>
                    <a:pt x="342" y="151"/>
                    <a:pt x="348" y="148"/>
                  </a:cubicBezTo>
                  <a:cubicBezTo>
                    <a:pt x="348" y="150"/>
                    <a:pt x="348" y="153"/>
                    <a:pt x="348" y="155"/>
                  </a:cubicBezTo>
                  <a:moveTo>
                    <a:pt x="346" y="134"/>
                  </a:moveTo>
                  <a:cubicBezTo>
                    <a:pt x="341" y="137"/>
                    <a:pt x="335" y="139"/>
                    <a:pt x="330" y="142"/>
                  </a:cubicBezTo>
                  <a:cubicBezTo>
                    <a:pt x="329" y="125"/>
                    <a:pt x="326" y="109"/>
                    <a:pt x="320" y="93"/>
                  </a:cubicBezTo>
                  <a:cubicBezTo>
                    <a:pt x="324" y="91"/>
                    <a:pt x="328" y="89"/>
                    <a:pt x="332" y="87"/>
                  </a:cubicBezTo>
                  <a:cubicBezTo>
                    <a:pt x="338" y="102"/>
                    <a:pt x="343" y="118"/>
                    <a:pt x="346" y="134"/>
                  </a:cubicBezTo>
                  <a:cubicBezTo>
                    <a:pt x="346" y="134"/>
                    <a:pt x="346" y="134"/>
                    <a:pt x="346" y="134"/>
                  </a:cubicBezTo>
                  <a:moveTo>
                    <a:pt x="312" y="46"/>
                  </a:moveTo>
                  <a:cubicBezTo>
                    <a:pt x="315" y="52"/>
                    <a:pt x="321" y="62"/>
                    <a:pt x="326" y="75"/>
                  </a:cubicBezTo>
                  <a:cubicBezTo>
                    <a:pt x="322" y="77"/>
                    <a:pt x="318" y="79"/>
                    <a:pt x="315" y="81"/>
                  </a:cubicBezTo>
                  <a:cubicBezTo>
                    <a:pt x="310" y="71"/>
                    <a:pt x="304" y="63"/>
                    <a:pt x="298" y="55"/>
                  </a:cubicBezTo>
                  <a:cubicBezTo>
                    <a:pt x="302" y="51"/>
                    <a:pt x="307" y="49"/>
                    <a:pt x="312" y="46"/>
                  </a:cubicBezTo>
                  <a:cubicBezTo>
                    <a:pt x="312" y="46"/>
                    <a:pt x="312" y="46"/>
                    <a:pt x="312" y="46"/>
                  </a:cubicBezTo>
                  <a:moveTo>
                    <a:pt x="317" y="164"/>
                  </a:moveTo>
                  <a:cubicBezTo>
                    <a:pt x="317" y="177"/>
                    <a:pt x="318" y="190"/>
                    <a:pt x="319" y="203"/>
                  </a:cubicBezTo>
                  <a:cubicBezTo>
                    <a:pt x="309" y="209"/>
                    <a:pt x="300" y="214"/>
                    <a:pt x="293" y="218"/>
                  </a:cubicBezTo>
                  <a:cubicBezTo>
                    <a:pt x="293" y="207"/>
                    <a:pt x="291" y="194"/>
                    <a:pt x="290" y="182"/>
                  </a:cubicBezTo>
                  <a:cubicBezTo>
                    <a:pt x="298" y="176"/>
                    <a:pt x="307" y="170"/>
                    <a:pt x="317" y="164"/>
                  </a:cubicBezTo>
                  <a:cubicBezTo>
                    <a:pt x="317" y="164"/>
                    <a:pt x="317" y="164"/>
                    <a:pt x="317" y="164"/>
                  </a:cubicBezTo>
                  <a:moveTo>
                    <a:pt x="289" y="166"/>
                  </a:moveTo>
                  <a:cubicBezTo>
                    <a:pt x="287" y="152"/>
                    <a:pt x="285" y="137"/>
                    <a:pt x="283" y="124"/>
                  </a:cubicBezTo>
                  <a:cubicBezTo>
                    <a:pt x="290" y="115"/>
                    <a:pt x="299" y="107"/>
                    <a:pt x="308" y="101"/>
                  </a:cubicBezTo>
                  <a:cubicBezTo>
                    <a:pt x="314" y="115"/>
                    <a:pt x="317" y="131"/>
                    <a:pt x="317" y="146"/>
                  </a:cubicBezTo>
                  <a:cubicBezTo>
                    <a:pt x="317" y="149"/>
                    <a:pt x="317" y="149"/>
                    <a:pt x="317" y="149"/>
                  </a:cubicBezTo>
                  <a:cubicBezTo>
                    <a:pt x="306" y="154"/>
                    <a:pt x="297" y="160"/>
                    <a:pt x="288" y="166"/>
                  </a:cubicBezTo>
                  <a:cubicBezTo>
                    <a:pt x="289" y="166"/>
                    <a:pt x="289" y="166"/>
                    <a:pt x="289" y="166"/>
                  </a:cubicBezTo>
                  <a:moveTo>
                    <a:pt x="288" y="64"/>
                  </a:moveTo>
                  <a:cubicBezTo>
                    <a:pt x="294" y="71"/>
                    <a:pt x="299" y="79"/>
                    <a:pt x="303" y="88"/>
                  </a:cubicBezTo>
                  <a:cubicBezTo>
                    <a:pt x="295" y="94"/>
                    <a:pt x="287" y="100"/>
                    <a:pt x="280" y="107"/>
                  </a:cubicBezTo>
                  <a:cubicBezTo>
                    <a:pt x="278" y="96"/>
                    <a:pt x="277" y="87"/>
                    <a:pt x="275" y="80"/>
                  </a:cubicBezTo>
                  <a:cubicBezTo>
                    <a:pt x="279" y="74"/>
                    <a:pt x="283" y="68"/>
                    <a:pt x="288" y="63"/>
                  </a:cubicBezTo>
                  <a:cubicBezTo>
                    <a:pt x="288" y="64"/>
                    <a:pt x="288" y="64"/>
                    <a:pt x="288" y="64"/>
                  </a:cubicBezTo>
                  <a:moveTo>
                    <a:pt x="263" y="52"/>
                  </a:moveTo>
                  <a:cubicBezTo>
                    <a:pt x="277" y="56"/>
                    <a:pt x="277" y="56"/>
                    <a:pt x="277" y="56"/>
                  </a:cubicBezTo>
                  <a:cubicBezTo>
                    <a:pt x="274" y="59"/>
                    <a:pt x="271" y="62"/>
                    <a:pt x="269" y="66"/>
                  </a:cubicBezTo>
                  <a:cubicBezTo>
                    <a:pt x="259" y="67"/>
                    <a:pt x="259" y="67"/>
                    <a:pt x="259" y="67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53" y="68"/>
                    <a:pt x="253" y="68"/>
                    <a:pt x="253" y="68"/>
                  </a:cubicBezTo>
                  <a:cubicBezTo>
                    <a:pt x="256" y="63"/>
                    <a:pt x="259" y="57"/>
                    <a:pt x="263" y="52"/>
                  </a:cubicBezTo>
                  <a:cubicBezTo>
                    <a:pt x="263" y="52"/>
                    <a:pt x="263" y="52"/>
                    <a:pt x="263" y="52"/>
                  </a:cubicBezTo>
                  <a:moveTo>
                    <a:pt x="264" y="113"/>
                  </a:moveTo>
                  <a:cubicBezTo>
                    <a:pt x="265" y="110"/>
                    <a:pt x="265" y="107"/>
                    <a:pt x="266" y="104"/>
                  </a:cubicBezTo>
                  <a:cubicBezTo>
                    <a:pt x="267" y="109"/>
                    <a:pt x="268" y="114"/>
                    <a:pt x="269" y="120"/>
                  </a:cubicBezTo>
                  <a:cubicBezTo>
                    <a:pt x="267" y="122"/>
                    <a:pt x="265" y="125"/>
                    <a:pt x="263" y="127"/>
                  </a:cubicBezTo>
                  <a:cubicBezTo>
                    <a:pt x="263" y="123"/>
                    <a:pt x="264" y="119"/>
                    <a:pt x="264" y="116"/>
                  </a:cubicBezTo>
                  <a:cubicBezTo>
                    <a:pt x="265" y="115"/>
                    <a:pt x="265" y="115"/>
                    <a:pt x="265" y="115"/>
                  </a:cubicBezTo>
                  <a:cubicBezTo>
                    <a:pt x="264" y="113"/>
                    <a:pt x="264" y="113"/>
                    <a:pt x="264" y="113"/>
                  </a:cubicBezTo>
                  <a:moveTo>
                    <a:pt x="261" y="78"/>
                  </a:moveTo>
                  <a:cubicBezTo>
                    <a:pt x="257" y="86"/>
                    <a:pt x="254" y="96"/>
                    <a:pt x="252" y="105"/>
                  </a:cubicBezTo>
                  <a:cubicBezTo>
                    <a:pt x="248" y="106"/>
                    <a:pt x="244" y="107"/>
                    <a:pt x="238" y="109"/>
                  </a:cubicBezTo>
                  <a:cubicBezTo>
                    <a:pt x="238" y="108"/>
                    <a:pt x="238" y="108"/>
                    <a:pt x="238" y="108"/>
                  </a:cubicBezTo>
                  <a:cubicBezTo>
                    <a:pt x="240" y="98"/>
                    <a:pt x="243" y="89"/>
                    <a:pt x="247" y="80"/>
                  </a:cubicBezTo>
                  <a:cubicBezTo>
                    <a:pt x="258" y="84"/>
                    <a:pt x="258" y="84"/>
                    <a:pt x="258" y="84"/>
                  </a:cubicBezTo>
                  <a:cubicBezTo>
                    <a:pt x="261" y="75"/>
                    <a:pt x="261" y="75"/>
                    <a:pt x="261" y="75"/>
                  </a:cubicBezTo>
                  <a:cubicBezTo>
                    <a:pt x="261" y="76"/>
                    <a:pt x="261" y="77"/>
                    <a:pt x="261" y="77"/>
                  </a:cubicBezTo>
                  <a:cubicBezTo>
                    <a:pt x="261" y="78"/>
                    <a:pt x="261" y="78"/>
                    <a:pt x="261" y="78"/>
                  </a:cubicBezTo>
                  <a:moveTo>
                    <a:pt x="216" y="39"/>
                  </a:moveTo>
                  <a:cubicBezTo>
                    <a:pt x="249" y="48"/>
                    <a:pt x="249" y="48"/>
                    <a:pt x="249" y="48"/>
                  </a:cubicBezTo>
                  <a:cubicBezTo>
                    <a:pt x="246" y="53"/>
                    <a:pt x="243" y="58"/>
                    <a:pt x="240" y="64"/>
                  </a:cubicBezTo>
                  <a:cubicBezTo>
                    <a:pt x="232" y="61"/>
                    <a:pt x="221" y="57"/>
                    <a:pt x="210" y="54"/>
                  </a:cubicBezTo>
                  <a:cubicBezTo>
                    <a:pt x="212" y="49"/>
                    <a:pt x="214" y="44"/>
                    <a:pt x="216" y="39"/>
                  </a:cubicBezTo>
                  <a:cubicBezTo>
                    <a:pt x="216" y="39"/>
                    <a:pt x="216" y="39"/>
                    <a:pt x="216" y="39"/>
                  </a:cubicBezTo>
                  <a:moveTo>
                    <a:pt x="203" y="94"/>
                  </a:moveTo>
                  <a:cubicBezTo>
                    <a:pt x="204" y="85"/>
                    <a:pt x="205" y="76"/>
                    <a:pt x="207" y="67"/>
                  </a:cubicBezTo>
                  <a:cubicBezTo>
                    <a:pt x="217" y="70"/>
                    <a:pt x="226" y="73"/>
                    <a:pt x="234" y="76"/>
                  </a:cubicBezTo>
                  <a:cubicBezTo>
                    <a:pt x="230" y="85"/>
                    <a:pt x="227" y="94"/>
                    <a:pt x="225" y="104"/>
                  </a:cubicBezTo>
                  <a:cubicBezTo>
                    <a:pt x="224" y="107"/>
                    <a:pt x="224" y="109"/>
                    <a:pt x="224" y="111"/>
                  </a:cubicBezTo>
                  <a:cubicBezTo>
                    <a:pt x="217" y="112"/>
                    <a:pt x="210" y="113"/>
                    <a:pt x="203" y="114"/>
                  </a:cubicBezTo>
                  <a:cubicBezTo>
                    <a:pt x="203" y="107"/>
                    <a:pt x="203" y="100"/>
                    <a:pt x="203" y="94"/>
                  </a:cubicBezTo>
                  <a:cubicBezTo>
                    <a:pt x="203" y="94"/>
                    <a:pt x="203" y="94"/>
                    <a:pt x="203" y="94"/>
                  </a:cubicBezTo>
                  <a:moveTo>
                    <a:pt x="221" y="170"/>
                  </a:moveTo>
                  <a:cubicBezTo>
                    <a:pt x="208" y="171"/>
                    <a:pt x="208" y="171"/>
                    <a:pt x="208" y="171"/>
                  </a:cubicBezTo>
                  <a:cubicBezTo>
                    <a:pt x="205" y="157"/>
                    <a:pt x="204" y="142"/>
                    <a:pt x="203" y="128"/>
                  </a:cubicBezTo>
                  <a:cubicBezTo>
                    <a:pt x="210" y="127"/>
                    <a:pt x="216" y="126"/>
                    <a:pt x="221" y="125"/>
                  </a:cubicBezTo>
                  <a:cubicBezTo>
                    <a:pt x="220" y="140"/>
                    <a:pt x="220" y="155"/>
                    <a:pt x="221" y="170"/>
                  </a:cubicBezTo>
                  <a:moveTo>
                    <a:pt x="222" y="184"/>
                  </a:moveTo>
                  <a:cubicBezTo>
                    <a:pt x="223" y="193"/>
                    <a:pt x="225" y="203"/>
                    <a:pt x="226" y="212"/>
                  </a:cubicBezTo>
                  <a:cubicBezTo>
                    <a:pt x="215" y="213"/>
                    <a:pt x="215" y="213"/>
                    <a:pt x="215" y="213"/>
                  </a:cubicBezTo>
                  <a:cubicBezTo>
                    <a:pt x="213" y="204"/>
                    <a:pt x="212" y="194"/>
                    <a:pt x="210" y="185"/>
                  </a:cubicBezTo>
                  <a:cubicBezTo>
                    <a:pt x="222" y="184"/>
                    <a:pt x="222" y="184"/>
                    <a:pt x="222" y="184"/>
                  </a:cubicBezTo>
                  <a:moveTo>
                    <a:pt x="178" y="29"/>
                  </a:moveTo>
                  <a:cubicBezTo>
                    <a:pt x="203" y="36"/>
                    <a:pt x="203" y="36"/>
                    <a:pt x="203" y="36"/>
                  </a:cubicBezTo>
                  <a:cubicBezTo>
                    <a:pt x="201" y="41"/>
                    <a:pt x="199" y="45"/>
                    <a:pt x="197" y="50"/>
                  </a:cubicBezTo>
                  <a:cubicBezTo>
                    <a:pt x="189" y="48"/>
                    <a:pt x="181" y="46"/>
                    <a:pt x="172" y="44"/>
                  </a:cubicBezTo>
                  <a:cubicBezTo>
                    <a:pt x="174" y="39"/>
                    <a:pt x="176" y="34"/>
                    <a:pt x="178" y="29"/>
                  </a:cubicBezTo>
                  <a:cubicBezTo>
                    <a:pt x="178" y="29"/>
                    <a:pt x="178" y="29"/>
                    <a:pt x="178" y="29"/>
                  </a:cubicBezTo>
                  <a:moveTo>
                    <a:pt x="194" y="64"/>
                  </a:moveTo>
                  <a:cubicBezTo>
                    <a:pt x="192" y="73"/>
                    <a:pt x="190" y="83"/>
                    <a:pt x="190" y="93"/>
                  </a:cubicBezTo>
                  <a:cubicBezTo>
                    <a:pt x="189" y="100"/>
                    <a:pt x="189" y="108"/>
                    <a:pt x="189" y="115"/>
                  </a:cubicBezTo>
                  <a:cubicBezTo>
                    <a:pt x="180" y="116"/>
                    <a:pt x="170" y="117"/>
                    <a:pt x="160" y="117"/>
                  </a:cubicBezTo>
                  <a:cubicBezTo>
                    <a:pt x="154" y="117"/>
                    <a:pt x="154" y="117"/>
                    <a:pt x="154" y="117"/>
                  </a:cubicBezTo>
                  <a:cubicBezTo>
                    <a:pt x="157" y="96"/>
                    <a:pt x="161" y="76"/>
                    <a:pt x="168" y="57"/>
                  </a:cubicBezTo>
                  <a:cubicBezTo>
                    <a:pt x="176" y="59"/>
                    <a:pt x="185" y="61"/>
                    <a:pt x="194" y="63"/>
                  </a:cubicBezTo>
                  <a:cubicBezTo>
                    <a:pt x="194" y="64"/>
                    <a:pt x="194" y="64"/>
                    <a:pt x="194" y="64"/>
                  </a:cubicBezTo>
                  <a:moveTo>
                    <a:pt x="134" y="18"/>
                  </a:moveTo>
                  <a:cubicBezTo>
                    <a:pt x="135" y="18"/>
                    <a:pt x="135" y="18"/>
                    <a:pt x="135" y="18"/>
                  </a:cubicBezTo>
                  <a:cubicBezTo>
                    <a:pt x="165" y="25"/>
                    <a:pt x="165" y="25"/>
                    <a:pt x="165" y="25"/>
                  </a:cubicBezTo>
                  <a:cubicBezTo>
                    <a:pt x="163" y="30"/>
                    <a:pt x="161" y="35"/>
                    <a:pt x="159" y="41"/>
                  </a:cubicBezTo>
                  <a:cubicBezTo>
                    <a:pt x="148" y="39"/>
                    <a:pt x="136" y="37"/>
                    <a:pt x="125" y="36"/>
                  </a:cubicBezTo>
                  <a:cubicBezTo>
                    <a:pt x="128" y="29"/>
                    <a:pt x="131" y="23"/>
                    <a:pt x="134" y="18"/>
                  </a:cubicBezTo>
                  <a:cubicBezTo>
                    <a:pt x="134" y="18"/>
                    <a:pt x="134" y="18"/>
                    <a:pt x="134" y="18"/>
                  </a:cubicBezTo>
                  <a:moveTo>
                    <a:pt x="97" y="123"/>
                  </a:moveTo>
                  <a:cubicBezTo>
                    <a:pt x="112" y="126"/>
                    <a:pt x="126" y="128"/>
                    <a:pt x="139" y="129"/>
                  </a:cubicBezTo>
                  <a:cubicBezTo>
                    <a:pt x="139" y="132"/>
                    <a:pt x="139" y="135"/>
                    <a:pt x="139" y="137"/>
                  </a:cubicBezTo>
                  <a:cubicBezTo>
                    <a:pt x="138" y="147"/>
                    <a:pt x="138" y="159"/>
                    <a:pt x="139" y="172"/>
                  </a:cubicBezTo>
                  <a:cubicBezTo>
                    <a:pt x="123" y="170"/>
                    <a:pt x="108" y="167"/>
                    <a:pt x="92" y="162"/>
                  </a:cubicBezTo>
                  <a:cubicBezTo>
                    <a:pt x="93" y="149"/>
                    <a:pt x="94" y="136"/>
                    <a:pt x="97" y="123"/>
                  </a:cubicBezTo>
                  <a:cubicBezTo>
                    <a:pt x="97" y="123"/>
                    <a:pt x="97" y="123"/>
                    <a:pt x="97" y="123"/>
                  </a:cubicBezTo>
                  <a:moveTo>
                    <a:pt x="92" y="176"/>
                  </a:moveTo>
                  <a:cubicBezTo>
                    <a:pt x="107" y="181"/>
                    <a:pt x="123" y="184"/>
                    <a:pt x="139" y="186"/>
                  </a:cubicBezTo>
                  <a:cubicBezTo>
                    <a:pt x="139" y="192"/>
                    <a:pt x="139" y="199"/>
                    <a:pt x="140" y="206"/>
                  </a:cubicBezTo>
                  <a:cubicBezTo>
                    <a:pt x="123" y="201"/>
                    <a:pt x="107" y="196"/>
                    <a:pt x="92" y="190"/>
                  </a:cubicBezTo>
                  <a:cubicBezTo>
                    <a:pt x="91" y="185"/>
                    <a:pt x="92" y="181"/>
                    <a:pt x="92" y="176"/>
                  </a:cubicBezTo>
                  <a:cubicBezTo>
                    <a:pt x="92" y="176"/>
                    <a:pt x="92" y="176"/>
                    <a:pt x="92" y="176"/>
                  </a:cubicBezTo>
                  <a:moveTo>
                    <a:pt x="92" y="204"/>
                  </a:moveTo>
                  <a:cubicBezTo>
                    <a:pt x="107" y="210"/>
                    <a:pt x="124" y="215"/>
                    <a:pt x="140" y="220"/>
                  </a:cubicBezTo>
                  <a:cubicBezTo>
                    <a:pt x="141" y="229"/>
                    <a:pt x="141" y="239"/>
                    <a:pt x="141" y="248"/>
                  </a:cubicBezTo>
                  <a:cubicBezTo>
                    <a:pt x="125" y="244"/>
                    <a:pt x="108" y="238"/>
                    <a:pt x="92" y="232"/>
                  </a:cubicBezTo>
                  <a:cubicBezTo>
                    <a:pt x="91" y="222"/>
                    <a:pt x="91" y="213"/>
                    <a:pt x="91" y="204"/>
                  </a:cubicBezTo>
                  <a:cubicBezTo>
                    <a:pt x="92" y="204"/>
                    <a:pt x="92" y="204"/>
                    <a:pt x="92" y="204"/>
                  </a:cubicBezTo>
                  <a:moveTo>
                    <a:pt x="92" y="264"/>
                  </a:moveTo>
                  <a:cubicBezTo>
                    <a:pt x="92" y="258"/>
                    <a:pt x="92" y="252"/>
                    <a:pt x="92" y="246"/>
                  </a:cubicBezTo>
                  <a:cubicBezTo>
                    <a:pt x="109" y="252"/>
                    <a:pt x="126" y="258"/>
                    <a:pt x="142" y="263"/>
                  </a:cubicBezTo>
                  <a:cubicBezTo>
                    <a:pt x="142" y="263"/>
                    <a:pt x="142" y="263"/>
                    <a:pt x="142" y="263"/>
                  </a:cubicBezTo>
                  <a:cubicBezTo>
                    <a:pt x="142" y="270"/>
                    <a:pt x="143" y="277"/>
                    <a:pt x="143" y="284"/>
                  </a:cubicBezTo>
                  <a:cubicBezTo>
                    <a:pt x="93" y="273"/>
                    <a:pt x="93" y="273"/>
                    <a:pt x="93" y="273"/>
                  </a:cubicBezTo>
                  <a:cubicBezTo>
                    <a:pt x="92" y="270"/>
                    <a:pt x="92" y="267"/>
                    <a:pt x="92" y="264"/>
                  </a:cubicBezTo>
                  <a:cubicBezTo>
                    <a:pt x="92" y="264"/>
                    <a:pt x="92" y="264"/>
                    <a:pt x="92" y="264"/>
                  </a:cubicBezTo>
                  <a:moveTo>
                    <a:pt x="93" y="347"/>
                  </a:moveTo>
                  <a:cubicBezTo>
                    <a:pt x="93" y="328"/>
                    <a:pt x="93" y="308"/>
                    <a:pt x="93" y="287"/>
                  </a:cubicBezTo>
                  <a:cubicBezTo>
                    <a:pt x="110" y="291"/>
                    <a:pt x="127" y="295"/>
                    <a:pt x="143" y="298"/>
                  </a:cubicBezTo>
                  <a:cubicBezTo>
                    <a:pt x="144" y="316"/>
                    <a:pt x="145" y="333"/>
                    <a:pt x="145" y="350"/>
                  </a:cubicBezTo>
                  <a:cubicBezTo>
                    <a:pt x="128" y="349"/>
                    <a:pt x="110" y="348"/>
                    <a:pt x="92" y="347"/>
                  </a:cubicBezTo>
                  <a:cubicBezTo>
                    <a:pt x="93" y="347"/>
                    <a:pt x="93" y="347"/>
                    <a:pt x="93" y="347"/>
                  </a:cubicBezTo>
                  <a:moveTo>
                    <a:pt x="140" y="115"/>
                  </a:moveTo>
                  <a:cubicBezTo>
                    <a:pt x="128" y="114"/>
                    <a:pt x="114" y="112"/>
                    <a:pt x="99" y="109"/>
                  </a:cubicBezTo>
                  <a:cubicBezTo>
                    <a:pt x="104" y="89"/>
                    <a:pt x="111" y="69"/>
                    <a:pt x="119" y="49"/>
                  </a:cubicBezTo>
                  <a:cubicBezTo>
                    <a:pt x="131" y="50"/>
                    <a:pt x="142" y="51"/>
                    <a:pt x="154" y="54"/>
                  </a:cubicBezTo>
                  <a:cubicBezTo>
                    <a:pt x="148" y="74"/>
                    <a:pt x="143" y="94"/>
                    <a:pt x="140" y="115"/>
                  </a:cubicBezTo>
                  <a:moveTo>
                    <a:pt x="152" y="137"/>
                  </a:moveTo>
                  <a:cubicBezTo>
                    <a:pt x="152" y="135"/>
                    <a:pt x="152" y="132"/>
                    <a:pt x="152" y="129"/>
                  </a:cubicBezTo>
                  <a:cubicBezTo>
                    <a:pt x="159" y="129"/>
                    <a:pt x="159" y="129"/>
                    <a:pt x="159" y="129"/>
                  </a:cubicBezTo>
                  <a:cubicBezTo>
                    <a:pt x="170" y="129"/>
                    <a:pt x="180" y="129"/>
                    <a:pt x="189" y="128"/>
                  </a:cubicBezTo>
                  <a:cubicBezTo>
                    <a:pt x="190" y="143"/>
                    <a:pt x="192" y="157"/>
                    <a:pt x="194" y="172"/>
                  </a:cubicBezTo>
                  <a:cubicBezTo>
                    <a:pt x="165" y="173"/>
                    <a:pt x="165" y="173"/>
                    <a:pt x="165" y="173"/>
                  </a:cubicBezTo>
                  <a:cubicBezTo>
                    <a:pt x="160" y="174"/>
                    <a:pt x="156" y="174"/>
                    <a:pt x="152" y="173"/>
                  </a:cubicBezTo>
                  <a:cubicBezTo>
                    <a:pt x="152" y="160"/>
                    <a:pt x="152" y="148"/>
                    <a:pt x="152" y="138"/>
                  </a:cubicBezTo>
                  <a:cubicBezTo>
                    <a:pt x="152" y="137"/>
                    <a:pt x="152" y="137"/>
                    <a:pt x="152" y="137"/>
                  </a:cubicBezTo>
                  <a:moveTo>
                    <a:pt x="152" y="187"/>
                  </a:moveTo>
                  <a:cubicBezTo>
                    <a:pt x="154" y="187"/>
                    <a:pt x="157" y="187"/>
                    <a:pt x="159" y="187"/>
                  </a:cubicBezTo>
                  <a:cubicBezTo>
                    <a:pt x="161" y="187"/>
                    <a:pt x="163" y="187"/>
                    <a:pt x="166" y="187"/>
                  </a:cubicBezTo>
                  <a:cubicBezTo>
                    <a:pt x="196" y="185"/>
                    <a:pt x="196" y="185"/>
                    <a:pt x="196" y="185"/>
                  </a:cubicBezTo>
                  <a:cubicBezTo>
                    <a:pt x="198" y="195"/>
                    <a:pt x="199" y="204"/>
                    <a:pt x="201" y="214"/>
                  </a:cubicBezTo>
                  <a:cubicBezTo>
                    <a:pt x="185" y="214"/>
                    <a:pt x="169" y="213"/>
                    <a:pt x="153" y="209"/>
                  </a:cubicBezTo>
                  <a:cubicBezTo>
                    <a:pt x="153" y="201"/>
                    <a:pt x="152" y="194"/>
                    <a:pt x="152" y="187"/>
                  </a:cubicBezTo>
                  <a:cubicBezTo>
                    <a:pt x="152" y="187"/>
                    <a:pt x="152" y="187"/>
                    <a:pt x="152" y="187"/>
                  </a:cubicBezTo>
                  <a:moveTo>
                    <a:pt x="154" y="223"/>
                  </a:moveTo>
                  <a:cubicBezTo>
                    <a:pt x="167" y="226"/>
                    <a:pt x="181" y="228"/>
                    <a:pt x="195" y="228"/>
                  </a:cubicBezTo>
                  <a:cubicBezTo>
                    <a:pt x="198" y="228"/>
                    <a:pt x="201" y="228"/>
                    <a:pt x="204" y="228"/>
                  </a:cubicBezTo>
                  <a:cubicBezTo>
                    <a:pt x="209" y="249"/>
                    <a:pt x="209" y="249"/>
                    <a:pt x="209" y="249"/>
                  </a:cubicBezTo>
                  <a:cubicBezTo>
                    <a:pt x="209" y="253"/>
                    <a:pt x="210" y="256"/>
                    <a:pt x="211" y="260"/>
                  </a:cubicBezTo>
                  <a:cubicBezTo>
                    <a:pt x="206" y="260"/>
                    <a:pt x="206" y="260"/>
                    <a:pt x="206" y="260"/>
                  </a:cubicBezTo>
                  <a:cubicBezTo>
                    <a:pt x="189" y="259"/>
                    <a:pt x="171" y="257"/>
                    <a:pt x="155" y="252"/>
                  </a:cubicBezTo>
                  <a:cubicBezTo>
                    <a:pt x="154" y="242"/>
                    <a:pt x="154" y="232"/>
                    <a:pt x="154" y="223"/>
                  </a:cubicBezTo>
                  <a:moveTo>
                    <a:pt x="155" y="266"/>
                  </a:moveTo>
                  <a:cubicBezTo>
                    <a:pt x="172" y="271"/>
                    <a:pt x="189" y="273"/>
                    <a:pt x="206" y="273"/>
                  </a:cubicBezTo>
                  <a:cubicBezTo>
                    <a:pt x="214" y="273"/>
                    <a:pt x="214" y="273"/>
                    <a:pt x="214" y="273"/>
                  </a:cubicBezTo>
                  <a:cubicBezTo>
                    <a:pt x="216" y="283"/>
                    <a:pt x="217" y="293"/>
                    <a:pt x="219" y="302"/>
                  </a:cubicBezTo>
                  <a:cubicBezTo>
                    <a:pt x="213" y="301"/>
                    <a:pt x="206" y="299"/>
                    <a:pt x="199" y="297"/>
                  </a:cubicBezTo>
                  <a:cubicBezTo>
                    <a:pt x="186" y="294"/>
                    <a:pt x="172" y="291"/>
                    <a:pt x="156" y="287"/>
                  </a:cubicBezTo>
                  <a:cubicBezTo>
                    <a:pt x="156" y="280"/>
                    <a:pt x="155" y="273"/>
                    <a:pt x="155" y="266"/>
                  </a:cubicBezTo>
                  <a:cubicBezTo>
                    <a:pt x="155" y="266"/>
                    <a:pt x="155" y="266"/>
                    <a:pt x="155" y="266"/>
                  </a:cubicBezTo>
                  <a:moveTo>
                    <a:pt x="222" y="349"/>
                  </a:moveTo>
                  <a:cubicBezTo>
                    <a:pt x="202" y="350"/>
                    <a:pt x="180" y="350"/>
                    <a:pt x="158" y="350"/>
                  </a:cubicBezTo>
                  <a:cubicBezTo>
                    <a:pt x="158" y="334"/>
                    <a:pt x="158" y="318"/>
                    <a:pt x="157" y="301"/>
                  </a:cubicBezTo>
                  <a:cubicBezTo>
                    <a:pt x="171" y="305"/>
                    <a:pt x="184" y="308"/>
                    <a:pt x="196" y="310"/>
                  </a:cubicBezTo>
                  <a:cubicBezTo>
                    <a:pt x="205" y="313"/>
                    <a:pt x="213" y="314"/>
                    <a:pt x="221" y="316"/>
                  </a:cubicBezTo>
                  <a:cubicBezTo>
                    <a:pt x="221" y="321"/>
                    <a:pt x="222" y="326"/>
                    <a:pt x="222" y="330"/>
                  </a:cubicBezTo>
                  <a:cubicBezTo>
                    <a:pt x="222" y="336"/>
                    <a:pt x="222" y="343"/>
                    <a:pt x="222" y="349"/>
                  </a:cubicBezTo>
                  <a:cubicBezTo>
                    <a:pt x="222" y="349"/>
                    <a:pt x="222" y="349"/>
                    <a:pt x="222" y="349"/>
                  </a:cubicBezTo>
                  <a:moveTo>
                    <a:pt x="222" y="246"/>
                  </a:moveTo>
                  <a:cubicBezTo>
                    <a:pt x="221" y="240"/>
                    <a:pt x="219" y="233"/>
                    <a:pt x="218" y="226"/>
                  </a:cubicBezTo>
                  <a:cubicBezTo>
                    <a:pt x="229" y="225"/>
                    <a:pt x="229" y="225"/>
                    <a:pt x="229" y="225"/>
                  </a:cubicBezTo>
                  <a:cubicBezTo>
                    <a:pt x="232" y="238"/>
                    <a:pt x="234" y="249"/>
                    <a:pt x="237" y="259"/>
                  </a:cubicBezTo>
                  <a:cubicBezTo>
                    <a:pt x="225" y="260"/>
                    <a:pt x="225" y="260"/>
                    <a:pt x="225" y="260"/>
                  </a:cubicBezTo>
                  <a:cubicBezTo>
                    <a:pt x="224" y="255"/>
                    <a:pt x="223" y="251"/>
                    <a:pt x="222" y="246"/>
                  </a:cubicBezTo>
                  <a:cubicBezTo>
                    <a:pt x="222" y="246"/>
                    <a:pt x="222" y="246"/>
                    <a:pt x="222" y="246"/>
                  </a:cubicBezTo>
                  <a:moveTo>
                    <a:pt x="233" y="304"/>
                  </a:moveTo>
                  <a:cubicBezTo>
                    <a:pt x="231" y="294"/>
                    <a:pt x="230" y="284"/>
                    <a:pt x="227" y="273"/>
                  </a:cubicBezTo>
                  <a:cubicBezTo>
                    <a:pt x="233" y="273"/>
                    <a:pt x="237" y="273"/>
                    <a:pt x="241" y="272"/>
                  </a:cubicBezTo>
                  <a:cubicBezTo>
                    <a:pt x="244" y="280"/>
                    <a:pt x="246" y="287"/>
                    <a:pt x="248" y="292"/>
                  </a:cubicBezTo>
                  <a:cubicBezTo>
                    <a:pt x="251" y="298"/>
                    <a:pt x="252" y="302"/>
                    <a:pt x="254" y="306"/>
                  </a:cubicBezTo>
                  <a:cubicBezTo>
                    <a:pt x="248" y="306"/>
                    <a:pt x="241" y="305"/>
                    <a:pt x="233" y="304"/>
                  </a:cubicBezTo>
                  <a:cubicBezTo>
                    <a:pt x="233" y="304"/>
                    <a:pt x="233" y="304"/>
                    <a:pt x="233" y="304"/>
                  </a:cubicBezTo>
                  <a:moveTo>
                    <a:pt x="236" y="349"/>
                  </a:moveTo>
                  <a:cubicBezTo>
                    <a:pt x="236" y="342"/>
                    <a:pt x="236" y="336"/>
                    <a:pt x="236" y="329"/>
                  </a:cubicBezTo>
                  <a:cubicBezTo>
                    <a:pt x="236" y="326"/>
                    <a:pt x="235" y="322"/>
                    <a:pt x="235" y="318"/>
                  </a:cubicBezTo>
                  <a:cubicBezTo>
                    <a:pt x="243" y="319"/>
                    <a:pt x="251" y="320"/>
                    <a:pt x="259" y="320"/>
                  </a:cubicBezTo>
                  <a:cubicBezTo>
                    <a:pt x="262" y="329"/>
                    <a:pt x="265" y="339"/>
                    <a:pt x="266" y="348"/>
                  </a:cubicBezTo>
                  <a:cubicBezTo>
                    <a:pt x="257" y="348"/>
                    <a:pt x="246" y="348"/>
                    <a:pt x="235" y="349"/>
                  </a:cubicBezTo>
                  <a:cubicBezTo>
                    <a:pt x="236" y="349"/>
                    <a:pt x="236" y="349"/>
                    <a:pt x="236" y="349"/>
                  </a:cubicBezTo>
                  <a:moveTo>
                    <a:pt x="294" y="296"/>
                  </a:moveTo>
                  <a:cubicBezTo>
                    <a:pt x="294" y="296"/>
                    <a:pt x="290" y="304"/>
                    <a:pt x="268" y="306"/>
                  </a:cubicBezTo>
                  <a:cubicBezTo>
                    <a:pt x="266" y="300"/>
                    <a:pt x="264" y="293"/>
                    <a:pt x="261" y="287"/>
                  </a:cubicBezTo>
                  <a:cubicBezTo>
                    <a:pt x="259" y="283"/>
                    <a:pt x="257" y="277"/>
                    <a:pt x="255" y="271"/>
                  </a:cubicBezTo>
                  <a:cubicBezTo>
                    <a:pt x="277" y="268"/>
                    <a:pt x="279" y="264"/>
                    <a:pt x="280" y="261"/>
                  </a:cubicBezTo>
                  <a:cubicBezTo>
                    <a:pt x="282" y="258"/>
                    <a:pt x="281" y="254"/>
                    <a:pt x="279" y="252"/>
                  </a:cubicBezTo>
                  <a:cubicBezTo>
                    <a:pt x="268" y="260"/>
                    <a:pt x="268" y="260"/>
                    <a:pt x="268" y="260"/>
                  </a:cubicBezTo>
                  <a:cubicBezTo>
                    <a:pt x="267" y="259"/>
                    <a:pt x="267" y="258"/>
                    <a:pt x="267" y="257"/>
                  </a:cubicBezTo>
                  <a:cubicBezTo>
                    <a:pt x="267" y="256"/>
                    <a:pt x="267" y="255"/>
                    <a:pt x="268" y="254"/>
                  </a:cubicBezTo>
                  <a:cubicBezTo>
                    <a:pt x="263" y="257"/>
                    <a:pt x="257" y="258"/>
                    <a:pt x="250" y="258"/>
                  </a:cubicBezTo>
                  <a:cubicBezTo>
                    <a:pt x="247" y="248"/>
                    <a:pt x="245" y="236"/>
                    <a:pt x="242" y="224"/>
                  </a:cubicBezTo>
                  <a:cubicBezTo>
                    <a:pt x="258" y="223"/>
                    <a:pt x="258" y="223"/>
                    <a:pt x="258" y="223"/>
                  </a:cubicBezTo>
                  <a:cubicBezTo>
                    <a:pt x="261" y="222"/>
                    <a:pt x="264" y="222"/>
                    <a:pt x="266" y="222"/>
                  </a:cubicBezTo>
                  <a:cubicBezTo>
                    <a:pt x="271" y="221"/>
                    <a:pt x="272" y="219"/>
                    <a:pt x="272" y="215"/>
                  </a:cubicBezTo>
                  <a:cubicBezTo>
                    <a:pt x="266" y="209"/>
                    <a:pt x="266" y="209"/>
                    <a:pt x="266" y="209"/>
                  </a:cubicBezTo>
                  <a:cubicBezTo>
                    <a:pt x="266" y="215"/>
                    <a:pt x="266" y="215"/>
                    <a:pt x="266" y="215"/>
                  </a:cubicBezTo>
                  <a:cubicBezTo>
                    <a:pt x="265" y="209"/>
                    <a:pt x="265" y="209"/>
                    <a:pt x="265" y="209"/>
                  </a:cubicBezTo>
                  <a:cubicBezTo>
                    <a:pt x="264" y="209"/>
                    <a:pt x="261" y="209"/>
                    <a:pt x="240" y="211"/>
                  </a:cubicBezTo>
                  <a:cubicBezTo>
                    <a:pt x="238" y="202"/>
                    <a:pt x="237" y="193"/>
                    <a:pt x="235" y="184"/>
                  </a:cubicBezTo>
                  <a:cubicBezTo>
                    <a:pt x="263" y="182"/>
                    <a:pt x="263" y="182"/>
                    <a:pt x="263" y="182"/>
                  </a:cubicBezTo>
                  <a:cubicBezTo>
                    <a:pt x="263" y="168"/>
                    <a:pt x="263" y="168"/>
                    <a:pt x="263" y="168"/>
                  </a:cubicBezTo>
                  <a:cubicBezTo>
                    <a:pt x="234" y="170"/>
                    <a:pt x="234" y="170"/>
                    <a:pt x="234" y="170"/>
                  </a:cubicBezTo>
                  <a:cubicBezTo>
                    <a:pt x="233" y="154"/>
                    <a:pt x="233" y="139"/>
                    <a:pt x="235" y="123"/>
                  </a:cubicBezTo>
                  <a:cubicBezTo>
                    <a:pt x="241" y="122"/>
                    <a:pt x="246" y="121"/>
                    <a:pt x="250" y="120"/>
                  </a:cubicBezTo>
                  <a:cubicBezTo>
                    <a:pt x="250" y="124"/>
                    <a:pt x="250" y="128"/>
                    <a:pt x="250" y="132"/>
                  </a:cubicBezTo>
                  <a:cubicBezTo>
                    <a:pt x="260" y="132"/>
                    <a:pt x="260" y="132"/>
                    <a:pt x="260" y="132"/>
                  </a:cubicBezTo>
                  <a:cubicBezTo>
                    <a:pt x="258" y="136"/>
                    <a:pt x="255" y="140"/>
                    <a:pt x="254" y="144"/>
                  </a:cubicBezTo>
                  <a:cubicBezTo>
                    <a:pt x="266" y="149"/>
                    <a:pt x="266" y="149"/>
                    <a:pt x="266" y="149"/>
                  </a:cubicBezTo>
                  <a:cubicBezTo>
                    <a:pt x="268" y="146"/>
                    <a:pt x="269" y="142"/>
                    <a:pt x="271" y="139"/>
                  </a:cubicBezTo>
                  <a:cubicBezTo>
                    <a:pt x="273" y="151"/>
                    <a:pt x="275" y="163"/>
                    <a:pt x="276" y="176"/>
                  </a:cubicBezTo>
                  <a:cubicBezTo>
                    <a:pt x="267" y="182"/>
                    <a:pt x="262" y="187"/>
                    <a:pt x="261" y="187"/>
                  </a:cubicBezTo>
                  <a:cubicBezTo>
                    <a:pt x="270" y="198"/>
                    <a:pt x="270" y="198"/>
                    <a:pt x="270" y="198"/>
                  </a:cubicBezTo>
                  <a:cubicBezTo>
                    <a:pt x="270" y="198"/>
                    <a:pt x="273" y="195"/>
                    <a:pt x="277" y="192"/>
                  </a:cubicBezTo>
                  <a:cubicBezTo>
                    <a:pt x="278" y="204"/>
                    <a:pt x="279" y="215"/>
                    <a:pt x="279" y="226"/>
                  </a:cubicBezTo>
                  <a:cubicBezTo>
                    <a:pt x="268" y="233"/>
                    <a:pt x="268" y="233"/>
                    <a:pt x="268" y="233"/>
                  </a:cubicBezTo>
                  <a:cubicBezTo>
                    <a:pt x="275" y="244"/>
                    <a:pt x="275" y="244"/>
                    <a:pt x="275" y="244"/>
                  </a:cubicBezTo>
                  <a:cubicBezTo>
                    <a:pt x="280" y="242"/>
                    <a:pt x="280" y="242"/>
                    <a:pt x="280" y="242"/>
                  </a:cubicBezTo>
                  <a:cubicBezTo>
                    <a:pt x="280" y="253"/>
                    <a:pt x="283" y="265"/>
                    <a:pt x="286" y="276"/>
                  </a:cubicBezTo>
                  <a:cubicBezTo>
                    <a:pt x="282" y="277"/>
                    <a:pt x="279" y="278"/>
                    <a:pt x="279" y="278"/>
                  </a:cubicBezTo>
                  <a:cubicBezTo>
                    <a:pt x="281" y="291"/>
                    <a:pt x="281" y="291"/>
                    <a:pt x="281" y="291"/>
                  </a:cubicBezTo>
                  <a:cubicBezTo>
                    <a:pt x="282" y="291"/>
                    <a:pt x="285" y="291"/>
                    <a:pt x="291" y="289"/>
                  </a:cubicBezTo>
                  <a:cubicBezTo>
                    <a:pt x="292" y="292"/>
                    <a:pt x="293" y="294"/>
                    <a:pt x="294" y="297"/>
                  </a:cubicBezTo>
                  <a:cubicBezTo>
                    <a:pt x="294" y="296"/>
                    <a:pt x="294" y="296"/>
                    <a:pt x="294" y="296"/>
                  </a:cubicBezTo>
                  <a:moveTo>
                    <a:pt x="300" y="271"/>
                  </a:moveTo>
                  <a:cubicBezTo>
                    <a:pt x="296" y="259"/>
                    <a:pt x="294" y="246"/>
                    <a:pt x="293" y="233"/>
                  </a:cubicBezTo>
                  <a:cubicBezTo>
                    <a:pt x="300" y="229"/>
                    <a:pt x="310" y="224"/>
                    <a:pt x="320" y="218"/>
                  </a:cubicBezTo>
                  <a:cubicBezTo>
                    <a:pt x="322" y="231"/>
                    <a:pt x="324" y="245"/>
                    <a:pt x="327" y="259"/>
                  </a:cubicBezTo>
                  <a:cubicBezTo>
                    <a:pt x="318" y="264"/>
                    <a:pt x="309" y="268"/>
                    <a:pt x="299" y="271"/>
                  </a:cubicBezTo>
                  <a:cubicBezTo>
                    <a:pt x="300" y="271"/>
                    <a:pt x="300" y="271"/>
                    <a:pt x="300" y="271"/>
                  </a:cubicBezTo>
                  <a:moveTo>
                    <a:pt x="325" y="318"/>
                  </a:moveTo>
                  <a:cubicBezTo>
                    <a:pt x="317" y="308"/>
                    <a:pt x="310" y="297"/>
                    <a:pt x="305" y="284"/>
                  </a:cubicBezTo>
                  <a:cubicBezTo>
                    <a:pt x="314" y="281"/>
                    <a:pt x="323" y="277"/>
                    <a:pt x="332" y="273"/>
                  </a:cubicBezTo>
                  <a:cubicBezTo>
                    <a:pt x="335" y="283"/>
                    <a:pt x="339" y="292"/>
                    <a:pt x="344" y="301"/>
                  </a:cubicBezTo>
                  <a:cubicBezTo>
                    <a:pt x="337" y="307"/>
                    <a:pt x="331" y="312"/>
                    <a:pt x="325" y="318"/>
                  </a:cubicBezTo>
                  <a:cubicBezTo>
                    <a:pt x="325" y="318"/>
                    <a:pt x="325" y="318"/>
                    <a:pt x="325" y="318"/>
                  </a:cubicBezTo>
                  <a:moveTo>
                    <a:pt x="353" y="291"/>
                  </a:moveTo>
                  <a:cubicBezTo>
                    <a:pt x="349" y="282"/>
                    <a:pt x="346" y="274"/>
                    <a:pt x="343" y="265"/>
                  </a:cubicBezTo>
                  <a:cubicBezTo>
                    <a:pt x="348" y="262"/>
                    <a:pt x="352" y="259"/>
                    <a:pt x="356" y="255"/>
                  </a:cubicBezTo>
                  <a:cubicBezTo>
                    <a:pt x="358" y="262"/>
                    <a:pt x="361" y="269"/>
                    <a:pt x="365" y="275"/>
                  </a:cubicBezTo>
                  <a:cubicBezTo>
                    <a:pt x="361" y="280"/>
                    <a:pt x="357" y="285"/>
                    <a:pt x="352" y="291"/>
                  </a:cubicBezTo>
                  <a:cubicBezTo>
                    <a:pt x="353" y="291"/>
                    <a:pt x="353" y="291"/>
                    <a:pt x="353" y="291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9" name="Google Shape;262;p33">
              <a:extLst>
                <a:ext uri="{FF2B5EF4-FFF2-40B4-BE49-F238E27FC236}">
                  <a16:creationId xmlns:a16="http://schemas.microsoft.com/office/drawing/2014/main" id="{853D2862-7C50-A410-BB87-2D73F44CAB4E}"/>
                </a:ext>
              </a:extLst>
            </p:cNvPr>
            <p:cNvSpPr/>
            <p:nvPr/>
          </p:nvSpPr>
          <p:spPr>
            <a:xfrm>
              <a:off x="2678113" y="2840038"/>
              <a:ext cx="9525" cy="92075"/>
            </a:xfrm>
            <a:custGeom>
              <a:avLst/>
              <a:gdLst/>
              <a:ahLst/>
              <a:cxnLst/>
              <a:rect l="l" t="t" r="r" b="b"/>
              <a:pathLst>
                <a:path w="8" h="73" extrusionOk="0">
                  <a:moveTo>
                    <a:pt x="0" y="0"/>
                  </a:moveTo>
                  <a:cubicBezTo>
                    <a:pt x="0" y="0"/>
                    <a:pt x="8" y="56"/>
                    <a:pt x="8" y="73"/>
                  </a:cubicBez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0" name="Google Shape;263;p33">
              <a:extLst>
                <a:ext uri="{FF2B5EF4-FFF2-40B4-BE49-F238E27FC236}">
                  <a16:creationId xmlns:a16="http://schemas.microsoft.com/office/drawing/2014/main" id="{5AE5CC03-9B72-3B1C-A191-8814F6E7ACA3}"/>
                </a:ext>
              </a:extLst>
            </p:cNvPr>
            <p:cNvSpPr/>
            <p:nvPr/>
          </p:nvSpPr>
          <p:spPr>
            <a:xfrm>
              <a:off x="2198688" y="2624138"/>
              <a:ext cx="514350" cy="503238"/>
            </a:xfrm>
            <a:custGeom>
              <a:avLst/>
              <a:gdLst/>
              <a:ahLst/>
              <a:cxnLst/>
              <a:rect l="l" t="t" r="r" b="b"/>
              <a:pathLst>
                <a:path w="408" h="398" extrusionOk="0">
                  <a:moveTo>
                    <a:pt x="258" y="19"/>
                  </a:moveTo>
                  <a:cubicBezTo>
                    <a:pt x="259" y="21"/>
                    <a:pt x="259" y="21"/>
                    <a:pt x="259" y="21"/>
                  </a:cubicBezTo>
                  <a:cubicBezTo>
                    <a:pt x="259" y="21"/>
                    <a:pt x="262" y="20"/>
                    <a:pt x="267" y="20"/>
                  </a:cubicBezTo>
                  <a:cubicBezTo>
                    <a:pt x="272" y="20"/>
                    <a:pt x="280" y="20"/>
                    <a:pt x="288" y="20"/>
                  </a:cubicBezTo>
                  <a:cubicBezTo>
                    <a:pt x="297" y="20"/>
                    <a:pt x="308" y="20"/>
                    <a:pt x="317" y="21"/>
                  </a:cubicBezTo>
                  <a:cubicBezTo>
                    <a:pt x="322" y="21"/>
                    <a:pt x="326" y="22"/>
                    <a:pt x="329" y="22"/>
                  </a:cubicBezTo>
                  <a:cubicBezTo>
                    <a:pt x="332" y="23"/>
                    <a:pt x="335" y="24"/>
                    <a:pt x="336" y="25"/>
                  </a:cubicBezTo>
                  <a:cubicBezTo>
                    <a:pt x="338" y="26"/>
                    <a:pt x="340" y="29"/>
                    <a:pt x="342" y="35"/>
                  </a:cubicBezTo>
                  <a:cubicBezTo>
                    <a:pt x="345" y="43"/>
                    <a:pt x="348" y="54"/>
                    <a:pt x="351" y="67"/>
                  </a:cubicBezTo>
                  <a:cubicBezTo>
                    <a:pt x="353" y="80"/>
                    <a:pt x="356" y="93"/>
                    <a:pt x="361" y="105"/>
                  </a:cubicBezTo>
                  <a:cubicBezTo>
                    <a:pt x="363" y="104"/>
                    <a:pt x="363" y="104"/>
                    <a:pt x="363" y="104"/>
                  </a:cubicBezTo>
                  <a:cubicBezTo>
                    <a:pt x="361" y="105"/>
                    <a:pt x="361" y="105"/>
                    <a:pt x="361" y="105"/>
                  </a:cubicBezTo>
                  <a:cubicBezTo>
                    <a:pt x="368" y="127"/>
                    <a:pt x="374" y="149"/>
                    <a:pt x="378" y="172"/>
                  </a:cubicBezTo>
                  <a:cubicBezTo>
                    <a:pt x="378" y="173"/>
                    <a:pt x="378" y="173"/>
                    <a:pt x="379" y="173"/>
                  </a:cubicBezTo>
                  <a:cubicBezTo>
                    <a:pt x="379" y="174"/>
                    <a:pt x="380" y="174"/>
                    <a:pt x="380" y="174"/>
                  </a:cubicBezTo>
                  <a:cubicBezTo>
                    <a:pt x="380" y="173"/>
                    <a:pt x="380" y="173"/>
                    <a:pt x="380" y="173"/>
                  </a:cubicBezTo>
                  <a:cubicBezTo>
                    <a:pt x="380" y="174"/>
                    <a:pt x="380" y="174"/>
                    <a:pt x="380" y="174"/>
                  </a:cubicBezTo>
                  <a:cubicBezTo>
                    <a:pt x="380" y="174"/>
                    <a:pt x="380" y="174"/>
                    <a:pt x="380" y="174"/>
                  </a:cubicBezTo>
                  <a:cubicBezTo>
                    <a:pt x="380" y="173"/>
                    <a:pt x="380" y="173"/>
                    <a:pt x="380" y="173"/>
                  </a:cubicBezTo>
                  <a:cubicBezTo>
                    <a:pt x="380" y="174"/>
                    <a:pt x="380" y="174"/>
                    <a:pt x="380" y="174"/>
                  </a:cubicBezTo>
                  <a:cubicBezTo>
                    <a:pt x="380" y="174"/>
                    <a:pt x="381" y="173"/>
                    <a:pt x="382" y="173"/>
                  </a:cubicBezTo>
                  <a:cubicBezTo>
                    <a:pt x="383" y="173"/>
                    <a:pt x="387" y="174"/>
                    <a:pt x="391" y="179"/>
                  </a:cubicBezTo>
                  <a:cubicBezTo>
                    <a:pt x="395" y="184"/>
                    <a:pt x="399" y="195"/>
                    <a:pt x="402" y="213"/>
                  </a:cubicBezTo>
                  <a:cubicBezTo>
                    <a:pt x="403" y="222"/>
                    <a:pt x="404" y="230"/>
                    <a:pt x="404" y="238"/>
                  </a:cubicBezTo>
                  <a:cubicBezTo>
                    <a:pt x="404" y="271"/>
                    <a:pt x="393" y="294"/>
                    <a:pt x="382" y="309"/>
                  </a:cubicBezTo>
                  <a:cubicBezTo>
                    <a:pt x="378" y="314"/>
                    <a:pt x="374" y="319"/>
                    <a:pt x="369" y="323"/>
                  </a:cubicBezTo>
                  <a:cubicBezTo>
                    <a:pt x="363" y="326"/>
                    <a:pt x="357" y="328"/>
                    <a:pt x="348" y="328"/>
                  </a:cubicBezTo>
                  <a:cubicBezTo>
                    <a:pt x="336" y="328"/>
                    <a:pt x="321" y="324"/>
                    <a:pt x="301" y="314"/>
                  </a:cubicBezTo>
                  <a:cubicBezTo>
                    <a:pt x="300" y="314"/>
                    <a:pt x="299" y="314"/>
                    <a:pt x="298" y="314"/>
                  </a:cubicBezTo>
                  <a:cubicBezTo>
                    <a:pt x="298" y="315"/>
                    <a:pt x="297" y="316"/>
                    <a:pt x="298" y="317"/>
                  </a:cubicBezTo>
                  <a:cubicBezTo>
                    <a:pt x="298" y="317"/>
                    <a:pt x="298" y="317"/>
                    <a:pt x="298" y="318"/>
                  </a:cubicBezTo>
                  <a:cubicBezTo>
                    <a:pt x="300" y="320"/>
                    <a:pt x="303" y="327"/>
                    <a:pt x="305" y="335"/>
                  </a:cubicBezTo>
                  <a:cubicBezTo>
                    <a:pt x="308" y="342"/>
                    <a:pt x="311" y="351"/>
                    <a:pt x="311" y="356"/>
                  </a:cubicBezTo>
                  <a:cubicBezTo>
                    <a:pt x="311" y="361"/>
                    <a:pt x="306" y="368"/>
                    <a:pt x="302" y="373"/>
                  </a:cubicBezTo>
                  <a:cubicBezTo>
                    <a:pt x="299" y="375"/>
                    <a:pt x="297" y="377"/>
                    <a:pt x="296" y="379"/>
                  </a:cubicBezTo>
                  <a:cubicBezTo>
                    <a:pt x="295" y="380"/>
                    <a:pt x="294" y="380"/>
                    <a:pt x="293" y="381"/>
                  </a:cubicBezTo>
                  <a:cubicBezTo>
                    <a:pt x="293" y="381"/>
                    <a:pt x="293" y="381"/>
                    <a:pt x="293" y="381"/>
                  </a:cubicBezTo>
                  <a:cubicBezTo>
                    <a:pt x="293" y="381"/>
                    <a:pt x="293" y="381"/>
                    <a:pt x="293" y="381"/>
                  </a:cubicBezTo>
                  <a:cubicBezTo>
                    <a:pt x="294" y="383"/>
                    <a:pt x="294" y="383"/>
                    <a:pt x="294" y="383"/>
                  </a:cubicBezTo>
                  <a:cubicBezTo>
                    <a:pt x="294" y="381"/>
                    <a:pt x="294" y="381"/>
                    <a:pt x="294" y="381"/>
                  </a:cubicBezTo>
                  <a:cubicBezTo>
                    <a:pt x="235" y="388"/>
                    <a:pt x="176" y="392"/>
                    <a:pt x="117" y="394"/>
                  </a:cubicBezTo>
                  <a:cubicBezTo>
                    <a:pt x="117" y="394"/>
                    <a:pt x="117" y="394"/>
                    <a:pt x="117" y="394"/>
                  </a:cubicBezTo>
                  <a:cubicBezTo>
                    <a:pt x="110" y="394"/>
                    <a:pt x="104" y="394"/>
                    <a:pt x="99" y="394"/>
                  </a:cubicBezTo>
                  <a:cubicBezTo>
                    <a:pt x="62" y="394"/>
                    <a:pt x="40" y="392"/>
                    <a:pt x="27" y="388"/>
                  </a:cubicBezTo>
                  <a:cubicBezTo>
                    <a:pt x="21" y="386"/>
                    <a:pt x="17" y="384"/>
                    <a:pt x="14" y="382"/>
                  </a:cubicBezTo>
                  <a:cubicBezTo>
                    <a:pt x="11" y="380"/>
                    <a:pt x="10" y="378"/>
                    <a:pt x="9" y="375"/>
                  </a:cubicBezTo>
                  <a:cubicBezTo>
                    <a:pt x="9" y="374"/>
                    <a:pt x="8" y="372"/>
                    <a:pt x="8" y="369"/>
                  </a:cubicBezTo>
                  <a:cubicBezTo>
                    <a:pt x="6" y="345"/>
                    <a:pt x="4" y="270"/>
                    <a:pt x="4" y="205"/>
                  </a:cubicBezTo>
                  <a:cubicBezTo>
                    <a:pt x="4" y="164"/>
                    <a:pt x="5" y="128"/>
                    <a:pt x="6" y="109"/>
                  </a:cubicBezTo>
                  <a:cubicBezTo>
                    <a:pt x="8" y="82"/>
                    <a:pt x="19" y="59"/>
                    <a:pt x="32" y="41"/>
                  </a:cubicBezTo>
                  <a:cubicBezTo>
                    <a:pt x="46" y="23"/>
                    <a:pt x="62" y="11"/>
                    <a:pt x="76" y="6"/>
                  </a:cubicBezTo>
                  <a:cubicBezTo>
                    <a:pt x="81" y="5"/>
                    <a:pt x="89" y="4"/>
                    <a:pt x="100" y="4"/>
                  </a:cubicBezTo>
                  <a:cubicBezTo>
                    <a:pt x="126" y="4"/>
                    <a:pt x="165" y="8"/>
                    <a:pt x="198" y="12"/>
                  </a:cubicBezTo>
                  <a:cubicBezTo>
                    <a:pt x="215" y="14"/>
                    <a:pt x="230" y="16"/>
                    <a:pt x="241" y="18"/>
                  </a:cubicBezTo>
                  <a:cubicBezTo>
                    <a:pt x="246" y="19"/>
                    <a:pt x="250" y="19"/>
                    <a:pt x="253" y="20"/>
                  </a:cubicBezTo>
                  <a:cubicBezTo>
                    <a:pt x="256" y="20"/>
                    <a:pt x="258" y="21"/>
                    <a:pt x="258" y="21"/>
                  </a:cubicBezTo>
                  <a:cubicBezTo>
                    <a:pt x="259" y="21"/>
                    <a:pt x="259" y="21"/>
                    <a:pt x="259" y="21"/>
                  </a:cubicBezTo>
                  <a:cubicBezTo>
                    <a:pt x="258" y="19"/>
                    <a:pt x="258" y="19"/>
                    <a:pt x="258" y="19"/>
                  </a:cubicBezTo>
                  <a:cubicBezTo>
                    <a:pt x="259" y="17"/>
                    <a:pt x="259" y="17"/>
                    <a:pt x="259" y="17"/>
                  </a:cubicBezTo>
                  <a:cubicBezTo>
                    <a:pt x="259" y="17"/>
                    <a:pt x="152" y="0"/>
                    <a:pt x="100" y="0"/>
                  </a:cubicBezTo>
                  <a:cubicBezTo>
                    <a:pt x="89" y="0"/>
                    <a:pt x="80" y="1"/>
                    <a:pt x="75" y="2"/>
                  </a:cubicBezTo>
                  <a:cubicBezTo>
                    <a:pt x="60" y="8"/>
                    <a:pt x="43" y="20"/>
                    <a:pt x="29" y="39"/>
                  </a:cubicBezTo>
                  <a:cubicBezTo>
                    <a:pt x="15" y="57"/>
                    <a:pt x="4" y="81"/>
                    <a:pt x="2" y="108"/>
                  </a:cubicBezTo>
                  <a:cubicBezTo>
                    <a:pt x="1" y="127"/>
                    <a:pt x="0" y="164"/>
                    <a:pt x="0" y="205"/>
                  </a:cubicBezTo>
                  <a:cubicBezTo>
                    <a:pt x="0" y="242"/>
                    <a:pt x="1" y="283"/>
                    <a:pt x="1" y="315"/>
                  </a:cubicBezTo>
                  <a:cubicBezTo>
                    <a:pt x="2" y="331"/>
                    <a:pt x="2" y="345"/>
                    <a:pt x="3" y="356"/>
                  </a:cubicBezTo>
                  <a:cubicBezTo>
                    <a:pt x="3" y="361"/>
                    <a:pt x="4" y="366"/>
                    <a:pt x="4" y="369"/>
                  </a:cubicBezTo>
                  <a:cubicBezTo>
                    <a:pt x="4" y="372"/>
                    <a:pt x="5" y="375"/>
                    <a:pt x="5" y="376"/>
                  </a:cubicBezTo>
                  <a:cubicBezTo>
                    <a:pt x="6" y="379"/>
                    <a:pt x="8" y="383"/>
                    <a:pt x="11" y="385"/>
                  </a:cubicBezTo>
                  <a:cubicBezTo>
                    <a:pt x="16" y="389"/>
                    <a:pt x="24" y="392"/>
                    <a:pt x="38" y="394"/>
                  </a:cubicBezTo>
                  <a:cubicBezTo>
                    <a:pt x="52" y="397"/>
                    <a:pt x="71" y="398"/>
                    <a:pt x="99" y="398"/>
                  </a:cubicBezTo>
                  <a:cubicBezTo>
                    <a:pt x="104" y="398"/>
                    <a:pt x="110" y="398"/>
                    <a:pt x="117" y="398"/>
                  </a:cubicBezTo>
                  <a:cubicBezTo>
                    <a:pt x="117" y="398"/>
                    <a:pt x="117" y="398"/>
                    <a:pt x="117" y="398"/>
                  </a:cubicBezTo>
                  <a:cubicBezTo>
                    <a:pt x="176" y="396"/>
                    <a:pt x="235" y="392"/>
                    <a:pt x="294" y="385"/>
                  </a:cubicBezTo>
                  <a:cubicBezTo>
                    <a:pt x="295" y="384"/>
                    <a:pt x="295" y="384"/>
                    <a:pt x="295" y="384"/>
                  </a:cubicBezTo>
                  <a:cubicBezTo>
                    <a:pt x="295" y="384"/>
                    <a:pt x="300" y="381"/>
                    <a:pt x="305" y="376"/>
                  </a:cubicBezTo>
                  <a:cubicBezTo>
                    <a:pt x="309" y="370"/>
                    <a:pt x="314" y="363"/>
                    <a:pt x="315" y="356"/>
                  </a:cubicBezTo>
                  <a:cubicBezTo>
                    <a:pt x="314" y="349"/>
                    <a:pt x="311" y="339"/>
                    <a:pt x="308" y="330"/>
                  </a:cubicBezTo>
                  <a:cubicBezTo>
                    <a:pt x="305" y="322"/>
                    <a:pt x="301" y="315"/>
                    <a:pt x="301" y="315"/>
                  </a:cubicBezTo>
                  <a:cubicBezTo>
                    <a:pt x="300" y="316"/>
                    <a:pt x="300" y="316"/>
                    <a:pt x="300" y="316"/>
                  </a:cubicBezTo>
                  <a:cubicBezTo>
                    <a:pt x="299" y="318"/>
                    <a:pt x="299" y="318"/>
                    <a:pt x="299" y="318"/>
                  </a:cubicBezTo>
                  <a:cubicBezTo>
                    <a:pt x="320" y="328"/>
                    <a:pt x="335" y="332"/>
                    <a:pt x="348" y="332"/>
                  </a:cubicBezTo>
                  <a:cubicBezTo>
                    <a:pt x="357" y="332"/>
                    <a:pt x="365" y="330"/>
                    <a:pt x="371" y="326"/>
                  </a:cubicBezTo>
                  <a:cubicBezTo>
                    <a:pt x="377" y="322"/>
                    <a:pt x="381" y="317"/>
                    <a:pt x="385" y="311"/>
                  </a:cubicBezTo>
                  <a:cubicBezTo>
                    <a:pt x="396" y="296"/>
                    <a:pt x="408" y="272"/>
                    <a:pt x="408" y="238"/>
                  </a:cubicBezTo>
                  <a:cubicBezTo>
                    <a:pt x="408" y="230"/>
                    <a:pt x="407" y="222"/>
                    <a:pt x="406" y="213"/>
                  </a:cubicBezTo>
                  <a:cubicBezTo>
                    <a:pt x="403" y="194"/>
                    <a:pt x="399" y="183"/>
                    <a:pt x="394" y="177"/>
                  </a:cubicBezTo>
                  <a:cubicBezTo>
                    <a:pt x="389" y="171"/>
                    <a:pt x="384" y="169"/>
                    <a:pt x="382" y="169"/>
                  </a:cubicBezTo>
                  <a:cubicBezTo>
                    <a:pt x="380" y="169"/>
                    <a:pt x="379" y="170"/>
                    <a:pt x="379" y="170"/>
                  </a:cubicBezTo>
                  <a:cubicBezTo>
                    <a:pt x="380" y="172"/>
                    <a:pt x="380" y="172"/>
                    <a:pt x="380" y="172"/>
                  </a:cubicBezTo>
                  <a:cubicBezTo>
                    <a:pt x="382" y="171"/>
                    <a:pt x="382" y="171"/>
                    <a:pt x="382" y="171"/>
                  </a:cubicBezTo>
                  <a:cubicBezTo>
                    <a:pt x="378" y="148"/>
                    <a:pt x="372" y="126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59" y="88"/>
                    <a:pt x="355" y="70"/>
                    <a:pt x="352" y="54"/>
                  </a:cubicBezTo>
                  <a:cubicBezTo>
                    <a:pt x="350" y="46"/>
                    <a:pt x="348" y="39"/>
                    <a:pt x="346" y="33"/>
                  </a:cubicBezTo>
                  <a:cubicBezTo>
                    <a:pt x="344" y="28"/>
                    <a:pt x="342" y="23"/>
                    <a:pt x="338" y="21"/>
                  </a:cubicBezTo>
                  <a:cubicBezTo>
                    <a:pt x="336" y="20"/>
                    <a:pt x="333" y="19"/>
                    <a:pt x="330" y="19"/>
                  </a:cubicBezTo>
                  <a:cubicBezTo>
                    <a:pt x="319" y="17"/>
                    <a:pt x="302" y="16"/>
                    <a:pt x="288" y="16"/>
                  </a:cubicBezTo>
                  <a:cubicBezTo>
                    <a:pt x="272" y="16"/>
                    <a:pt x="258" y="17"/>
                    <a:pt x="258" y="17"/>
                  </a:cubicBezTo>
                  <a:cubicBezTo>
                    <a:pt x="258" y="19"/>
                    <a:pt x="258" y="19"/>
                    <a:pt x="258" y="19"/>
                  </a:cubicBezTo>
                  <a:cubicBezTo>
                    <a:pt x="259" y="17"/>
                    <a:pt x="259" y="17"/>
                    <a:pt x="259" y="17"/>
                  </a:cubicBezTo>
                  <a:cubicBezTo>
                    <a:pt x="258" y="19"/>
                    <a:pt x="258" y="19"/>
                    <a:pt x="258" y="19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1" name="Google Shape;264;p33">
              <a:extLst>
                <a:ext uri="{FF2B5EF4-FFF2-40B4-BE49-F238E27FC236}">
                  <a16:creationId xmlns:a16="http://schemas.microsoft.com/office/drawing/2014/main" id="{EDAF2AEA-21B2-F90D-9A3E-56EA42703241}"/>
                </a:ext>
              </a:extLst>
            </p:cNvPr>
            <p:cNvSpPr/>
            <p:nvPr/>
          </p:nvSpPr>
          <p:spPr>
            <a:xfrm>
              <a:off x="2563813" y="2479675"/>
              <a:ext cx="47625" cy="52388"/>
            </a:xfrm>
            <a:custGeom>
              <a:avLst/>
              <a:gdLst/>
              <a:ahLst/>
              <a:cxnLst/>
              <a:rect l="l" t="t" r="r" b="b"/>
              <a:pathLst>
                <a:path w="37" h="42" extrusionOk="0">
                  <a:moveTo>
                    <a:pt x="6" y="5"/>
                  </a:moveTo>
                  <a:cubicBezTo>
                    <a:pt x="6" y="5"/>
                    <a:pt x="32" y="0"/>
                    <a:pt x="33" y="12"/>
                  </a:cubicBezTo>
                  <a:cubicBezTo>
                    <a:pt x="35" y="28"/>
                    <a:pt x="37" y="37"/>
                    <a:pt x="20" y="39"/>
                  </a:cubicBezTo>
                  <a:cubicBezTo>
                    <a:pt x="4" y="42"/>
                    <a:pt x="0" y="17"/>
                    <a:pt x="6" y="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2" name="Google Shape;265;p33">
              <a:extLst>
                <a:ext uri="{FF2B5EF4-FFF2-40B4-BE49-F238E27FC236}">
                  <a16:creationId xmlns:a16="http://schemas.microsoft.com/office/drawing/2014/main" id="{D53CFE80-A750-9406-B3E1-6847B3514A1E}"/>
                </a:ext>
              </a:extLst>
            </p:cNvPr>
            <p:cNvSpPr/>
            <p:nvPr/>
          </p:nvSpPr>
          <p:spPr>
            <a:xfrm>
              <a:off x="2563813" y="2479675"/>
              <a:ext cx="47625" cy="52388"/>
            </a:xfrm>
            <a:custGeom>
              <a:avLst/>
              <a:gdLst/>
              <a:ahLst/>
              <a:cxnLst/>
              <a:rect l="l" t="t" r="r" b="b"/>
              <a:pathLst>
                <a:path w="37" h="42" extrusionOk="0">
                  <a:moveTo>
                    <a:pt x="6" y="5"/>
                  </a:moveTo>
                  <a:cubicBezTo>
                    <a:pt x="6" y="5"/>
                    <a:pt x="32" y="0"/>
                    <a:pt x="33" y="12"/>
                  </a:cubicBezTo>
                  <a:cubicBezTo>
                    <a:pt x="35" y="28"/>
                    <a:pt x="37" y="37"/>
                    <a:pt x="20" y="39"/>
                  </a:cubicBezTo>
                  <a:cubicBezTo>
                    <a:pt x="4" y="42"/>
                    <a:pt x="0" y="17"/>
                    <a:pt x="6" y="5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3" name="Google Shape;266;p33">
              <a:extLst>
                <a:ext uri="{FF2B5EF4-FFF2-40B4-BE49-F238E27FC236}">
                  <a16:creationId xmlns:a16="http://schemas.microsoft.com/office/drawing/2014/main" id="{6DC34268-EA4E-9D43-180C-7F0E1E28E453}"/>
                </a:ext>
              </a:extLst>
            </p:cNvPr>
            <p:cNvSpPr/>
            <p:nvPr/>
          </p:nvSpPr>
          <p:spPr>
            <a:xfrm>
              <a:off x="2489201" y="2463800"/>
              <a:ext cx="103188" cy="166688"/>
            </a:xfrm>
            <a:custGeom>
              <a:avLst/>
              <a:gdLst/>
              <a:ahLst/>
              <a:cxnLst/>
              <a:rect l="l" t="t" r="r" b="b"/>
              <a:pathLst>
                <a:path w="82" h="132" extrusionOk="0">
                  <a:moveTo>
                    <a:pt x="72" y="0"/>
                  </a:moveTo>
                  <a:cubicBezTo>
                    <a:pt x="72" y="0"/>
                    <a:pt x="66" y="18"/>
                    <a:pt x="71" y="29"/>
                  </a:cubicBezTo>
                  <a:cubicBezTo>
                    <a:pt x="76" y="39"/>
                    <a:pt x="82" y="69"/>
                    <a:pt x="77" y="84"/>
                  </a:cubicBezTo>
                  <a:cubicBezTo>
                    <a:pt x="72" y="99"/>
                    <a:pt x="58" y="124"/>
                    <a:pt x="47" y="128"/>
                  </a:cubicBezTo>
                  <a:cubicBezTo>
                    <a:pt x="35" y="132"/>
                    <a:pt x="13" y="120"/>
                    <a:pt x="10" y="118"/>
                  </a:cubicBezTo>
                  <a:cubicBezTo>
                    <a:pt x="6" y="115"/>
                    <a:pt x="31" y="89"/>
                    <a:pt x="18" y="83"/>
                  </a:cubicBezTo>
                  <a:cubicBezTo>
                    <a:pt x="5" y="77"/>
                    <a:pt x="0" y="38"/>
                    <a:pt x="11" y="25"/>
                  </a:cubicBezTo>
                  <a:cubicBezTo>
                    <a:pt x="19" y="16"/>
                    <a:pt x="29" y="10"/>
                    <a:pt x="40" y="5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4" name="Google Shape;267;p33">
              <a:extLst>
                <a:ext uri="{FF2B5EF4-FFF2-40B4-BE49-F238E27FC236}">
                  <a16:creationId xmlns:a16="http://schemas.microsoft.com/office/drawing/2014/main" id="{9B882FD4-0B4C-BA30-D704-63243175BF50}"/>
                </a:ext>
              </a:extLst>
            </p:cNvPr>
            <p:cNvSpPr/>
            <p:nvPr/>
          </p:nvSpPr>
          <p:spPr>
            <a:xfrm>
              <a:off x="2489201" y="2463800"/>
              <a:ext cx="103188" cy="166688"/>
            </a:xfrm>
            <a:custGeom>
              <a:avLst/>
              <a:gdLst/>
              <a:ahLst/>
              <a:cxnLst/>
              <a:rect l="l" t="t" r="r" b="b"/>
              <a:pathLst>
                <a:path w="82" h="132" extrusionOk="0">
                  <a:moveTo>
                    <a:pt x="72" y="0"/>
                  </a:moveTo>
                  <a:cubicBezTo>
                    <a:pt x="72" y="0"/>
                    <a:pt x="66" y="18"/>
                    <a:pt x="71" y="29"/>
                  </a:cubicBezTo>
                  <a:cubicBezTo>
                    <a:pt x="76" y="39"/>
                    <a:pt x="82" y="69"/>
                    <a:pt x="77" y="84"/>
                  </a:cubicBezTo>
                  <a:cubicBezTo>
                    <a:pt x="72" y="99"/>
                    <a:pt x="58" y="124"/>
                    <a:pt x="47" y="128"/>
                  </a:cubicBezTo>
                  <a:cubicBezTo>
                    <a:pt x="35" y="132"/>
                    <a:pt x="13" y="120"/>
                    <a:pt x="10" y="118"/>
                  </a:cubicBezTo>
                  <a:cubicBezTo>
                    <a:pt x="6" y="115"/>
                    <a:pt x="31" y="89"/>
                    <a:pt x="18" y="83"/>
                  </a:cubicBezTo>
                  <a:cubicBezTo>
                    <a:pt x="5" y="77"/>
                    <a:pt x="0" y="38"/>
                    <a:pt x="11" y="25"/>
                  </a:cubicBezTo>
                  <a:cubicBezTo>
                    <a:pt x="19" y="16"/>
                    <a:pt x="29" y="10"/>
                    <a:pt x="40" y="5"/>
                  </a:cubicBezTo>
                  <a:lnTo>
                    <a:pt x="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5" name="Google Shape;268;p33">
              <a:extLst>
                <a:ext uri="{FF2B5EF4-FFF2-40B4-BE49-F238E27FC236}">
                  <a16:creationId xmlns:a16="http://schemas.microsoft.com/office/drawing/2014/main" id="{70596B01-D6B7-A3C2-42A6-27D45BE44898}"/>
                </a:ext>
              </a:extLst>
            </p:cNvPr>
            <p:cNvSpPr/>
            <p:nvPr/>
          </p:nvSpPr>
          <p:spPr>
            <a:xfrm>
              <a:off x="2339976" y="2484438"/>
              <a:ext cx="209550" cy="163513"/>
            </a:xfrm>
            <a:custGeom>
              <a:avLst/>
              <a:gdLst/>
              <a:ahLst/>
              <a:cxnLst/>
              <a:rect l="l" t="t" r="r" b="b"/>
              <a:pathLst>
                <a:path w="167" h="129" extrusionOk="0">
                  <a:moveTo>
                    <a:pt x="38" y="26"/>
                  </a:moveTo>
                  <a:cubicBezTo>
                    <a:pt x="39" y="27"/>
                    <a:pt x="40" y="29"/>
                    <a:pt x="40" y="30"/>
                  </a:cubicBezTo>
                  <a:cubicBezTo>
                    <a:pt x="40" y="33"/>
                    <a:pt x="38" y="38"/>
                    <a:pt x="31" y="45"/>
                  </a:cubicBezTo>
                  <a:cubicBezTo>
                    <a:pt x="16" y="59"/>
                    <a:pt x="0" y="68"/>
                    <a:pt x="0" y="85"/>
                  </a:cubicBezTo>
                  <a:cubicBezTo>
                    <a:pt x="0" y="103"/>
                    <a:pt x="10" y="101"/>
                    <a:pt x="59" y="115"/>
                  </a:cubicBezTo>
                  <a:cubicBezTo>
                    <a:pt x="109" y="129"/>
                    <a:pt x="161" y="103"/>
                    <a:pt x="164" y="78"/>
                  </a:cubicBezTo>
                  <a:cubicBezTo>
                    <a:pt x="167" y="54"/>
                    <a:pt x="138" y="45"/>
                    <a:pt x="143" y="29"/>
                  </a:cubicBezTo>
                  <a:cubicBezTo>
                    <a:pt x="146" y="18"/>
                    <a:pt x="150" y="9"/>
                    <a:pt x="156" y="0"/>
                  </a:cubicBezTo>
                  <a:cubicBezTo>
                    <a:pt x="156" y="0"/>
                    <a:pt x="107" y="14"/>
                    <a:pt x="85" y="14"/>
                  </a:cubicBezTo>
                  <a:cubicBezTo>
                    <a:pt x="63" y="14"/>
                    <a:pt x="35" y="22"/>
                    <a:pt x="38" y="2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6" name="Google Shape;269;p33">
              <a:extLst>
                <a:ext uri="{FF2B5EF4-FFF2-40B4-BE49-F238E27FC236}">
                  <a16:creationId xmlns:a16="http://schemas.microsoft.com/office/drawing/2014/main" id="{59A407F0-FE4A-33FA-ABED-4AAC8D80D33B}"/>
                </a:ext>
              </a:extLst>
            </p:cNvPr>
            <p:cNvSpPr/>
            <p:nvPr/>
          </p:nvSpPr>
          <p:spPr>
            <a:xfrm>
              <a:off x="2339976" y="2484438"/>
              <a:ext cx="209550" cy="163513"/>
            </a:xfrm>
            <a:custGeom>
              <a:avLst/>
              <a:gdLst/>
              <a:ahLst/>
              <a:cxnLst/>
              <a:rect l="l" t="t" r="r" b="b"/>
              <a:pathLst>
                <a:path w="167" h="129" extrusionOk="0">
                  <a:moveTo>
                    <a:pt x="38" y="26"/>
                  </a:moveTo>
                  <a:cubicBezTo>
                    <a:pt x="39" y="27"/>
                    <a:pt x="40" y="29"/>
                    <a:pt x="40" y="30"/>
                  </a:cubicBezTo>
                  <a:cubicBezTo>
                    <a:pt x="40" y="33"/>
                    <a:pt x="38" y="38"/>
                    <a:pt x="31" y="45"/>
                  </a:cubicBezTo>
                  <a:cubicBezTo>
                    <a:pt x="16" y="59"/>
                    <a:pt x="0" y="68"/>
                    <a:pt x="0" y="85"/>
                  </a:cubicBezTo>
                  <a:cubicBezTo>
                    <a:pt x="0" y="103"/>
                    <a:pt x="10" y="101"/>
                    <a:pt x="59" y="115"/>
                  </a:cubicBezTo>
                  <a:cubicBezTo>
                    <a:pt x="109" y="129"/>
                    <a:pt x="161" y="103"/>
                    <a:pt x="164" y="78"/>
                  </a:cubicBezTo>
                  <a:cubicBezTo>
                    <a:pt x="167" y="54"/>
                    <a:pt x="138" y="45"/>
                    <a:pt x="143" y="29"/>
                  </a:cubicBezTo>
                  <a:cubicBezTo>
                    <a:pt x="146" y="18"/>
                    <a:pt x="150" y="9"/>
                    <a:pt x="156" y="0"/>
                  </a:cubicBezTo>
                  <a:cubicBezTo>
                    <a:pt x="156" y="0"/>
                    <a:pt x="107" y="14"/>
                    <a:pt x="85" y="14"/>
                  </a:cubicBezTo>
                  <a:cubicBezTo>
                    <a:pt x="63" y="14"/>
                    <a:pt x="35" y="22"/>
                    <a:pt x="38" y="26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7" name="Google Shape;270;p33">
              <a:extLst>
                <a:ext uri="{FF2B5EF4-FFF2-40B4-BE49-F238E27FC236}">
                  <a16:creationId xmlns:a16="http://schemas.microsoft.com/office/drawing/2014/main" id="{09B2FC7D-8927-1EB0-7AB2-1B623C0305FA}"/>
                </a:ext>
              </a:extLst>
            </p:cNvPr>
            <p:cNvSpPr/>
            <p:nvPr/>
          </p:nvSpPr>
          <p:spPr>
            <a:xfrm>
              <a:off x="2360613" y="2343151"/>
              <a:ext cx="287339" cy="182563"/>
            </a:xfrm>
            <a:custGeom>
              <a:avLst/>
              <a:gdLst/>
              <a:ahLst/>
              <a:cxnLst/>
              <a:rect l="l" t="t" r="r" b="b"/>
              <a:pathLst>
                <a:path w="228" h="144" extrusionOk="0">
                  <a:moveTo>
                    <a:pt x="8" y="47"/>
                  </a:moveTo>
                  <a:cubicBezTo>
                    <a:pt x="8" y="47"/>
                    <a:pt x="0" y="74"/>
                    <a:pt x="4" y="83"/>
                  </a:cubicBezTo>
                  <a:cubicBezTo>
                    <a:pt x="9" y="92"/>
                    <a:pt x="18" y="133"/>
                    <a:pt x="21" y="138"/>
                  </a:cubicBezTo>
                  <a:cubicBezTo>
                    <a:pt x="23" y="144"/>
                    <a:pt x="66" y="134"/>
                    <a:pt x="98" y="132"/>
                  </a:cubicBezTo>
                  <a:cubicBezTo>
                    <a:pt x="130" y="130"/>
                    <a:pt x="206" y="90"/>
                    <a:pt x="216" y="77"/>
                  </a:cubicBezTo>
                  <a:cubicBezTo>
                    <a:pt x="226" y="65"/>
                    <a:pt x="228" y="66"/>
                    <a:pt x="211" y="66"/>
                  </a:cubicBezTo>
                  <a:cubicBezTo>
                    <a:pt x="195" y="66"/>
                    <a:pt x="166" y="68"/>
                    <a:pt x="166" y="68"/>
                  </a:cubicBezTo>
                  <a:cubicBezTo>
                    <a:pt x="166" y="68"/>
                    <a:pt x="148" y="30"/>
                    <a:pt x="129" y="16"/>
                  </a:cubicBezTo>
                  <a:cubicBezTo>
                    <a:pt x="111" y="2"/>
                    <a:pt x="76" y="0"/>
                    <a:pt x="59" y="4"/>
                  </a:cubicBezTo>
                  <a:cubicBezTo>
                    <a:pt x="41" y="9"/>
                    <a:pt x="8" y="32"/>
                    <a:pt x="4" y="40"/>
                  </a:cubicBezTo>
                  <a:cubicBezTo>
                    <a:pt x="1" y="48"/>
                    <a:pt x="8" y="47"/>
                    <a:pt x="8" y="47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8" name="Google Shape;271;p33">
              <a:extLst>
                <a:ext uri="{FF2B5EF4-FFF2-40B4-BE49-F238E27FC236}">
                  <a16:creationId xmlns:a16="http://schemas.microsoft.com/office/drawing/2014/main" id="{96B2F186-0749-889B-E10C-D10E46E25456}"/>
                </a:ext>
              </a:extLst>
            </p:cNvPr>
            <p:cNvSpPr/>
            <p:nvPr/>
          </p:nvSpPr>
          <p:spPr>
            <a:xfrm>
              <a:off x="2360613" y="2343150"/>
              <a:ext cx="287338" cy="182563"/>
            </a:xfrm>
            <a:custGeom>
              <a:avLst/>
              <a:gdLst/>
              <a:ahLst/>
              <a:cxnLst/>
              <a:rect l="l" t="t" r="r" b="b"/>
              <a:pathLst>
                <a:path w="228" h="144" extrusionOk="0">
                  <a:moveTo>
                    <a:pt x="8" y="47"/>
                  </a:moveTo>
                  <a:cubicBezTo>
                    <a:pt x="8" y="47"/>
                    <a:pt x="0" y="74"/>
                    <a:pt x="4" y="83"/>
                  </a:cubicBezTo>
                  <a:cubicBezTo>
                    <a:pt x="9" y="92"/>
                    <a:pt x="18" y="133"/>
                    <a:pt x="21" y="138"/>
                  </a:cubicBezTo>
                  <a:cubicBezTo>
                    <a:pt x="23" y="144"/>
                    <a:pt x="66" y="134"/>
                    <a:pt x="98" y="132"/>
                  </a:cubicBezTo>
                  <a:cubicBezTo>
                    <a:pt x="130" y="130"/>
                    <a:pt x="206" y="90"/>
                    <a:pt x="216" y="77"/>
                  </a:cubicBezTo>
                  <a:cubicBezTo>
                    <a:pt x="226" y="65"/>
                    <a:pt x="228" y="66"/>
                    <a:pt x="211" y="66"/>
                  </a:cubicBezTo>
                  <a:cubicBezTo>
                    <a:pt x="195" y="66"/>
                    <a:pt x="166" y="68"/>
                    <a:pt x="166" y="68"/>
                  </a:cubicBezTo>
                  <a:cubicBezTo>
                    <a:pt x="166" y="68"/>
                    <a:pt x="148" y="30"/>
                    <a:pt x="129" y="16"/>
                  </a:cubicBezTo>
                  <a:cubicBezTo>
                    <a:pt x="111" y="2"/>
                    <a:pt x="76" y="0"/>
                    <a:pt x="59" y="4"/>
                  </a:cubicBezTo>
                  <a:cubicBezTo>
                    <a:pt x="41" y="9"/>
                    <a:pt x="8" y="32"/>
                    <a:pt x="4" y="40"/>
                  </a:cubicBezTo>
                  <a:cubicBezTo>
                    <a:pt x="1" y="48"/>
                    <a:pt x="8" y="47"/>
                    <a:pt x="8" y="47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9" name="Google Shape;272;p33">
              <a:extLst>
                <a:ext uri="{FF2B5EF4-FFF2-40B4-BE49-F238E27FC236}">
                  <a16:creationId xmlns:a16="http://schemas.microsoft.com/office/drawing/2014/main" id="{B218D955-EC11-2570-B6B7-CEAA4461D55C}"/>
                </a:ext>
              </a:extLst>
            </p:cNvPr>
            <p:cNvSpPr/>
            <p:nvPr/>
          </p:nvSpPr>
          <p:spPr>
            <a:xfrm>
              <a:off x="2501901" y="2424113"/>
              <a:ext cx="146050" cy="82550"/>
            </a:xfrm>
            <a:custGeom>
              <a:avLst/>
              <a:gdLst/>
              <a:ahLst/>
              <a:cxnLst/>
              <a:rect l="l" t="t" r="r" b="b"/>
              <a:pathLst>
                <a:path w="116" h="65" extrusionOk="0">
                  <a:moveTo>
                    <a:pt x="0" y="65"/>
                  </a:moveTo>
                  <a:cubicBezTo>
                    <a:pt x="36" y="56"/>
                    <a:pt x="95" y="24"/>
                    <a:pt x="104" y="13"/>
                  </a:cubicBezTo>
                  <a:cubicBezTo>
                    <a:pt x="114" y="0"/>
                    <a:pt x="116" y="2"/>
                    <a:pt x="99" y="2"/>
                  </a:cubicBezTo>
                  <a:cubicBezTo>
                    <a:pt x="83" y="2"/>
                    <a:pt x="54" y="4"/>
                    <a:pt x="54" y="4"/>
                  </a:cubicBezTo>
                  <a:cubicBezTo>
                    <a:pt x="54" y="4"/>
                    <a:pt x="26" y="51"/>
                    <a:pt x="0" y="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0" name="Google Shape;273;p33">
              <a:extLst>
                <a:ext uri="{FF2B5EF4-FFF2-40B4-BE49-F238E27FC236}">
                  <a16:creationId xmlns:a16="http://schemas.microsoft.com/office/drawing/2014/main" id="{52F63A14-554B-6624-B37F-53CC8EF0BB28}"/>
                </a:ext>
              </a:extLst>
            </p:cNvPr>
            <p:cNvSpPr/>
            <p:nvPr/>
          </p:nvSpPr>
          <p:spPr>
            <a:xfrm>
              <a:off x="2501901" y="2424113"/>
              <a:ext cx="146050" cy="82550"/>
            </a:xfrm>
            <a:custGeom>
              <a:avLst/>
              <a:gdLst/>
              <a:ahLst/>
              <a:cxnLst/>
              <a:rect l="l" t="t" r="r" b="b"/>
              <a:pathLst>
                <a:path w="116" h="65" extrusionOk="0">
                  <a:moveTo>
                    <a:pt x="0" y="65"/>
                  </a:moveTo>
                  <a:cubicBezTo>
                    <a:pt x="36" y="56"/>
                    <a:pt x="95" y="24"/>
                    <a:pt x="104" y="13"/>
                  </a:cubicBezTo>
                  <a:cubicBezTo>
                    <a:pt x="114" y="0"/>
                    <a:pt x="116" y="2"/>
                    <a:pt x="99" y="2"/>
                  </a:cubicBezTo>
                  <a:cubicBezTo>
                    <a:pt x="83" y="2"/>
                    <a:pt x="54" y="4"/>
                    <a:pt x="54" y="4"/>
                  </a:cubicBezTo>
                  <a:cubicBezTo>
                    <a:pt x="54" y="4"/>
                    <a:pt x="26" y="51"/>
                    <a:pt x="0" y="65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1" name="Google Shape;274;p33">
              <a:extLst>
                <a:ext uri="{FF2B5EF4-FFF2-40B4-BE49-F238E27FC236}">
                  <a16:creationId xmlns:a16="http://schemas.microsoft.com/office/drawing/2014/main" id="{5F0F9981-9D5A-D6DE-5751-22967258B3E5}"/>
                </a:ext>
              </a:extLst>
            </p:cNvPr>
            <p:cNvSpPr/>
            <p:nvPr/>
          </p:nvSpPr>
          <p:spPr>
            <a:xfrm>
              <a:off x="2371726" y="2401888"/>
              <a:ext cx="42863" cy="3175"/>
            </a:xfrm>
            <a:custGeom>
              <a:avLst/>
              <a:gdLst/>
              <a:ahLst/>
              <a:cxnLst/>
              <a:rect l="l" t="t" r="r" b="b"/>
              <a:pathLst>
                <a:path w="34" h="3" extrusionOk="0">
                  <a:moveTo>
                    <a:pt x="0" y="1"/>
                  </a:moveTo>
                  <a:cubicBezTo>
                    <a:pt x="11" y="3"/>
                    <a:pt x="23" y="3"/>
                    <a:pt x="34" y="0"/>
                  </a:cubicBez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92" name="Google Shape;275;p33">
              <a:extLst>
                <a:ext uri="{FF2B5EF4-FFF2-40B4-BE49-F238E27FC236}">
                  <a16:creationId xmlns:a16="http://schemas.microsoft.com/office/drawing/2014/main" id="{EB2963C0-296A-55B9-FF3B-3C30F6DCC41E}"/>
                </a:ext>
              </a:extLst>
            </p:cNvPr>
            <p:cNvCxnSpPr/>
            <p:nvPr/>
          </p:nvCxnSpPr>
          <p:spPr>
            <a:xfrm rot="10800000" flipH="1">
              <a:off x="2514601" y="2489263"/>
              <a:ext cx="90600" cy="174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93" name="Google Shape;276;p33">
              <a:extLst>
                <a:ext uri="{FF2B5EF4-FFF2-40B4-BE49-F238E27FC236}">
                  <a16:creationId xmlns:a16="http://schemas.microsoft.com/office/drawing/2014/main" id="{7EE8F6D7-05C9-9505-BD0D-9F50E8C14AFC}"/>
                </a:ext>
              </a:extLst>
            </p:cNvPr>
            <p:cNvSpPr/>
            <p:nvPr/>
          </p:nvSpPr>
          <p:spPr>
            <a:xfrm>
              <a:off x="2266951" y="2598738"/>
              <a:ext cx="307975" cy="111125"/>
            </a:xfrm>
            <a:custGeom>
              <a:avLst/>
              <a:gdLst/>
              <a:ahLst/>
              <a:cxnLst/>
              <a:rect l="l" t="t" r="r" b="b"/>
              <a:pathLst>
                <a:path w="244" h="88" extrusionOk="0">
                  <a:moveTo>
                    <a:pt x="39" y="8"/>
                  </a:moveTo>
                  <a:cubicBezTo>
                    <a:pt x="57" y="2"/>
                    <a:pt x="76" y="0"/>
                    <a:pt x="95" y="4"/>
                  </a:cubicBezTo>
                  <a:cubicBezTo>
                    <a:pt x="126" y="10"/>
                    <a:pt x="196" y="28"/>
                    <a:pt x="220" y="31"/>
                  </a:cubicBezTo>
                  <a:cubicBezTo>
                    <a:pt x="244" y="34"/>
                    <a:pt x="234" y="38"/>
                    <a:pt x="216" y="45"/>
                  </a:cubicBezTo>
                  <a:cubicBezTo>
                    <a:pt x="197" y="52"/>
                    <a:pt x="162" y="74"/>
                    <a:pt x="142" y="81"/>
                  </a:cubicBezTo>
                  <a:cubicBezTo>
                    <a:pt x="122" y="88"/>
                    <a:pt x="38" y="64"/>
                    <a:pt x="19" y="51"/>
                  </a:cubicBezTo>
                  <a:cubicBezTo>
                    <a:pt x="0" y="38"/>
                    <a:pt x="19" y="21"/>
                    <a:pt x="39" y="8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4" name="Google Shape;277;p33">
              <a:extLst>
                <a:ext uri="{FF2B5EF4-FFF2-40B4-BE49-F238E27FC236}">
                  <a16:creationId xmlns:a16="http://schemas.microsoft.com/office/drawing/2014/main" id="{0E06EED2-7C91-3C94-2349-F2A4D6117049}"/>
                </a:ext>
              </a:extLst>
            </p:cNvPr>
            <p:cNvSpPr/>
            <p:nvPr/>
          </p:nvSpPr>
          <p:spPr>
            <a:xfrm>
              <a:off x="2266951" y="2598738"/>
              <a:ext cx="307975" cy="111125"/>
            </a:xfrm>
            <a:custGeom>
              <a:avLst/>
              <a:gdLst/>
              <a:ahLst/>
              <a:cxnLst/>
              <a:rect l="l" t="t" r="r" b="b"/>
              <a:pathLst>
                <a:path w="244" h="88" extrusionOk="0">
                  <a:moveTo>
                    <a:pt x="39" y="8"/>
                  </a:moveTo>
                  <a:cubicBezTo>
                    <a:pt x="57" y="2"/>
                    <a:pt x="76" y="0"/>
                    <a:pt x="95" y="4"/>
                  </a:cubicBezTo>
                  <a:cubicBezTo>
                    <a:pt x="126" y="10"/>
                    <a:pt x="196" y="28"/>
                    <a:pt x="220" y="31"/>
                  </a:cubicBezTo>
                  <a:cubicBezTo>
                    <a:pt x="244" y="34"/>
                    <a:pt x="234" y="38"/>
                    <a:pt x="216" y="45"/>
                  </a:cubicBezTo>
                  <a:cubicBezTo>
                    <a:pt x="197" y="52"/>
                    <a:pt x="162" y="74"/>
                    <a:pt x="142" y="81"/>
                  </a:cubicBezTo>
                  <a:cubicBezTo>
                    <a:pt x="122" y="88"/>
                    <a:pt x="38" y="64"/>
                    <a:pt x="19" y="51"/>
                  </a:cubicBezTo>
                  <a:cubicBezTo>
                    <a:pt x="0" y="38"/>
                    <a:pt x="19" y="21"/>
                    <a:pt x="39" y="8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5" name="Google Shape;278;p33">
              <a:extLst>
                <a:ext uri="{FF2B5EF4-FFF2-40B4-BE49-F238E27FC236}">
                  <a16:creationId xmlns:a16="http://schemas.microsoft.com/office/drawing/2014/main" id="{32340E31-6A8B-51B7-BCB0-78DCA937CB9B}"/>
                </a:ext>
              </a:extLst>
            </p:cNvPr>
            <p:cNvSpPr/>
            <p:nvPr/>
          </p:nvSpPr>
          <p:spPr>
            <a:xfrm>
              <a:off x="2519363" y="2738438"/>
              <a:ext cx="57150" cy="284163"/>
            </a:xfrm>
            <a:custGeom>
              <a:avLst/>
              <a:gdLst/>
              <a:ahLst/>
              <a:cxnLst/>
              <a:rect l="l" t="t" r="r" b="b"/>
              <a:pathLst>
                <a:path w="46" h="226" extrusionOk="0">
                  <a:moveTo>
                    <a:pt x="46" y="226"/>
                  </a:moveTo>
                  <a:cubicBezTo>
                    <a:pt x="33" y="208"/>
                    <a:pt x="25" y="188"/>
                    <a:pt x="22" y="167"/>
                  </a:cubicBezTo>
                  <a:cubicBezTo>
                    <a:pt x="17" y="134"/>
                    <a:pt x="6" y="60"/>
                    <a:pt x="4" y="43"/>
                  </a:cubicBezTo>
                  <a:cubicBezTo>
                    <a:pt x="3" y="26"/>
                    <a:pt x="0" y="9"/>
                    <a:pt x="12" y="0"/>
                  </a:cubicBez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6" name="Google Shape;279;p33">
              <a:extLst>
                <a:ext uri="{FF2B5EF4-FFF2-40B4-BE49-F238E27FC236}">
                  <a16:creationId xmlns:a16="http://schemas.microsoft.com/office/drawing/2014/main" id="{454255B5-CC40-05DF-0FF5-784DBCC1BC68}"/>
                </a:ext>
              </a:extLst>
            </p:cNvPr>
            <p:cNvSpPr/>
            <p:nvPr/>
          </p:nvSpPr>
          <p:spPr>
            <a:xfrm>
              <a:off x="2190751" y="3070225"/>
              <a:ext cx="393700" cy="88900"/>
            </a:xfrm>
            <a:custGeom>
              <a:avLst/>
              <a:gdLst/>
              <a:ahLst/>
              <a:cxnLst/>
              <a:rect l="l" t="t" r="r" b="b"/>
              <a:pathLst>
                <a:path w="312" h="71" extrusionOk="0">
                  <a:moveTo>
                    <a:pt x="312" y="24"/>
                  </a:moveTo>
                  <a:cubicBezTo>
                    <a:pt x="312" y="24"/>
                    <a:pt x="310" y="47"/>
                    <a:pt x="303" y="57"/>
                  </a:cubicBezTo>
                  <a:cubicBezTo>
                    <a:pt x="296" y="67"/>
                    <a:pt x="257" y="65"/>
                    <a:pt x="195" y="68"/>
                  </a:cubicBezTo>
                  <a:cubicBezTo>
                    <a:pt x="139" y="71"/>
                    <a:pt x="84" y="69"/>
                    <a:pt x="29" y="62"/>
                  </a:cubicBezTo>
                  <a:cubicBezTo>
                    <a:pt x="0" y="58"/>
                    <a:pt x="18" y="22"/>
                    <a:pt x="20" y="11"/>
                  </a:cubicBezTo>
                  <a:cubicBezTo>
                    <a:pt x="23" y="0"/>
                    <a:pt x="62" y="18"/>
                    <a:pt x="145" y="15"/>
                  </a:cubicBezTo>
                  <a:cubicBezTo>
                    <a:pt x="227" y="12"/>
                    <a:pt x="312" y="19"/>
                    <a:pt x="312" y="2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7" name="Google Shape;280;p33">
              <a:extLst>
                <a:ext uri="{FF2B5EF4-FFF2-40B4-BE49-F238E27FC236}">
                  <a16:creationId xmlns:a16="http://schemas.microsoft.com/office/drawing/2014/main" id="{864862EB-7BEC-96D6-BCB2-FF23AD0A8DE9}"/>
                </a:ext>
              </a:extLst>
            </p:cNvPr>
            <p:cNvSpPr/>
            <p:nvPr/>
          </p:nvSpPr>
          <p:spPr>
            <a:xfrm>
              <a:off x="2190751" y="3070225"/>
              <a:ext cx="393700" cy="88900"/>
            </a:xfrm>
            <a:custGeom>
              <a:avLst/>
              <a:gdLst/>
              <a:ahLst/>
              <a:cxnLst/>
              <a:rect l="l" t="t" r="r" b="b"/>
              <a:pathLst>
                <a:path w="312" h="71" extrusionOk="0">
                  <a:moveTo>
                    <a:pt x="312" y="24"/>
                  </a:moveTo>
                  <a:cubicBezTo>
                    <a:pt x="312" y="24"/>
                    <a:pt x="310" y="47"/>
                    <a:pt x="303" y="57"/>
                  </a:cubicBezTo>
                  <a:cubicBezTo>
                    <a:pt x="296" y="67"/>
                    <a:pt x="257" y="65"/>
                    <a:pt x="195" y="68"/>
                  </a:cubicBezTo>
                  <a:cubicBezTo>
                    <a:pt x="139" y="71"/>
                    <a:pt x="84" y="69"/>
                    <a:pt x="29" y="62"/>
                  </a:cubicBezTo>
                  <a:cubicBezTo>
                    <a:pt x="0" y="58"/>
                    <a:pt x="18" y="22"/>
                    <a:pt x="20" y="11"/>
                  </a:cubicBezTo>
                  <a:cubicBezTo>
                    <a:pt x="23" y="0"/>
                    <a:pt x="62" y="18"/>
                    <a:pt x="145" y="15"/>
                  </a:cubicBezTo>
                  <a:cubicBezTo>
                    <a:pt x="227" y="12"/>
                    <a:pt x="312" y="19"/>
                    <a:pt x="312" y="24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8" name="Google Shape;281;p33">
              <a:extLst>
                <a:ext uri="{FF2B5EF4-FFF2-40B4-BE49-F238E27FC236}">
                  <a16:creationId xmlns:a16="http://schemas.microsoft.com/office/drawing/2014/main" id="{976DAAA4-729B-EDAC-A601-399CF234202A}"/>
                </a:ext>
              </a:extLst>
            </p:cNvPr>
            <p:cNvSpPr/>
            <p:nvPr/>
          </p:nvSpPr>
          <p:spPr>
            <a:xfrm>
              <a:off x="2452688" y="2647950"/>
              <a:ext cx="109538" cy="61913"/>
            </a:xfrm>
            <a:custGeom>
              <a:avLst/>
              <a:gdLst/>
              <a:ahLst/>
              <a:cxnLst/>
              <a:rect l="l" t="t" r="r" b="b"/>
              <a:pathLst>
                <a:path w="69" h="39" extrusionOk="0">
                  <a:moveTo>
                    <a:pt x="0" y="20"/>
                  </a:moveTo>
                  <a:lnTo>
                    <a:pt x="62" y="0"/>
                  </a:lnTo>
                  <a:lnTo>
                    <a:pt x="69" y="0"/>
                  </a:lnTo>
                  <a:lnTo>
                    <a:pt x="6" y="39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9" name="Google Shape;282;p33">
              <a:extLst>
                <a:ext uri="{FF2B5EF4-FFF2-40B4-BE49-F238E27FC236}">
                  <a16:creationId xmlns:a16="http://schemas.microsoft.com/office/drawing/2014/main" id="{91626FD5-C196-114B-F1DA-478CA3FFF23B}"/>
                </a:ext>
              </a:extLst>
            </p:cNvPr>
            <p:cNvSpPr/>
            <p:nvPr/>
          </p:nvSpPr>
          <p:spPr>
            <a:xfrm>
              <a:off x="2452688" y="2647950"/>
              <a:ext cx="109538" cy="61913"/>
            </a:xfrm>
            <a:custGeom>
              <a:avLst/>
              <a:gdLst/>
              <a:ahLst/>
              <a:cxnLst/>
              <a:rect l="l" t="t" r="r" b="b"/>
              <a:pathLst>
                <a:path w="69" h="39" extrusionOk="0">
                  <a:moveTo>
                    <a:pt x="0" y="20"/>
                  </a:moveTo>
                  <a:lnTo>
                    <a:pt x="62" y="0"/>
                  </a:lnTo>
                  <a:lnTo>
                    <a:pt x="69" y="0"/>
                  </a:lnTo>
                  <a:lnTo>
                    <a:pt x="6" y="39"/>
                  </a:lnTo>
                  <a:lnTo>
                    <a:pt x="0" y="20"/>
                  </a:ln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0" name="Google Shape;283;p33">
              <a:extLst>
                <a:ext uri="{FF2B5EF4-FFF2-40B4-BE49-F238E27FC236}">
                  <a16:creationId xmlns:a16="http://schemas.microsoft.com/office/drawing/2014/main" id="{E1368D38-E6FB-4C67-21E8-D34E9A688E3B}"/>
                </a:ext>
              </a:extLst>
            </p:cNvPr>
            <p:cNvSpPr/>
            <p:nvPr/>
          </p:nvSpPr>
          <p:spPr>
            <a:xfrm>
              <a:off x="2054226" y="2620963"/>
              <a:ext cx="436563" cy="596900"/>
            </a:xfrm>
            <a:custGeom>
              <a:avLst/>
              <a:gdLst/>
              <a:ahLst/>
              <a:cxnLst/>
              <a:rect l="l" t="t" r="r" b="b"/>
              <a:pathLst>
                <a:path w="346" h="473" extrusionOk="0">
                  <a:moveTo>
                    <a:pt x="304" y="30"/>
                  </a:moveTo>
                  <a:cubicBezTo>
                    <a:pt x="304" y="30"/>
                    <a:pt x="281" y="0"/>
                    <a:pt x="218" y="0"/>
                  </a:cubicBezTo>
                  <a:cubicBezTo>
                    <a:pt x="155" y="0"/>
                    <a:pt x="90" y="24"/>
                    <a:pt x="70" y="54"/>
                  </a:cubicBezTo>
                  <a:cubicBezTo>
                    <a:pt x="58" y="72"/>
                    <a:pt x="56" y="94"/>
                    <a:pt x="63" y="114"/>
                  </a:cubicBezTo>
                  <a:cubicBezTo>
                    <a:pt x="63" y="114"/>
                    <a:pt x="32" y="264"/>
                    <a:pt x="16" y="307"/>
                  </a:cubicBezTo>
                  <a:cubicBezTo>
                    <a:pt x="0" y="350"/>
                    <a:pt x="17" y="387"/>
                    <a:pt x="67" y="417"/>
                  </a:cubicBezTo>
                  <a:cubicBezTo>
                    <a:pt x="117" y="447"/>
                    <a:pt x="220" y="473"/>
                    <a:pt x="264" y="453"/>
                  </a:cubicBezTo>
                  <a:cubicBezTo>
                    <a:pt x="308" y="433"/>
                    <a:pt x="330" y="387"/>
                    <a:pt x="327" y="353"/>
                  </a:cubicBezTo>
                  <a:cubicBezTo>
                    <a:pt x="324" y="319"/>
                    <a:pt x="316" y="254"/>
                    <a:pt x="314" y="213"/>
                  </a:cubicBezTo>
                  <a:cubicBezTo>
                    <a:pt x="313" y="171"/>
                    <a:pt x="346" y="123"/>
                    <a:pt x="337" y="83"/>
                  </a:cubicBezTo>
                  <a:cubicBezTo>
                    <a:pt x="328" y="43"/>
                    <a:pt x="304" y="30"/>
                    <a:pt x="304" y="30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1" name="Google Shape;284;p33">
              <a:extLst>
                <a:ext uri="{FF2B5EF4-FFF2-40B4-BE49-F238E27FC236}">
                  <a16:creationId xmlns:a16="http://schemas.microsoft.com/office/drawing/2014/main" id="{DDF106FB-C43A-B22F-A4ED-6301CFCEED5E}"/>
                </a:ext>
              </a:extLst>
            </p:cNvPr>
            <p:cNvSpPr/>
            <p:nvPr/>
          </p:nvSpPr>
          <p:spPr>
            <a:xfrm>
              <a:off x="2065338" y="2617788"/>
              <a:ext cx="417513" cy="585788"/>
            </a:xfrm>
            <a:custGeom>
              <a:avLst/>
              <a:gdLst/>
              <a:ahLst/>
              <a:cxnLst/>
              <a:rect l="l" t="t" r="r" b="b"/>
              <a:pathLst>
                <a:path w="332" h="464" extrusionOk="0">
                  <a:moveTo>
                    <a:pt x="296" y="32"/>
                  </a:moveTo>
                  <a:cubicBezTo>
                    <a:pt x="298" y="31"/>
                    <a:pt x="298" y="31"/>
                    <a:pt x="298" y="31"/>
                  </a:cubicBezTo>
                  <a:cubicBezTo>
                    <a:pt x="297" y="31"/>
                    <a:pt x="274" y="0"/>
                    <a:pt x="210" y="0"/>
                  </a:cubicBezTo>
                  <a:cubicBezTo>
                    <a:pt x="179" y="0"/>
                    <a:pt x="146" y="6"/>
                    <a:pt x="119" y="16"/>
                  </a:cubicBezTo>
                  <a:cubicBezTo>
                    <a:pt x="92" y="26"/>
                    <a:pt x="71" y="40"/>
                    <a:pt x="60" y="55"/>
                  </a:cubicBezTo>
                  <a:cubicBezTo>
                    <a:pt x="53" y="67"/>
                    <a:pt x="49" y="80"/>
                    <a:pt x="49" y="94"/>
                  </a:cubicBezTo>
                  <a:cubicBezTo>
                    <a:pt x="49" y="101"/>
                    <a:pt x="50" y="109"/>
                    <a:pt x="53" y="117"/>
                  </a:cubicBezTo>
                  <a:cubicBezTo>
                    <a:pt x="55" y="116"/>
                    <a:pt x="55" y="116"/>
                    <a:pt x="55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3" y="118"/>
                    <a:pt x="52" y="123"/>
                  </a:cubicBezTo>
                  <a:cubicBezTo>
                    <a:pt x="49" y="137"/>
                    <a:pt x="41" y="174"/>
                    <a:pt x="32" y="213"/>
                  </a:cubicBezTo>
                  <a:cubicBezTo>
                    <a:pt x="23" y="251"/>
                    <a:pt x="13" y="290"/>
                    <a:pt x="6" y="308"/>
                  </a:cubicBezTo>
                  <a:cubicBezTo>
                    <a:pt x="2" y="319"/>
                    <a:pt x="0" y="329"/>
                    <a:pt x="0" y="339"/>
                  </a:cubicBezTo>
                  <a:cubicBezTo>
                    <a:pt x="0" y="355"/>
                    <a:pt x="5" y="369"/>
                    <a:pt x="15" y="383"/>
                  </a:cubicBezTo>
                  <a:cubicBezTo>
                    <a:pt x="25" y="397"/>
                    <a:pt x="39" y="409"/>
                    <a:pt x="58" y="421"/>
                  </a:cubicBezTo>
                  <a:cubicBezTo>
                    <a:pt x="96" y="444"/>
                    <a:pt x="164" y="464"/>
                    <a:pt x="214" y="464"/>
                  </a:cubicBezTo>
                  <a:cubicBezTo>
                    <a:pt x="231" y="464"/>
                    <a:pt x="246" y="462"/>
                    <a:pt x="257" y="457"/>
                  </a:cubicBezTo>
                  <a:cubicBezTo>
                    <a:pt x="299" y="437"/>
                    <a:pt x="321" y="395"/>
                    <a:pt x="321" y="361"/>
                  </a:cubicBezTo>
                  <a:cubicBezTo>
                    <a:pt x="321" y="359"/>
                    <a:pt x="321" y="357"/>
                    <a:pt x="321" y="355"/>
                  </a:cubicBezTo>
                  <a:cubicBezTo>
                    <a:pt x="318" y="320"/>
                    <a:pt x="310" y="256"/>
                    <a:pt x="308" y="215"/>
                  </a:cubicBezTo>
                  <a:cubicBezTo>
                    <a:pt x="308" y="214"/>
                    <a:pt x="308" y="213"/>
                    <a:pt x="308" y="212"/>
                  </a:cubicBezTo>
                  <a:cubicBezTo>
                    <a:pt x="308" y="195"/>
                    <a:pt x="314" y="176"/>
                    <a:pt x="320" y="156"/>
                  </a:cubicBezTo>
                  <a:cubicBezTo>
                    <a:pt x="326" y="137"/>
                    <a:pt x="332" y="118"/>
                    <a:pt x="332" y="99"/>
                  </a:cubicBezTo>
                  <a:cubicBezTo>
                    <a:pt x="332" y="94"/>
                    <a:pt x="332" y="89"/>
                    <a:pt x="331" y="85"/>
                  </a:cubicBezTo>
                  <a:cubicBezTo>
                    <a:pt x="322" y="44"/>
                    <a:pt x="297" y="31"/>
                    <a:pt x="297" y="30"/>
                  </a:cubicBezTo>
                  <a:cubicBezTo>
                    <a:pt x="296" y="32"/>
                    <a:pt x="296" y="32"/>
                    <a:pt x="296" y="32"/>
                  </a:cubicBezTo>
                  <a:cubicBezTo>
                    <a:pt x="298" y="31"/>
                    <a:pt x="298" y="31"/>
                    <a:pt x="298" y="31"/>
                  </a:cubicBezTo>
                  <a:cubicBezTo>
                    <a:pt x="296" y="32"/>
                    <a:pt x="296" y="32"/>
                    <a:pt x="296" y="32"/>
                  </a:cubicBezTo>
                  <a:cubicBezTo>
                    <a:pt x="295" y="34"/>
                    <a:pt x="295" y="34"/>
                    <a:pt x="295" y="34"/>
                  </a:cubicBezTo>
                  <a:cubicBezTo>
                    <a:pt x="295" y="34"/>
                    <a:pt x="295" y="34"/>
                    <a:pt x="295" y="34"/>
                  </a:cubicBezTo>
                  <a:cubicBezTo>
                    <a:pt x="296" y="35"/>
                    <a:pt x="319" y="47"/>
                    <a:pt x="327" y="85"/>
                  </a:cubicBezTo>
                  <a:cubicBezTo>
                    <a:pt x="328" y="90"/>
                    <a:pt x="328" y="95"/>
                    <a:pt x="328" y="99"/>
                  </a:cubicBezTo>
                  <a:cubicBezTo>
                    <a:pt x="328" y="117"/>
                    <a:pt x="322" y="136"/>
                    <a:pt x="316" y="155"/>
                  </a:cubicBezTo>
                  <a:cubicBezTo>
                    <a:pt x="310" y="174"/>
                    <a:pt x="304" y="194"/>
                    <a:pt x="304" y="212"/>
                  </a:cubicBezTo>
                  <a:cubicBezTo>
                    <a:pt x="304" y="213"/>
                    <a:pt x="304" y="214"/>
                    <a:pt x="304" y="215"/>
                  </a:cubicBezTo>
                  <a:cubicBezTo>
                    <a:pt x="306" y="257"/>
                    <a:pt x="314" y="321"/>
                    <a:pt x="317" y="355"/>
                  </a:cubicBezTo>
                  <a:cubicBezTo>
                    <a:pt x="317" y="357"/>
                    <a:pt x="317" y="359"/>
                    <a:pt x="317" y="361"/>
                  </a:cubicBezTo>
                  <a:cubicBezTo>
                    <a:pt x="317" y="394"/>
                    <a:pt x="296" y="434"/>
                    <a:pt x="255" y="453"/>
                  </a:cubicBezTo>
                  <a:cubicBezTo>
                    <a:pt x="245" y="458"/>
                    <a:pt x="231" y="460"/>
                    <a:pt x="214" y="460"/>
                  </a:cubicBezTo>
                  <a:cubicBezTo>
                    <a:pt x="165" y="460"/>
                    <a:pt x="97" y="440"/>
                    <a:pt x="60" y="417"/>
                  </a:cubicBezTo>
                  <a:cubicBezTo>
                    <a:pt x="41" y="406"/>
                    <a:pt x="27" y="394"/>
                    <a:pt x="18" y="381"/>
                  </a:cubicBezTo>
                  <a:cubicBezTo>
                    <a:pt x="9" y="368"/>
                    <a:pt x="4" y="354"/>
                    <a:pt x="4" y="339"/>
                  </a:cubicBezTo>
                  <a:cubicBezTo>
                    <a:pt x="4" y="330"/>
                    <a:pt x="6" y="320"/>
                    <a:pt x="10" y="310"/>
                  </a:cubicBezTo>
                  <a:cubicBezTo>
                    <a:pt x="18" y="288"/>
                    <a:pt x="29" y="240"/>
                    <a:pt x="39" y="197"/>
                  </a:cubicBezTo>
                  <a:cubicBezTo>
                    <a:pt x="49" y="154"/>
                    <a:pt x="57" y="117"/>
                    <a:pt x="57" y="117"/>
                  </a:cubicBezTo>
                  <a:cubicBezTo>
                    <a:pt x="57" y="116"/>
                    <a:pt x="57" y="116"/>
                    <a:pt x="57" y="116"/>
                  </a:cubicBezTo>
                  <a:cubicBezTo>
                    <a:pt x="54" y="109"/>
                    <a:pt x="53" y="101"/>
                    <a:pt x="53" y="94"/>
                  </a:cubicBezTo>
                  <a:cubicBezTo>
                    <a:pt x="53" y="81"/>
                    <a:pt x="57" y="68"/>
                    <a:pt x="64" y="58"/>
                  </a:cubicBezTo>
                  <a:cubicBezTo>
                    <a:pt x="73" y="43"/>
                    <a:pt x="94" y="30"/>
                    <a:pt x="121" y="20"/>
                  </a:cubicBezTo>
                  <a:cubicBezTo>
                    <a:pt x="147" y="10"/>
                    <a:pt x="179" y="4"/>
                    <a:pt x="210" y="4"/>
                  </a:cubicBezTo>
                  <a:cubicBezTo>
                    <a:pt x="241" y="4"/>
                    <a:pt x="262" y="12"/>
                    <a:pt x="276" y="19"/>
                  </a:cubicBezTo>
                  <a:cubicBezTo>
                    <a:pt x="282" y="23"/>
                    <a:pt x="287" y="26"/>
                    <a:pt x="290" y="29"/>
                  </a:cubicBezTo>
                  <a:cubicBezTo>
                    <a:pt x="292" y="30"/>
                    <a:pt x="293" y="31"/>
                    <a:pt x="293" y="32"/>
                  </a:cubicBezTo>
                  <a:cubicBezTo>
                    <a:pt x="294" y="33"/>
                    <a:pt x="294" y="33"/>
                    <a:pt x="294" y="33"/>
                  </a:cubicBezTo>
                  <a:cubicBezTo>
                    <a:pt x="294" y="33"/>
                    <a:pt x="294" y="33"/>
                    <a:pt x="294" y="33"/>
                  </a:cubicBezTo>
                  <a:cubicBezTo>
                    <a:pt x="294" y="33"/>
                    <a:pt x="294" y="33"/>
                    <a:pt x="294" y="33"/>
                  </a:cubicBezTo>
                  <a:cubicBezTo>
                    <a:pt x="295" y="34"/>
                    <a:pt x="295" y="34"/>
                    <a:pt x="295" y="34"/>
                  </a:cubicBezTo>
                  <a:cubicBezTo>
                    <a:pt x="296" y="32"/>
                    <a:pt x="296" y="32"/>
                    <a:pt x="296" y="32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2" name="Google Shape;285;p33">
              <a:extLst>
                <a:ext uri="{FF2B5EF4-FFF2-40B4-BE49-F238E27FC236}">
                  <a16:creationId xmlns:a16="http://schemas.microsoft.com/office/drawing/2014/main" id="{2070C944-986B-BE26-4F98-EA9D437A90A3}"/>
                </a:ext>
              </a:extLst>
            </p:cNvPr>
            <p:cNvSpPr/>
            <p:nvPr/>
          </p:nvSpPr>
          <p:spPr>
            <a:xfrm>
              <a:off x="2082801" y="3076575"/>
              <a:ext cx="381000" cy="141288"/>
            </a:xfrm>
            <a:custGeom>
              <a:avLst/>
              <a:gdLst/>
              <a:ahLst/>
              <a:cxnLst/>
              <a:rect l="l" t="t" r="r" b="b"/>
              <a:pathLst>
                <a:path w="302" h="112" extrusionOk="0">
                  <a:moveTo>
                    <a:pt x="207" y="53"/>
                  </a:moveTo>
                  <a:cubicBezTo>
                    <a:pt x="141" y="53"/>
                    <a:pt x="89" y="28"/>
                    <a:pt x="40" y="13"/>
                  </a:cubicBezTo>
                  <a:cubicBezTo>
                    <a:pt x="0" y="0"/>
                    <a:pt x="7" y="21"/>
                    <a:pt x="10" y="29"/>
                  </a:cubicBezTo>
                  <a:cubicBezTo>
                    <a:pt x="21" y="39"/>
                    <a:pt x="32" y="49"/>
                    <a:pt x="45" y="56"/>
                  </a:cubicBezTo>
                  <a:cubicBezTo>
                    <a:pt x="95" y="86"/>
                    <a:pt x="198" y="112"/>
                    <a:pt x="242" y="92"/>
                  </a:cubicBezTo>
                  <a:cubicBezTo>
                    <a:pt x="271" y="78"/>
                    <a:pt x="293" y="53"/>
                    <a:pt x="302" y="22"/>
                  </a:cubicBezTo>
                  <a:cubicBezTo>
                    <a:pt x="275" y="43"/>
                    <a:pt x="241" y="54"/>
                    <a:pt x="207" y="5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3" name="Google Shape;286;p33">
              <a:extLst>
                <a:ext uri="{FF2B5EF4-FFF2-40B4-BE49-F238E27FC236}">
                  <a16:creationId xmlns:a16="http://schemas.microsoft.com/office/drawing/2014/main" id="{4539B69A-DB2B-314C-D9E2-FF663C6A9509}"/>
                </a:ext>
              </a:extLst>
            </p:cNvPr>
            <p:cNvSpPr/>
            <p:nvPr/>
          </p:nvSpPr>
          <p:spPr>
            <a:xfrm>
              <a:off x="2082801" y="3076575"/>
              <a:ext cx="381000" cy="141288"/>
            </a:xfrm>
            <a:custGeom>
              <a:avLst/>
              <a:gdLst/>
              <a:ahLst/>
              <a:cxnLst/>
              <a:rect l="l" t="t" r="r" b="b"/>
              <a:pathLst>
                <a:path w="302" h="112" extrusionOk="0">
                  <a:moveTo>
                    <a:pt x="207" y="53"/>
                  </a:moveTo>
                  <a:cubicBezTo>
                    <a:pt x="141" y="53"/>
                    <a:pt x="89" y="28"/>
                    <a:pt x="40" y="13"/>
                  </a:cubicBezTo>
                  <a:cubicBezTo>
                    <a:pt x="0" y="0"/>
                    <a:pt x="7" y="21"/>
                    <a:pt x="10" y="29"/>
                  </a:cubicBezTo>
                  <a:cubicBezTo>
                    <a:pt x="21" y="39"/>
                    <a:pt x="32" y="49"/>
                    <a:pt x="45" y="56"/>
                  </a:cubicBezTo>
                  <a:cubicBezTo>
                    <a:pt x="95" y="86"/>
                    <a:pt x="198" y="112"/>
                    <a:pt x="242" y="92"/>
                  </a:cubicBezTo>
                  <a:cubicBezTo>
                    <a:pt x="271" y="78"/>
                    <a:pt x="293" y="53"/>
                    <a:pt x="302" y="22"/>
                  </a:cubicBezTo>
                  <a:cubicBezTo>
                    <a:pt x="275" y="43"/>
                    <a:pt x="241" y="54"/>
                    <a:pt x="207" y="53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4" name="Google Shape;287;p33">
              <a:extLst>
                <a:ext uri="{FF2B5EF4-FFF2-40B4-BE49-F238E27FC236}">
                  <a16:creationId xmlns:a16="http://schemas.microsoft.com/office/drawing/2014/main" id="{CA03BA51-1284-50F4-9E8F-062BD36E332D}"/>
                </a:ext>
              </a:extLst>
            </p:cNvPr>
            <p:cNvSpPr/>
            <p:nvPr/>
          </p:nvSpPr>
          <p:spPr>
            <a:xfrm>
              <a:off x="2092326" y="2752725"/>
              <a:ext cx="169863" cy="292100"/>
            </a:xfrm>
            <a:custGeom>
              <a:avLst/>
              <a:gdLst/>
              <a:ahLst/>
              <a:cxnLst/>
              <a:rect l="l" t="t" r="r" b="b"/>
              <a:pathLst>
                <a:path w="135" h="232" extrusionOk="0">
                  <a:moveTo>
                    <a:pt x="135" y="15"/>
                  </a:moveTo>
                  <a:cubicBezTo>
                    <a:pt x="135" y="15"/>
                    <a:pt x="104" y="169"/>
                    <a:pt x="90" y="200"/>
                  </a:cubicBezTo>
                  <a:cubicBezTo>
                    <a:pt x="76" y="232"/>
                    <a:pt x="6" y="229"/>
                    <a:pt x="3" y="190"/>
                  </a:cubicBezTo>
                  <a:cubicBezTo>
                    <a:pt x="0" y="152"/>
                    <a:pt x="46" y="12"/>
                    <a:pt x="47" y="6"/>
                  </a:cubicBezTo>
                  <a:cubicBezTo>
                    <a:pt x="48" y="0"/>
                    <a:pt x="135" y="15"/>
                    <a:pt x="135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5" name="Google Shape;288;p33">
              <a:extLst>
                <a:ext uri="{FF2B5EF4-FFF2-40B4-BE49-F238E27FC236}">
                  <a16:creationId xmlns:a16="http://schemas.microsoft.com/office/drawing/2014/main" id="{4A2FA925-C07E-F9AD-F5F3-099DC48FD09C}"/>
                </a:ext>
              </a:extLst>
            </p:cNvPr>
            <p:cNvSpPr/>
            <p:nvPr/>
          </p:nvSpPr>
          <p:spPr>
            <a:xfrm>
              <a:off x="2127251" y="2759075"/>
              <a:ext cx="114300" cy="227013"/>
            </a:xfrm>
            <a:custGeom>
              <a:avLst/>
              <a:gdLst/>
              <a:ahLst/>
              <a:cxnLst/>
              <a:rect l="l" t="t" r="r" b="b"/>
              <a:pathLst>
                <a:path w="91" h="180" extrusionOk="0">
                  <a:moveTo>
                    <a:pt x="71" y="170"/>
                  </a:moveTo>
                  <a:cubicBezTo>
                    <a:pt x="70" y="173"/>
                    <a:pt x="69" y="177"/>
                    <a:pt x="68" y="180"/>
                  </a:cubicBezTo>
                  <a:cubicBezTo>
                    <a:pt x="69" y="180"/>
                    <a:pt x="69" y="180"/>
                    <a:pt x="70" y="179"/>
                  </a:cubicBezTo>
                  <a:cubicBezTo>
                    <a:pt x="71" y="177"/>
                    <a:pt x="72" y="175"/>
                    <a:pt x="72" y="172"/>
                  </a:cubicBezTo>
                  <a:cubicBezTo>
                    <a:pt x="72" y="171"/>
                    <a:pt x="72" y="170"/>
                    <a:pt x="71" y="170"/>
                  </a:cubicBezTo>
                  <a:moveTo>
                    <a:pt x="1" y="63"/>
                  </a:moveTo>
                  <a:cubicBezTo>
                    <a:pt x="0" y="65"/>
                    <a:pt x="0" y="66"/>
                    <a:pt x="0" y="68"/>
                  </a:cubicBezTo>
                  <a:cubicBezTo>
                    <a:pt x="0" y="66"/>
                    <a:pt x="1" y="65"/>
                    <a:pt x="1" y="63"/>
                  </a:cubicBezTo>
                  <a:moveTo>
                    <a:pt x="89" y="5"/>
                  </a:moveTo>
                  <a:cubicBezTo>
                    <a:pt x="89" y="5"/>
                    <a:pt x="88" y="5"/>
                    <a:pt x="88" y="5"/>
                  </a:cubicBezTo>
                  <a:cubicBezTo>
                    <a:pt x="88" y="5"/>
                    <a:pt x="87" y="6"/>
                    <a:pt x="86" y="6"/>
                  </a:cubicBezTo>
                  <a:cubicBezTo>
                    <a:pt x="88" y="7"/>
                    <a:pt x="90" y="7"/>
                    <a:pt x="91" y="7"/>
                  </a:cubicBezTo>
                  <a:cubicBezTo>
                    <a:pt x="91" y="7"/>
                    <a:pt x="91" y="6"/>
                    <a:pt x="91" y="6"/>
                  </a:cubicBezTo>
                  <a:cubicBezTo>
                    <a:pt x="90" y="5"/>
                    <a:pt x="90" y="5"/>
                    <a:pt x="89" y="5"/>
                  </a:cubicBezTo>
                  <a:moveTo>
                    <a:pt x="42" y="0"/>
                  </a:moveTo>
                  <a:cubicBezTo>
                    <a:pt x="42" y="0"/>
                    <a:pt x="41" y="0"/>
                    <a:pt x="41" y="1"/>
                  </a:cubicBezTo>
                  <a:cubicBezTo>
                    <a:pt x="42" y="1"/>
                    <a:pt x="43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0"/>
                    <a:pt x="42" y="0"/>
                    <a:pt x="42" y="0"/>
                  </a:cubicBezTo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6" name="Google Shape;289;p33">
              <a:extLst>
                <a:ext uri="{FF2B5EF4-FFF2-40B4-BE49-F238E27FC236}">
                  <a16:creationId xmlns:a16="http://schemas.microsoft.com/office/drawing/2014/main" id="{27E693D5-61A6-318E-F6E0-66F80E24E315}"/>
                </a:ext>
              </a:extLst>
            </p:cNvPr>
            <p:cNvSpPr/>
            <p:nvPr/>
          </p:nvSpPr>
          <p:spPr>
            <a:xfrm>
              <a:off x="2100263" y="2759075"/>
              <a:ext cx="146050" cy="231775"/>
            </a:xfrm>
            <a:custGeom>
              <a:avLst/>
              <a:gdLst/>
              <a:ahLst/>
              <a:cxnLst/>
              <a:rect l="l" t="t" r="r" b="b"/>
              <a:pathLst>
                <a:path w="116" h="183" extrusionOk="0">
                  <a:moveTo>
                    <a:pt x="62" y="0"/>
                  </a:moveTo>
                  <a:cubicBezTo>
                    <a:pt x="62" y="0"/>
                    <a:pt x="62" y="0"/>
                    <a:pt x="61" y="0"/>
                  </a:cubicBezTo>
                  <a:cubicBezTo>
                    <a:pt x="61" y="1"/>
                    <a:pt x="61" y="2"/>
                    <a:pt x="62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3" y="3"/>
                    <a:pt x="65" y="5"/>
                    <a:pt x="68" y="8"/>
                  </a:cubicBezTo>
                  <a:cubicBezTo>
                    <a:pt x="70" y="12"/>
                    <a:pt x="72" y="16"/>
                    <a:pt x="72" y="20"/>
                  </a:cubicBezTo>
                  <a:cubicBezTo>
                    <a:pt x="72" y="23"/>
                    <a:pt x="71" y="27"/>
                    <a:pt x="68" y="30"/>
                  </a:cubicBezTo>
                  <a:cubicBezTo>
                    <a:pt x="62" y="38"/>
                    <a:pt x="53" y="42"/>
                    <a:pt x="44" y="46"/>
                  </a:cubicBezTo>
                  <a:cubicBezTo>
                    <a:pt x="36" y="50"/>
                    <a:pt x="27" y="54"/>
                    <a:pt x="22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64"/>
                    <a:pt x="21" y="65"/>
                    <a:pt x="21" y="67"/>
                  </a:cubicBezTo>
                  <a:cubicBezTo>
                    <a:pt x="21" y="67"/>
                    <a:pt x="21" y="67"/>
                    <a:pt x="21" y="68"/>
                  </a:cubicBezTo>
                  <a:cubicBezTo>
                    <a:pt x="21" y="72"/>
                    <a:pt x="23" y="76"/>
                    <a:pt x="26" y="80"/>
                  </a:cubicBezTo>
                  <a:cubicBezTo>
                    <a:pt x="30" y="86"/>
                    <a:pt x="36" y="92"/>
                    <a:pt x="41" y="98"/>
                  </a:cubicBezTo>
                  <a:cubicBezTo>
                    <a:pt x="44" y="101"/>
                    <a:pt x="46" y="104"/>
                    <a:pt x="48" y="106"/>
                  </a:cubicBezTo>
                  <a:cubicBezTo>
                    <a:pt x="49" y="108"/>
                    <a:pt x="50" y="110"/>
                    <a:pt x="50" y="112"/>
                  </a:cubicBezTo>
                  <a:cubicBezTo>
                    <a:pt x="50" y="112"/>
                    <a:pt x="50" y="113"/>
                    <a:pt x="50" y="113"/>
                  </a:cubicBezTo>
                  <a:cubicBezTo>
                    <a:pt x="49" y="114"/>
                    <a:pt x="48" y="115"/>
                    <a:pt x="47" y="117"/>
                  </a:cubicBezTo>
                  <a:cubicBezTo>
                    <a:pt x="44" y="119"/>
                    <a:pt x="40" y="122"/>
                    <a:pt x="35" y="124"/>
                  </a:cubicBezTo>
                  <a:cubicBezTo>
                    <a:pt x="28" y="128"/>
                    <a:pt x="19" y="133"/>
                    <a:pt x="12" y="137"/>
                  </a:cubicBezTo>
                  <a:cubicBezTo>
                    <a:pt x="9" y="139"/>
                    <a:pt x="6" y="142"/>
                    <a:pt x="4" y="144"/>
                  </a:cubicBezTo>
                  <a:cubicBezTo>
                    <a:pt x="2" y="147"/>
                    <a:pt x="0" y="150"/>
                    <a:pt x="0" y="153"/>
                  </a:cubicBezTo>
                  <a:cubicBezTo>
                    <a:pt x="0" y="155"/>
                    <a:pt x="1" y="157"/>
                    <a:pt x="3" y="159"/>
                  </a:cubicBezTo>
                  <a:cubicBezTo>
                    <a:pt x="5" y="162"/>
                    <a:pt x="10" y="165"/>
                    <a:pt x="15" y="168"/>
                  </a:cubicBezTo>
                  <a:cubicBezTo>
                    <a:pt x="32" y="176"/>
                    <a:pt x="58" y="183"/>
                    <a:pt x="75" y="183"/>
                  </a:cubicBezTo>
                  <a:cubicBezTo>
                    <a:pt x="79" y="183"/>
                    <a:pt x="82" y="182"/>
                    <a:pt x="84" y="182"/>
                  </a:cubicBezTo>
                  <a:cubicBezTo>
                    <a:pt x="86" y="181"/>
                    <a:pt x="88" y="180"/>
                    <a:pt x="89" y="179"/>
                  </a:cubicBezTo>
                  <a:cubicBezTo>
                    <a:pt x="90" y="176"/>
                    <a:pt x="91" y="172"/>
                    <a:pt x="92" y="169"/>
                  </a:cubicBezTo>
                  <a:cubicBezTo>
                    <a:pt x="92" y="165"/>
                    <a:pt x="91" y="161"/>
                    <a:pt x="89" y="157"/>
                  </a:cubicBezTo>
                  <a:cubicBezTo>
                    <a:pt x="85" y="150"/>
                    <a:pt x="80" y="142"/>
                    <a:pt x="76" y="134"/>
                  </a:cubicBezTo>
                  <a:cubicBezTo>
                    <a:pt x="72" y="127"/>
                    <a:pt x="69" y="119"/>
                    <a:pt x="69" y="114"/>
                  </a:cubicBezTo>
                  <a:cubicBezTo>
                    <a:pt x="69" y="114"/>
                    <a:pt x="69" y="114"/>
                    <a:pt x="69" y="113"/>
                  </a:cubicBezTo>
                  <a:cubicBezTo>
                    <a:pt x="69" y="110"/>
                    <a:pt x="71" y="107"/>
                    <a:pt x="75" y="104"/>
                  </a:cubicBezTo>
                  <a:cubicBezTo>
                    <a:pt x="80" y="101"/>
                    <a:pt x="89" y="98"/>
                    <a:pt x="96" y="93"/>
                  </a:cubicBezTo>
                  <a:cubicBezTo>
                    <a:pt x="100" y="91"/>
                    <a:pt x="104" y="89"/>
                    <a:pt x="107" y="86"/>
                  </a:cubicBezTo>
                  <a:cubicBezTo>
                    <a:pt x="110" y="83"/>
                    <a:pt x="113" y="79"/>
                    <a:pt x="115" y="74"/>
                  </a:cubicBezTo>
                  <a:cubicBezTo>
                    <a:pt x="116" y="72"/>
                    <a:pt x="116" y="69"/>
                    <a:pt x="116" y="67"/>
                  </a:cubicBezTo>
                  <a:cubicBezTo>
                    <a:pt x="116" y="62"/>
                    <a:pt x="114" y="58"/>
                    <a:pt x="111" y="55"/>
                  </a:cubicBezTo>
                  <a:cubicBezTo>
                    <a:pt x="107" y="50"/>
                    <a:pt x="101" y="46"/>
                    <a:pt x="97" y="43"/>
                  </a:cubicBezTo>
                  <a:cubicBezTo>
                    <a:pt x="94" y="42"/>
                    <a:pt x="92" y="40"/>
                    <a:pt x="91" y="39"/>
                  </a:cubicBezTo>
                  <a:cubicBezTo>
                    <a:pt x="90" y="37"/>
                    <a:pt x="89" y="36"/>
                    <a:pt x="89" y="35"/>
                  </a:cubicBezTo>
                  <a:cubicBezTo>
                    <a:pt x="89" y="32"/>
                    <a:pt x="90" y="29"/>
                    <a:pt x="92" y="26"/>
                  </a:cubicBezTo>
                  <a:cubicBezTo>
                    <a:pt x="95" y="22"/>
                    <a:pt x="100" y="17"/>
                    <a:pt x="104" y="13"/>
                  </a:cubicBezTo>
                  <a:cubicBezTo>
                    <a:pt x="106" y="12"/>
                    <a:pt x="108" y="10"/>
                    <a:pt x="109" y="9"/>
                  </a:cubicBezTo>
                  <a:cubicBezTo>
                    <a:pt x="110" y="9"/>
                    <a:pt x="110" y="8"/>
                    <a:pt x="111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2" y="7"/>
                    <a:pt x="112" y="7"/>
                    <a:pt x="112" y="6"/>
                  </a:cubicBezTo>
                  <a:cubicBezTo>
                    <a:pt x="111" y="6"/>
                    <a:pt x="109" y="6"/>
                    <a:pt x="107" y="5"/>
                  </a:cubicBezTo>
                  <a:cubicBezTo>
                    <a:pt x="105" y="7"/>
                    <a:pt x="101" y="10"/>
                    <a:pt x="97" y="15"/>
                  </a:cubicBezTo>
                  <a:cubicBezTo>
                    <a:pt x="94" y="17"/>
                    <a:pt x="91" y="21"/>
                    <a:pt x="89" y="24"/>
                  </a:cubicBezTo>
                  <a:cubicBezTo>
                    <a:pt x="87" y="28"/>
                    <a:pt x="85" y="31"/>
                    <a:pt x="85" y="35"/>
                  </a:cubicBezTo>
                  <a:cubicBezTo>
                    <a:pt x="85" y="36"/>
                    <a:pt x="86" y="38"/>
                    <a:pt x="86" y="39"/>
                  </a:cubicBezTo>
                  <a:cubicBezTo>
                    <a:pt x="88" y="42"/>
                    <a:pt x="90" y="44"/>
                    <a:pt x="93" y="46"/>
                  </a:cubicBezTo>
                  <a:cubicBezTo>
                    <a:pt x="97" y="49"/>
                    <a:pt x="102" y="51"/>
                    <a:pt x="106" y="55"/>
                  </a:cubicBezTo>
                  <a:cubicBezTo>
                    <a:pt x="109" y="58"/>
                    <a:pt x="112" y="62"/>
                    <a:pt x="112" y="67"/>
                  </a:cubicBezTo>
                  <a:cubicBezTo>
                    <a:pt x="112" y="69"/>
                    <a:pt x="112" y="71"/>
                    <a:pt x="111" y="73"/>
                  </a:cubicBezTo>
                  <a:cubicBezTo>
                    <a:pt x="109" y="78"/>
                    <a:pt x="106" y="82"/>
                    <a:pt x="101" y="85"/>
                  </a:cubicBezTo>
                  <a:cubicBezTo>
                    <a:pt x="95" y="90"/>
                    <a:pt x="87" y="94"/>
                    <a:pt x="79" y="97"/>
                  </a:cubicBezTo>
                  <a:cubicBezTo>
                    <a:pt x="76" y="99"/>
                    <a:pt x="73" y="101"/>
                    <a:pt x="70" y="103"/>
                  </a:cubicBezTo>
                  <a:cubicBezTo>
                    <a:pt x="67" y="106"/>
                    <a:pt x="65" y="109"/>
                    <a:pt x="65" y="113"/>
                  </a:cubicBezTo>
                  <a:cubicBezTo>
                    <a:pt x="65" y="113"/>
                    <a:pt x="65" y="114"/>
                    <a:pt x="65" y="114"/>
                  </a:cubicBezTo>
                  <a:cubicBezTo>
                    <a:pt x="65" y="119"/>
                    <a:pt x="67" y="123"/>
                    <a:pt x="69" y="128"/>
                  </a:cubicBezTo>
                  <a:cubicBezTo>
                    <a:pt x="72" y="136"/>
                    <a:pt x="77" y="144"/>
                    <a:pt x="81" y="152"/>
                  </a:cubicBezTo>
                  <a:cubicBezTo>
                    <a:pt x="86" y="159"/>
                    <a:pt x="89" y="166"/>
                    <a:pt x="89" y="171"/>
                  </a:cubicBezTo>
                  <a:cubicBezTo>
                    <a:pt x="89" y="173"/>
                    <a:pt x="88" y="174"/>
                    <a:pt x="87" y="176"/>
                  </a:cubicBezTo>
                  <a:cubicBezTo>
                    <a:pt x="87" y="176"/>
                    <a:pt x="85" y="177"/>
                    <a:pt x="83" y="178"/>
                  </a:cubicBezTo>
                  <a:cubicBezTo>
                    <a:pt x="81" y="178"/>
                    <a:pt x="78" y="179"/>
                    <a:pt x="75" y="179"/>
                  </a:cubicBezTo>
                  <a:cubicBezTo>
                    <a:pt x="75" y="179"/>
                    <a:pt x="75" y="179"/>
                    <a:pt x="75" y="179"/>
                  </a:cubicBezTo>
                  <a:cubicBezTo>
                    <a:pt x="75" y="179"/>
                    <a:pt x="75" y="179"/>
                    <a:pt x="75" y="179"/>
                  </a:cubicBezTo>
                  <a:cubicBezTo>
                    <a:pt x="63" y="179"/>
                    <a:pt x="45" y="175"/>
                    <a:pt x="30" y="169"/>
                  </a:cubicBezTo>
                  <a:cubicBezTo>
                    <a:pt x="22" y="167"/>
                    <a:pt x="16" y="164"/>
                    <a:pt x="11" y="161"/>
                  </a:cubicBezTo>
                  <a:cubicBezTo>
                    <a:pt x="9" y="159"/>
                    <a:pt x="7" y="158"/>
                    <a:pt x="6" y="156"/>
                  </a:cubicBezTo>
                  <a:cubicBezTo>
                    <a:pt x="4" y="155"/>
                    <a:pt x="4" y="154"/>
                    <a:pt x="4" y="153"/>
                  </a:cubicBezTo>
                  <a:cubicBezTo>
                    <a:pt x="4" y="152"/>
                    <a:pt x="5" y="150"/>
                    <a:pt x="6" y="148"/>
                  </a:cubicBezTo>
                  <a:cubicBezTo>
                    <a:pt x="8" y="146"/>
                    <a:pt x="11" y="143"/>
                    <a:pt x="16" y="140"/>
                  </a:cubicBezTo>
                  <a:cubicBezTo>
                    <a:pt x="22" y="135"/>
                    <a:pt x="31" y="131"/>
                    <a:pt x="38" y="127"/>
                  </a:cubicBezTo>
                  <a:cubicBezTo>
                    <a:pt x="42" y="125"/>
                    <a:pt x="45" y="123"/>
                    <a:pt x="48" y="121"/>
                  </a:cubicBezTo>
                  <a:cubicBezTo>
                    <a:pt x="50" y="119"/>
                    <a:pt x="52" y="117"/>
                    <a:pt x="54" y="115"/>
                  </a:cubicBezTo>
                  <a:cubicBezTo>
                    <a:pt x="54" y="114"/>
                    <a:pt x="54" y="113"/>
                    <a:pt x="54" y="112"/>
                  </a:cubicBezTo>
                  <a:cubicBezTo>
                    <a:pt x="54" y="108"/>
                    <a:pt x="52" y="105"/>
                    <a:pt x="49" y="101"/>
                  </a:cubicBezTo>
                  <a:cubicBezTo>
                    <a:pt x="45" y="95"/>
                    <a:pt x="39" y="89"/>
                    <a:pt x="34" y="83"/>
                  </a:cubicBezTo>
                  <a:cubicBezTo>
                    <a:pt x="31" y="80"/>
                    <a:pt x="29" y="77"/>
                    <a:pt x="27" y="75"/>
                  </a:cubicBezTo>
                  <a:cubicBezTo>
                    <a:pt x="26" y="72"/>
                    <a:pt x="25" y="70"/>
                    <a:pt x="25" y="68"/>
                  </a:cubicBezTo>
                  <a:cubicBezTo>
                    <a:pt x="25" y="66"/>
                    <a:pt x="25" y="65"/>
                    <a:pt x="26" y="64"/>
                  </a:cubicBezTo>
                  <a:cubicBezTo>
                    <a:pt x="30" y="58"/>
                    <a:pt x="37" y="54"/>
                    <a:pt x="46" y="50"/>
                  </a:cubicBezTo>
                  <a:cubicBezTo>
                    <a:pt x="55" y="46"/>
                    <a:pt x="64" y="42"/>
                    <a:pt x="71" y="33"/>
                  </a:cubicBezTo>
                  <a:cubicBezTo>
                    <a:pt x="75" y="29"/>
                    <a:pt x="76" y="24"/>
                    <a:pt x="76" y="20"/>
                  </a:cubicBezTo>
                  <a:cubicBezTo>
                    <a:pt x="76" y="14"/>
                    <a:pt x="73" y="9"/>
                    <a:pt x="70" y="5"/>
                  </a:cubicBezTo>
                  <a:cubicBezTo>
                    <a:pt x="68" y="2"/>
                    <a:pt x="66" y="1"/>
                    <a:pt x="65" y="0"/>
                  </a:cubicBezTo>
                  <a:cubicBezTo>
                    <a:pt x="64" y="0"/>
                    <a:pt x="63" y="0"/>
                    <a:pt x="62" y="0"/>
                  </a:cubicBezTo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7" name="Google Shape;290;p33">
              <a:extLst>
                <a:ext uri="{FF2B5EF4-FFF2-40B4-BE49-F238E27FC236}">
                  <a16:creationId xmlns:a16="http://schemas.microsoft.com/office/drawing/2014/main" id="{3C8C9CC3-FF7C-8F5C-1289-92D04F971E9D}"/>
                </a:ext>
              </a:extLst>
            </p:cNvPr>
            <p:cNvSpPr/>
            <p:nvPr/>
          </p:nvSpPr>
          <p:spPr>
            <a:xfrm>
              <a:off x="2125663" y="2620963"/>
              <a:ext cx="357188" cy="179388"/>
            </a:xfrm>
            <a:custGeom>
              <a:avLst/>
              <a:gdLst/>
              <a:ahLst/>
              <a:cxnLst/>
              <a:rect l="l" t="t" r="r" b="b"/>
              <a:pathLst>
                <a:path w="283" h="142" extrusionOk="0">
                  <a:moveTo>
                    <a:pt x="248" y="30"/>
                  </a:moveTo>
                  <a:cubicBezTo>
                    <a:pt x="248" y="30"/>
                    <a:pt x="225" y="0"/>
                    <a:pt x="162" y="0"/>
                  </a:cubicBezTo>
                  <a:cubicBezTo>
                    <a:pt x="99" y="0"/>
                    <a:pt x="34" y="24"/>
                    <a:pt x="14" y="54"/>
                  </a:cubicBezTo>
                  <a:cubicBezTo>
                    <a:pt x="2" y="72"/>
                    <a:pt x="0" y="94"/>
                    <a:pt x="7" y="114"/>
                  </a:cubicBezTo>
                  <a:cubicBezTo>
                    <a:pt x="25" y="133"/>
                    <a:pt x="49" y="142"/>
                    <a:pt x="74" y="141"/>
                  </a:cubicBezTo>
                  <a:cubicBezTo>
                    <a:pt x="117" y="140"/>
                    <a:pt x="150" y="116"/>
                    <a:pt x="173" y="107"/>
                  </a:cubicBezTo>
                  <a:cubicBezTo>
                    <a:pt x="196" y="99"/>
                    <a:pt x="236" y="117"/>
                    <a:pt x="261" y="117"/>
                  </a:cubicBezTo>
                  <a:cubicBezTo>
                    <a:pt x="269" y="117"/>
                    <a:pt x="276" y="114"/>
                    <a:pt x="282" y="109"/>
                  </a:cubicBezTo>
                  <a:cubicBezTo>
                    <a:pt x="283" y="100"/>
                    <a:pt x="283" y="92"/>
                    <a:pt x="281" y="83"/>
                  </a:cubicBezTo>
                  <a:cubicBezTo>
                    <a:pt x="272" y="43"/>
                    <a:pt x="248" y="30"/>
                    <a:pt x="248" y="3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8" name="Google Shape;291;p33">
              <a:extLst>
                <a:ext uri="{FF2B5EF4-FFF2-40B4-BE49-F238E27FC236}">
                  <a16:creationId xmlns:a16="http://schemas.microsoft.com/office/drawing/2014/main" id="{AF36E5BC-5DA1-AEFC-B75D-B1D89321A85D}"/>
                </a:ext>
              </a:extLst>
            </p:cNvPr>
            <p:cNvSpPr/>
            <p:nvPr/>
          </p:nvSpPr>
          <p:spPr>
            <a:xfrm>
              <a:off x="2125663" y="2620963"/>
              <a:ext cx="357188" cy="179388"/>
            </a:xfrm>
            <a:custGeom>
              <a:avLst/>
              <a:gdLst/>
              <a:ahLst/>
              <a:cxnLst/>
              <a:rect l="l" t="t" r="r" b="b"/>
              <a:pathLst>
                <a:path w="283" h="142" extrusionOk="0">
                  <a:moveTo>
                    <a:pt x="248" y="30"/>
                  </a:moveTo>
                  <a:cubicBezTo>
                    <a:pt x="248" y="30"/>
                    <a:pt x="225" y="0"/>
                    <a:pt x="162" y="0"/>
                  </a:cubicBezTo>
                  <a:cubicBezTo>
                    <a:pt x="99" y="0"/>
                    <a:pt x="34" y="24"/>
                    <a:pt x="14" y="54"/>
                  </a:cubicBezTo>
                  <a:cubicBezTo>
                    <a:pt x="2" y="72"/>
                    <a:pt x="0" y="94"/>
                    <a:pt x="7" y="114"/>
                  </a:cubicBezTo>
                  <a:cubicBezTo>
                    <a:pt x="25" y="133"/>
                    <a:pt x="49" y="142"/>
                    <a:pt x="74" y="141"/>
                  </a:cubicBezTo>
                  <a:cubicBezTo>
                    <a:pt x="117" y="140"/>
                    <a:pt x="150" y="116"/>
                    <a:pt x="173" y="107"/>
                  </a:cubicBezTo>
                  <a:cubicBezTo>
                    <a:pt x="196" y="99"/>
                    <a:pt x="236" y="117"/>
                    <a:pt x="261" y="117"/>
                  </a:cubicBezTo>
                  <a:cubicBezTo>
                    <a:pt x="269" y="117"/>
                    <a:pt x="276" y="114"/>
                    <a:pt x="282" y="109"/>
                  </a:cubicBezTo>
                  <a:cubicBezTo>
                    <a:pt x="283" y="100"/>
                    <a:pt x="283" y="92"/>
                    <a:pt x="281" y="83"/>
                  </a:cubicBezTo>
                  <a:cubicBezTo>
                    <a:pt x="272" y="43"/>
                    <a:pt x="248" y="30"/>
                    <a:pt x="248" y="30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9" name="Google Shape;292;p33">
              <a:extLst>
                <a:ext uri="{FF2B5EF4-FFF2-40B4-BE49-F238E27FC236}">
                  <a16:creationId xmlns:a16="http://schemas.microsoft.com/office/drawing/2014/main" id="{BE4BB82A-A3DF-1AEB-4332-1644A7A22962}"/>
                </a:ext>
              </a:extLst>
            </p:cNvPr>
            <p:cNvSpPr/>
            <p:nvPr/>
          </p:nvSpPr>
          <p:spPr>
            <a:xfrm>
              <a:off x="3524689" y="2625685"/>
              <a:ext cx="241230" cy="133032"/>
            </a:xfrm>
            <a:custGeom>
              <a:avLst/>
              <a:gdLst/>
              <a:ahLst/>
              <a:cxnLst/>
              <a:rect l="l" t="t" r="r" b="b"/>
              <a:pathLst>
                <a:path w="262" h="179" extrusionOk="0">
                  <a:moveTo>
                    <a:pt x="0" y="77"/>
                  </a:moveTo>
                  <a:cubicBezTo>
                    <a:pt x="0" y="77"/>
                    <a:pt x="134" y="65"/>
                    <a:pt x="179" y="179"/>
                  </a:cubicBezTo>
                  <a:cubicBezTo>
                    <a:pt x="179" y="179"/>
                    <a:pt x="182" y="39"/>
                    <a:pt x="262" y="0"/>
                  </a:cubicBezTo>
                  <a:cubicBezTo>
                    <a:pt x="262" y="0"/>
                    <a:pt x="178" y="15"/>
                    <a:pt x="167" y="103"/>
                  </a:cubicBezTo>
                  <a:cubicBezTo>
                    <a:pt x="167" y="103"/>
                    <a:pt x="102" y="33"/>
                    <a:pt x="0" y="7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0" name="Google Shape;293;p33">
              <a:extLst>
                <a:ext uri="{FF2B5EF4-FFF2-40B4-BE49-F238E27FC236}">
                  <a16:creationId xmlns:a16="http://schemas.microsoft.com/office/drawing/2014/main" id="{17E0323E-93E0-C21B-FBF1-F16E0975B287}"/>
                </a:ext>
              </a:extLst>
            </p:cNvPr>
            <p:cNvSpPr/>
            <p:nvPr/>
          </p:nvSpPr>
          <p:spPr>
            <a:xfrm>
              <a:off x="3200769" y="2648622"/>
              <a:ext cx="142571" cy="81654"/>
            </a:xfrm>
            <a:custGeom>
              <a:avLst/>
              <a:gdLst/>
              <a:ahLst/>
              <a:cxnLst/>
              <a:rect l="l" t="t" r="r" b="b"/>
              <a:pathLst>
                <a:path w="155" h="110" extrusionOk="0">
                  <a:moveTo>
                    <a:pt x="0" y="59"/>
                  </a:moveTo>
                  <a:cubicBezTo>
                    <a:pt x="0" y="59"/>
                    <a:pt x="78" y="41"/>
                    <a:pt x="119" y="110"/>
                  </a:cubicBezTo>
                  <a:cubicBezTo>
                    <a:pt x="119" y="110"/>
                    <a:pt x="109" y="33"/>
                    <a:pt x="155" y="0"/>
                  </a:cubicBezTo>
                  <a:cubicBezTo>
                    <a:pt x="127" y="7"/>
                    <a:pt x="106" y="30"/>
                    <a:pt x="102" y="59"/>
                  </a:cubicBezTo>
                  <a:cubicBezTo>
                    <a:pt x="102" y="59"/>
                    <a:pt x="61" y="35"/>
                    <a:pt x="0" y="5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1" name="Google Shape;294;p33">
              <a:extLst>
                <a:ext uri="{FF2B5EF4-FFF2-40B4-BE49-F238E27FC236}">
                  <a16:creationId xmlns:a16="http://schemas.microsoft.com/office/drawing/2014/main" id="{C48E2C2D-3BBA-6D22-2544-032338397EBC}"/>
                </a:ext>
              </a:extLst>
            </p:cNvPr>
            <p:cNvSpPr/>
            <p:nvPr/>
          </p:nvSpPr>
          <p:spPr>
            <a:xfrm>
              <a:off x="3395236" y="2758717"/>
              <a:ext cx="87824" cy="49543"/>
            </a:xfrm>
            <a:custGeom>
              <a:avLst/>
              <a:gdLst/>
              <a:ahLst/>
              <a:cxnLst/>
              <a:rect l="l" t="t" r="r" b="b"/>
              <a:pathLst>
                <a:path w="95" h="67" extrusionOk="0">
                  <a:moveTo>
                    <a:pt x="0" y="36"/>
                  </a:moveTo>
                  <a:cubicBezTo>
                    <a:pt x="0" y="36"/>
                    <a:pt x="48" y="25"/>
                    <a:pt x="73" y="67"/>
                  </a:cubicBezTo>
                  <a:cubicBezTo>
                    <a:pt x="73" y="67"/>
                    <a:pt x="67" y="20"/>
                    <a:pt x="95" y="0"/>
                  </a:cubicBezTo>
                  <a:cubicBezTo>
                    <a:pt x="78" y="4"/>
                    <a:pt x="65" y="18"/>
                    <a:pt x="62" y="35"/>
                  </a:cubicBezTo>
                  <a:cubicBezTo>
                    <a:pt x="62" y="35"/>
                    <a:pt x="38" y="21"/>
                    <a:pt x="0" y="3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2" name="Google Shape;295;p33">
              <a:extLst>
                <a:ext uri="{FF2B5EF4-FFF2-40B4-BE49-F238E27FC236}">
                  <a16:creationId xmlns:a16="http://schemas.microsoft.com/office/drawing/2014/main" id="{6BF896D5-8548-A655-EBD5-67CADD1C0C29}"/>
                </a:ext>
              </a:extLst>
            </p:cNvPr>
            <p:cNvSpPr/>
            <p:nvPr/>
          </p:nvSpPr>
          <p:spPr>
            <a:xfrm flipH="1">
              <a:off x="2770911" y="2395168"/>
              <a:ext cx="503238" cy="119064"/>
            </a:xfrm>
            <a:custGeom>
              <a:avLst/>
              <a:gdLst/>
              <a:ahLst/>
              <a:cxnLst/>
              <a:rect l="l" t="t" r="r" b="b"/>
              <a:pathLst>
                <a:path w="399" h="95" extrusionOk="0">
                  <a:moveTo>
                    <a:pt x="221" y="0"/>
                  </a:moveTo>
                  <a:cubicBezTo>
                    <a:pt x="201" y="0"/>
                    <a:pt x="198" y="26"/>
                    <a:pt x="178" y="30"/>
                  </a:cubicBezTo>
                  <a:cubicBezTo>
                    <a:pt x="175" y="31"/>
                    <a:pt x="173" y="31"/>
                    <a:pt x="171" y="31"/>
                  </a:cubicBezTo>
                  <a:cubicBezTo>
                    <a:pt x="167" y="31"/>
                    <a:pt x="163" y="30"/>
                    <a:pt x="160" y="29"/>
                  </a:cubicBezTo>
                  <a:cubicBezTo>
                    <a:pt x="157" y="28"/>
                    <a:pt x="153" y="27"/>
                    <a:pt x="150" y="27"/>
                  </a:cubicBezTo>
                  <a:cubicBezTo>
                    <a:pt x="146" y="27"/>
                    <a:pt x="142" y="28"/>
                    <a:pt x="137" y="32"/>
                  </a:cubicBezTo>
                  <a:cubicBezTo>
                    <a:pt x="120" y="45"/>
                    <a:pt x="131" y="50"/>
                    <a:pt x="113" y="53"/>
                  </a:cubicBezTo>
                  <a:cubicBezTo>
                    <a:pt x="107" y="54"/>
                    <a:pt x="103" y="54"/>
                    <a:pt x="100" y="54"/>
                  </a:cubicBezTo>
                  <a:cubicBezTo>
                    <a:pt x="98" y="54"/>
                    <a:pt x="97" y="54"/>
                    <a:pt x="95" y="54"/>
                  </a:cubicBezTo>
                  <a:cubicBezTo>
                    <a:pt x="94" y="54"/>
                    <a:pt x="92" y="54"/>
                    <a:pt x="91" y="54"/>
                  </a:cubicBezTo>
                  <a:cubicBezTo>
                    <a:pt x="88" y="54"/>
                    <a:pt x="85" y="54"/>
                    <a:pt x="80" y="56"/>
                  </a:cubicBezTo>
                  <a:cubicBezTo>
                    <a:pt x="69" y="60"/>
                    <a:pt x="49" y="81"/>
                    <a:pt x="49" y="81"/>
                  </a:cubicBezTo>
                  <a:cubicBezTo>
                    <a:pt x="45" y="80"/>
                    <a:pt x="40" y="79"/>
                    <a:pt x="35" y="79"/>
                  </a:cubicBezTo>
                  <a:cubicBezTo>
                    <a:pt x="30" y="79"/>
                    <a:pt x="25" y="80"/>
                    <a:pt x="20" y="81"/>
                  </a:cubicBezTo>
                  <a:cubicBezTo>
                    <a:pt x="12" y="84"/>
                    <a:pt x="5" y="89"/>
                    <a:pt x="0" y="95"/>
                  </a:cubicBezTo>
                  <a:cubicBezTo>
                    <a:pt x="399" y="95"/>
                    <a:pt x="399" y="95"/>
                    <a:pt x="399" y="95"/>
                  </a:cubicBezTo>
                  <a:cubicBezTo>
                    <a:pt x="399" y="95"/>
                    <a:pt x="396" y="83"/>
                    <a:pt x="386" y="83"/>
                  </a:cubicBezTo>
                  <a:cubicBezTo>
                    <a:pt x="385" y="83"/>
                    <a:pt x="384" y="83"/>
                    <a:pt x="383" y="83"/>
                  </a:cubicBezTo>
                  <a:cubicBezTo>
                    <a:pt x="383" y="83"/>
                    <a:pt x="383" y="83"/>
                    <a:pt x="383" y="83"/>
                  </a:cubicBezTo>
                  <a:cubicBezTo>
                    <a:pt x="383" y="83"/>
                    <a:pt x="383" y="83"/>
                    <a:pt x="383" y="83"/>
                  </a:cubicBezTo>
                  <a:cubicBezTo>
                    <a:pt x="383" y="83"/>
                    <a:pt x="383" y="83"/>
                    <a:pt x="383" y="82"/>
                  </a:cubicBezTo>
                  <a:cubicBezTo>
                    <a:pt x="383" y="77"/>
                    <a:pt x="376" y="56"/>
                    <a:pt x="375" y="54"/>
                  </a:cubicBezTo>
                  <a:cubicBezTo>
                    <a:pt x="370" y="38"/>
                    <a:pt x="356" y="21"/>
                    <a:pt x="338" y="21"/>
                  </a:cubicBezTo>
                  <a:cubicBezTo>
                    <a:pt x="338" y="21"/>
                    <a:pt x="337" y="21"/>
                    <a:pt x="337" y="21"/>
                  </a:cubicBezTo>
                  <a:cubicBezTo>
                    <a:pt x="321" y="22"/>
                    <a:pt x="303" y="40"/>
                    <a:pt x="286" y="40"/>
                  </a:cubicBezTo>
                  <a:cubicBezTo>
                    <a:pt x="283" y="40"/>
                    <a:pt x="280" y="39"/>
                    <a:pt x="276" y="37"/>
                  </a:cubicBezTo>
                  <a:cubicBezTo>
                    <a:pt x="260" y="28"/>
                    <a:pt x="252" y="11"/>
                    <a:pt x="235" y="4"/>
                  </a:cubicBezTo>
                  <a:cubicBezTo>
                    <a:pt x="229" y="1"/>
                    <a:pt x="225" y="0"/>
                    <a:pt x="221" y="0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876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6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4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dirty="0" err="1"/>
              <a:t>User</a:t>
            </a:r>
            <a:r>
              <a:rPr lang="pt-PT" sz="2800" dirty="0"/>
              <a:t> </a:t>
            </a:r>
            <a:r>
              <a:rPr lang="pt-PT" sz="2800" dirty="0" err="1"/>
              <a:t>Needs</a:t>
            </a:r>
            <a:r>
              <a:rPr lang="pt-PT" sz="2800" dirty="0"/>
              <a:t> </a:t>
            </a:r>
            <a:r>
              <a:rPr lang="pt-PT" sz="2800" dirty="0" err="1"/>
              <a:t>that</a:t>
            </a:r>
            <a:r>
              <a:rPr lang="pt-PT" sz="2800" dirty="0"/>
              <a:t> </a:t>
            </a:r>
            <a:r>
              <a:rPr lang="pt-PT" sz="2800" dirty="0" err="1"/>
              <a:t>BeAlive</a:t>
            </a:r>
            <a:r>
              <a:rPr lang="pt-PT" sz="2800" dirty="0"/>
              <a:t> </a:t>
            </a:r>
            <a:r>
              <a:rPr lang="pt-PT" sz="2800" dirty="0" err="1"/>
              <a:t>Adresses</a:t>
            </a:r>
            <a:r>
              <a:rPr lang="pt-PT" sz="2800" dirty="0"/>
              <a:t> </a:t>
            </a:r>
            <a:endParaRPr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1" name="Google Shape;2651;p66"/>
          <p:cNvSpPr txBox="1">
            <a:spLocks noGrp="1"/>
          </p:cNvSpPr>
          <p:nvPr>
            <p:ph type="subTitle" idx="1"/>
          </p:nvPr>
        </p:nvSpPr>
        <p:spPr>
          <a:xfrm>
            <a:off x="719999" y="1003285"/>
            <a:ext cx="3565753" cy="3537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pt-PT" sz="1400" dirty="0" err="1">
                <a:solidFill>
                  <a:schemeClr val="dk1"/>
                </a:solidFill>
                <a:uFill>
                  <a:noFill/>
                </a:uFill>
                <a:latin typeface="Amasis MT Pro Black" panose="02040A04050005020304" pitchFamily="18" charset="0"/>
              </a:rPr>
              <a:t>Chatbot</a:t>
            </a:r>
            <a:r>
              <a:rPr lang="pt-PT" sz="1400" dirty="0">
                <a:solidFill>
                  <a:schemeClr val="dk1"/>
                </a:solidFill>
                <a:uFill>
                  <a:noFill/>
                </a:uFill>
                <a:latin typeface="Amasis MT Pro Black" panose="02040A04050005020304" pitchFamily="18" charset="0"/>
              </a:rPr>
              <a:t>:</a:t>
            </a:r>
          </a:p>
          <a:p>
            <a:pPr marL="4381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pt-PT" sz="1400" b="0" dirty="0" err="1">
                <a:solidFill>
                  <a:schemeClr val="dk1"/>
                </a:solidFill>
                <a:uFill>
                  <a:noFill/>
                </a:uFill>
              </a:rPr>
              <a:t>Company</a:t>
            </a:r>
            <a:r>
              <a:rPr lang="pt-PT" sz="1400" b="0" dirty="0">
                <a:solidFill>
                  <a:schemeClr val="dk1"/>
                </a:solidFill>
                <a:uFill>
                  <a:noFill/>
                </a:uFill>
              </a:rPr>
              <a:t> </a:t>
            </a:r>
            <a:r>
              <a:rPr lang="pt-PT" sz="1400" b="0" dirty="0" err="1">
                <a:solidFill>
                  <a:schemeClr val="dk1"/>
                </a:solidFill>
                <a:uFill>
                  <a:noFill/>
                </a:uFill>
              </a:rPr>
              <a:t>and</a:t>
            </a:r>
            <a:r>
              <a:rPr lang="pt-PT" sz="1400" b="0" dirty="0">
                <a:solidFill>
                  <a:schemeClr val="dk1"/>
                </a:solidFill>
                <a:uFill>
                  <a:noFill/>
                </a:uFill>
              </a:rPr>
              <a:t> </a:t>
            </a:r>
            <a:r>
              <a:rPr lang="pt-PT" sz="1400" b="0" dirty="0" err="1">
                <a:solidFill>
                  <a:schemeClr val="dk1"/>
                </a:solidFill>
                <a:uFill>
                  <a:noFill/>
                </a:uFill>
              </a:rPr>
              <a:t>Chatbot</a:t>
            </a:r>
            <a:r>
              <a:rPr lang="pt-PT" sz="1400" b="0" dirty="0">
                <a:solidFill>
                  <a:schemeClr val="dk1"/>
                </a:solidFill>
                <a:uFill>
                  <a:noFill/>
                </a:uFill>
              </a:rPr>
              <a:t> Information </a:t>
            </a:r>
          </a:p>
          <a:p>
            <a:pPr marL="438150" indent="-285750">
              <a:spcBef>
                <a:spcPts val="600"/>
              </a:spcBef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pt-PT" sz="1400" b="0" dirty="0" err="1">
                <a:solidFill>
                  <a:schemeClr val="dk1"/>
                </a:solidFill>
                <a:uFill>
                  <a:noFill/>
                </a:uFill>
              </a:rPr>
              <a:t>Create</a:t>
            </a:r>
            <a:r>
              <a:rPr lang="pt-PT" sz="1400" b="0" dirty="0">
                <a:solidFill>
                  <a:schemeClr val="dk1"/>
                </a:solidFill>
                <a:uFill>
                  <a:noFill/>
                </a:uFill>
              </a:rPr>
              <a:t> </a:t>
            </a:r>
            <a:r>
              <a:rPr lang="pt-PT" sz="1400" b="0" dirty="0" err="1">
                <a:solidFill>
                  <a:schemeClr val="dk1"/>
                </a:solidFill>
                <a:uFill>
                  <a:noFill/>
                </a:uFill>
              </a:rPr>
              <a:t>Activities</a:t>
            </a:r>
            <a:endParaRPr lang="pt-PT" sz="1400" b="0" dirty="0">
              <a:solidFill>
                <a:schemeClr val="dk1"/>
              </a:solidFill>
              <a:uFill>
                <a:noFill/>
              </a:uFill>
            </a:endParaRPr>
          </a:p>
          <a:p>
            <a:pPr marL="438150" indent="-285750">
              <a:spcBef>
                <a:spcPts val="600"/>
              </a:spcBef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pt-PT" sz="1400" b="0" dirty="0">
                <a:solidFill>
                  <a:schemeClr val="dk1"/>
                </a:solidFill>
                <a:uFill>
                  <a:noFill/>
                </a:uFill>
              </a:rPr>
              <a:t>Delete </a:t>
            </a:r>
            <a:r>
              <a:rPr lang="pt-PT" sz="1400" b="0" dirty="0" err="1">
                <a:solidFill>
                  <a:schemeClr val="dk1"/>
                </a:solidFill>
                <a:uFill>
                  <a:noFill/>
                </a:uFill>
              </a:rPr>
              <a:t>Activities</a:t>
            </a:r>
            <a:endParaRPr lang="pt-PT" sz="1400" b="0" dirty="0">
              <a:solidFill>
                <a:schemeClr val="dk1"/>
              </a:solidFill>
              <a:uFill>
                <a:noFill/>
              </a:uFill>
            </a:endParaRPr>
          </a:p>
          <a:p>
            <a:pPr marL="438150" indent="-285750">
              <a:spcBef>
                <a:spcPts val="600"/>
              </a:spcBef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pt-PT" sz="1400" b="0" dirty="0" err="1">
                <a:solidFill>
                  <a:schemeClr val="dk1"/>
                </a:solidFill>
                <a:uFill>
                  <a:noFill/>
                </a:uFill>
              </a:rPr>
              <a:t>Search</a:t>
            </a:r>
            <a:r>
              <a:rPr lang="pt-PT" sz="1400" b="0" dirty="0">
                <a:solidFill>
                  <a:schemeClr val="dk1"/>
                </a:solidFill>
                <a:uFill>
                  <a:noFill/>
                </a:uFill>
              </a:rPr>
              <a:t> for </a:t>
            </a:r>
            <a:r>
              <a:rPr lang="pt-PT" sz="1400" b="0" dirty="0" err="1">
                <a:solidFill>
                  <a:schemeClr val="dk1"/>
                </a:solidFill>
                <a:uFill>
                  <a:noFill/>
                </a:uFill>
              </a:rPr>
              <a:t>an</a:t>
            </a:r>
            <a:r>
              <a:rPr lang="pt-PT" sz="1400" b="0" dirty="0">
                <a:solidFill>
                  <a:schemeClr val="dk1"/>
                </a:solidFill>
                <a:uFill>
                  <a:noFill/>
                </a:uFill>
              </a:rPr>
              <a:t> </a:t>
            </a:r>
            <a:r>
              <a:rPr lang="pt-PT" sz="1400" b="0" dirty="0" err="1">
                <a:solidFill>
                  <a:schemeClr val="dk1"/>
                </a:solidFill>
                <a:uFill>
                  <a:noFill/>
                </a:uFill>
              </a:rPr>
              <a:t>Activity</a:t>
            </a:r>
            <a:r>
              <a:rPr lang="pt-PT" sz="1400" b="0" dirty="0">
                <a:solidFill>
                  <a:schemeClr val="dk1"/>
                </a:solidFill>
                <a:uFill>
                  <a:noFill/>
                </a:uFill>
              </a:rPr>
              <a:t> </a:t>
            </a:r>
            <a:endParaRPr lang="pt-PT" sz="1400" b="0" dirty="0">
              <a:solidFill>
                <a:schemeClr val="dk1"/>
              </a:solidFill>
            </a:endParaRPr>
          </a:p>
          <a:p>
            <a:pPr marL="438150" indent="-285750">
              <a:spcBef>
                <a:spcPts val="600"/>
              </a:spcBef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pt-PT" sz="1400" b="0" dirty="0" err="1">
                <a:solidFill>
                  <a:schemeClr val="dk1"/>
                </a:solidFill>
                <a:uFill>
                  <a:noFill/>
                </a:uFill>
              </a:rPr>
              <a:t>Review</a:t>
            </a:r>
            <a:r>
              <a:rPr lang="pt-PT" sz="1400" b="0" dirty="0">
                <a:solidFill>
                  <a:schemeClr val="dk1"/>
                </a:solidFill>
                <a:uFill>
                  <a:noFill/>
                </a:uFill>
              </a:rPr>
              <a:t> </a:t>
            </a:r>
            <a:r>
              <a:rPr lang="pt-PT" sz="1400" b="0" dirty="0" err="1">
                <a:solidFill>
                  <a:schemeClr val="dk1"/>
                </a:solidFill>
                <a:uFill>
                  <a:noFill/>
                </a:uFill>
              </a:rPr>
              <a:t>Actvity</a:t>
            </a:r>
            <a:r>
              <a:rPr lang="pt-PT" sz="1400" b="0" dirty="0">
                <a:solidFill>
                  <a:schemeClr val="dk1"/>
                </a:solidFill>
                <a:uFill>
                  <a:noFill/>
                </a:uFill>
              </a:rPr>
              <a:t> </a:t>
            </a:r>
            <a:endParaRPr lang="pt-PT" sz="1400" b="0" dirty="0">
              <a:solidFill>
                <a:schemeClr val="dk1"/>
              </a:solidFill>
            </a:endParaRPr>
          </a:p>
          <a:p>
            <a:pPr marL="438150" indent="-285750">
              <a:spcBef>
                <a:spcPts val="600"/>
              </a:spcBef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dk1"/>
                </a:solidFill>
                <a:uFill>
                  <a:noFill/>
                </a:uFill>
              </a:rPr>
              <a:t>Review User</a:t>
            </a:r>
            <a:endParaRPr lang="en-US" sz="1400" b="0" dirty="0">
              <a:solidFill>
                <a:schemeClr val="dk1"/>
              </a:solidFill>
            </a:endParaRPr>
          </a:p>
          <a:p>
            <a:pPr marL="438150" indent="-285750">
              <a:spcBef>
                <a:spcPts val="600"/>
              </a:spcBef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dk1"/>
                </a:solidFill>
                <a:uFill>
                  <a:noFill/>
                </a:uFill>
              </a:rPr>
              <a:t>Make a Reservation </a:t>
            </a:r>
            <a:endParaRPr lang="en-US" sz="1400" b="0" dirty="0">
              <a:solidFill>
                <a:schemeClr val="dk1"/>
              </a:solidFill>
            </a:endParaRPr>
          </a:p>
          <a:p>
            <a:pPr marL="438150" indent="-285750">
              <a:spcBef>
                <a:spcPts val="600"/>
              </a:spcBef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pt-PT" sz="1400" b="0" dirty="0" err="1">
                <a:solidFill>
                  <a:schemeClr val="dk1"/>
                </a:solidFill>
                <a:uFill>
                  <a:noFill/>
                </a:uFill>
              </a:rPr>
              <a:t>Accept</a:t>
            </a:r>
            <a:r>
              <a:rPr lang="pt-PT" sz="1400" b="0" dirty="0">
                <a:solidFill>
                  <a:schemeClr val="dk1"/>
                </a:solidFill>
                <a:uFill>
                  <a:noFill/>
                </a:uFill>
              </a:rPr>
              <a:t> a </a:t>
            </a:r>
            <a:r>
              <a:rPr lang="pt-PT" sz="1400" b="0" dirty="0" err="1">
                <a:solidFill>
                  <a:schemeClr val="dk1"/>
                </a:solidFill>
                <a:uFill>
                  <a:noFill/>
                </a:uFill>
              </a:rPr>
              <a:t>Reservation</a:t>
            </a:r>
            <a:endParaRPr lang="pt-PT" sz="1400" b="0" dirty="0">
              <a:solidFill>
                <a:schemeClr val="dk1"/>
              </a:solidFill>
              <a:uFill>
                <a:noFill/>
              </a:uFill>
            </a:endParaRPr>
          </a:p>
          <a:p>
            <a:pPr marL="438150" indent="-285750">
              <a:spcBef>
                <a:spcPts val="600"/>
              </a:spcBef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pt-PT" sz="1400" b="0" dirty="0" err="1">
                <a:solidFill>
                  <a:schemeClr val="dk1"/>
                </a:solidFill>
                <a:uFill>
                  <a:noFill/>
                </a:uFill>
              </a:rPr>
              <a:t>Reject</a:t>
            </a:r>
            <a:r>
              <a:rPr lang="pt-PT" sz="1400" b="0" dirty="0">
                <a:solidFill>
                  <a:schemeClr val="dk1"/>
                </a:solidFill>
                <a:uFill>
                  <a:noFill/>
                </a:uFill>
              </a:rPr>
              <a:t> a </a:t>
            </a:r>
            <a:r>
              <a:rPr lang="pt-PT" sz="1400" b="0" dirty="0" err="1">
                <a:solidFill>
                  <a:schemeClr val="dk1"/>
                </a:solidFill>
                <a:uFill>
                  <a:noFill/>
                </a:uFill>
              </a:rPr>
              <a:t>Reservation</a:t>
            </a:r>
            <a:r>
              <a:rPr lang="pt-PT" sz="1400" b="0" dirty="0">
                <a:solidFill>
                  <a:schemeClr val="dk1"/>
                </a:solidFill>
                <a:uFill>
                  <a:noFill/>
                </a:uFill>
              </a:rPr>
              <a:t> </a:t>
            </a:r>
            <a:endParaRPr lang="pt-PT" sz="1400" b="0" dirty="0">
              <a:solidFill>
                <a:schemeClr val="dk1"/>
              </a:solidFill>
            </a:endParaRPr>
          </a:p>
          <a:p>
            <a:pPr marL="438150" indent="-285750">
              <a:spcBef>
                <a:spcPts val="600"/>
              </a:spcBef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pt-PT" sz="1400" b="0" dirty="0" err="1">
                <a:solidFill>
                  <a:schemeClr val="dk1"/>
                </a:solidFill>
                <a:uFill>
                  <a:noFill/>
                </a:uFill>
              </a:rPr>
              <a:t>Check</a:t>
            </a:r>
            <a:r>
              <a:rPr lang="pt-PT" sz="1400" b="0" dirty="0">
                <a:solidFill>
                  <a:schemeClr val="dk1"/>
                </a:solidFill>
                <a:uFill>
                  <a:noFill/>
                </a:uFill>
              </a:rPr>
              <a:t> </a:t>
            </a:r>
            <a:r>
              <a:rPr lang="pt-PT" sz="1400" b="0" dirty="0" err="1">
                <a:solidFill>
                  <a:schemeClr val="dk1"/>
                </a:solidFill>
                <a:uFill>
                  <a:noFill/>
                </a:uFill>
              </a:rPr>
              <a:t>Activity</a:t>
            </a:r>
            <a:r>
              <a:rPr lang="pt-PT" sz="1400" b="0" dirty="0">
                <a:solidFill>
                  <a:schemeClr val="dk1"/>
                </a:solidFill>
                <a:uFill>
                  <a:noFill/>
                </a:uFill>
              </a:rPr>
              <a:t> </a:t>
            </a:r>
            <a:r>
              <a:rPr lang="pt-PT" sz="1400" b="0" dirty="0" err="1">
                <a:solidFill>
                  <a:schemeClr val="dk1"/>
                </a:solidFill>
                <a:uFill>
                  <a:noFill/>
                </a:uFill>
              </a:rPr>
              <a:t>Reviews</a:t>
            </a:r>
            <a:endParaRPr lang="pt-PT" sz="1400" b="0" dirty="0">
              <a:solidFill>
                <a:schemeClr val="dk1"/>
              </a:solidFill>
            </a:endParaRPr>
          </a:p>
          <a:p>
            <a:pPr marL="438150" indent="-285750">
              <a:spcBef>
                <a:spcPts val="600"/>
              </a:spcBef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pt-PT" sz="1400" b="0" dirty="0" err="1">
                <a:solidFill>
                  <a:schemeClr val="dk1"/>
                </a:solidFill>
                <a:uFill>
                  <a:noFill/>
                </a:uFill>
              </a:rPr>
              <a:t>Check</a:t>
            </a:r>
            <a:r>
              <a:rPr lang="pt-PT" sz="1400" b="0" dirty="0">
                <a:solidFill>
                  <a:schemeClr val="dk1"/>
                </a:solidFill>
                <a:uFill>
                  <a:noFill/>
                </a:uFill>
              </a:rPr>
              <a:t> </a:t>
            </a:r>
            <a:r>
              <a:rPr lang="pt-PT" sz="1400" b="0" dirty="0" err="1">
                <a:solidFill>
                  <a:schemeClr val="dk1"/>
                </a:solidFill>
                <a:uFill>
                  <a:noFill/>
                </a:uFill>
              </a:rPr>
              <a:t>Number</a:t>
            </a:r>
            <a:r>
              <a:rPr lang="pt-PT" sz="1400" b="0" dirty="0">
                <a:solidFill>
                  <a:schemeClr val="dk1"/>
                </a:solidFill>
                <a:uFill>
                  <a:noFill/>
                </a:uFill>
              </a:rPr>
              <a:t> of </a:t>
            </a:r>
            <a:r>
              <a:rPr lang="pt-PT" sz="1400" b="0" dirty="0" err="1">
                <a:solidFill>
                  <a:schemeClr val="dk1"/>
                </a:solidFill>
                <a:uFill>
                  <a:noFill/>
                </a:uFill>
              </a:rPr>
              <a:t>Reservations</a:t>
            </a:r>
            <a:r>
              <a:rPr lang="pt-PT" sz="1400" b="0" dirty="0">
                <a:solidFill>
                  <a:schemeClr val="dk1"/>
                </a:solidFill>
                <a:uFill>
                  <a:noFill/>
                </a:uFill>
              </a:rPr>
              <a:t> </a:t>
            </a:r>
            <a:endParaRPr lang="pt-PT" sz="1400" b="0" dirty="0">
              <a:solidFill>
                <a:schemeClr val="dk1"/>
              </a:solidFill>
            </a:endParaRPr>
          </a:p>
          <a:p>
            <a:pPr marL="438150" indent="-285750">
              <a:spcBef>
                <a:spcPts val="600"/>
              </a:spcBef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pt-PT" sz="1400" b="0" dirty="0" err="1">
                <a:solidFill>
                  <a:schemeClr val="dk1"/>
                </a:solidFill>
                <a:uFill>
                  <a:noFill/>
                </a:uFill>
              </a:rPr>
              <a:t>ChitChat</a:t>
            </a:r>
            <a:endParaRPr lang="pt-PT" sz="1400" b="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pic>
        <p:nvPicPr>
          <p:cNvPr id="2" name="Imagem 1" descr="Uma imagem com texto, Tipo de letra, Gráficos, design gráfico&#10;&#10;Descrição gerada automaticamente">
            <a:extLst>
              <a:ext uri="{FF2B5EF4-FFF2-40B4-BE49-F238E27FC236}">
                <a16:creationId xmlns:a16="http://schemas.microsoft.com/office/drawing/2014/main" id="{ABE8802A-E3D1-05C3-59BD-CE0C68802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3046" cy="545729"/>
          </a:xfrm>
          <a:prstGeom prst="rect">
            <a:avLst/>
          </a:prstGeom>
        </p:spPr>
      </p:pic>
      <p:sp>
        <p:nvSpPr>
          <p:cNvPr id="3" name="Google Shape;2651;p66">
            <a:extLst>
              <a:ext uri="{FF2B5EF4-FFF2-40B4-BE49-F238E27FC236}">
                <a16:creationId xmlns:a16="http://schemas.microsoft.com/office/drawing/2014/main" id="{4B0E4C0E-329A-CE86-27EC-BA88214C4950}"/>
              </a:ext>
            </a:extLst>
          </p:cNvPr>
          <p:cNvSpPr txBox="1">
            <a:spLocks/>
          </p:cNvSpPr>
          <p:nvPr/>
        </p:nvSpPr>
        <p:spPr>
          <a:xfrm>
            <a:off x="4858250" y="1003285"/>
            <a:ext cx="3565753" cy="3537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None/>
              <a:defRPr sz="12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None/>
              <a:defRPr sz="12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None/>
              <a:defRPr sz="12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None/>
              <a:defRPr sz="12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None/>
              <a:defRPr sz="12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None/>
              <a:defRPr sz="12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None/>
              <a:defRPr sz="12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None/>
              <a:defRPr sz="12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Questrial"/>
              <a:buNone/>
              <a:defRPr sz="12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152400" indent="0">
              <a:spcBef>
                <a:spcPts val="600"/>
              </a:spcBef>
              <a:buClr>
                <a:schemeClr val="dk1"/>
              </a:buClr>
              <a:buSzPts val="1200"/>
            </a:pPr>
            <a:r>
              <a:rPr lang="en-US" sz="1400" dirty="0">
                <a:solidFill>
                  <a:schemeClr val="dk1"/>
                </a:solidFill>
                <a:uFill>
                  <a:noFill/>
                </a:uFill>
                <a:latin typeface="Amasis MT Pro Black" panose="02040A04050005020304" pitchFamily="18" charset="0"/>
              </a:rPr>
              <a:t>Webpage:</a:t>
            </a:r>
          </a:p>
          <a:p>
            <a:pPr marL="438150" indent="-285750">
              <a:spcBef>
                <a:spcPts val="600"/>
              </a:spcBef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r>
              <a:rPr lang="en-US" sz="1400" b="0" dirty="0">
                <a:solidFill>
                  <a:schemeClr val="dk1"/>
                </a:solidFill>
                <a:uFill>
                  <a:noFill/>
                </a:uFill>
              </a:rPr>
              <a:t>Login</a:t>
            </a:r>
          </a:p>
          <a:p>
            <a:pPr marL="438150" indent="-285750">
              <a:spcBef>
                <a:spcPts val="600"/>
              </a:spcBef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r>
              <a:rPr lang="en-US" sz="1400" b="0" dirty="0">
                <a:solidFill>
                  <a:schemeClr val="dk1"/>
                </a:solidFill>
                <a:uFill>
                  <a:noFill/>
                </a:uFill>
              </a:rPr>
              <a:t>Registration</a:t>
            </a:r>
          </a:p>
          <a:p>
            <a:pPr marL="438150" indent="-285750">
              <a:spcBef>
                <a:spcPts val="600"/>
              </a:spcBef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dk1"/>
                </a:solidFill>
                <a:uFill>
                  <a:noFill/>
                </a:uFill>
              </a:rPr>
              <a:t>Chatbot</a:t>
            </a:r>
          </a:p>
          <a:p>
            <a:pPr marL="438150" indent="-285750">
              <a:spcBef>
                <a:spcPts val="600"/>
              </a:spcBef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dk1"/>
                </a:solidFill>
                <a:uFill>
                  <a:noFill/>
                </a:uFill>
              </a:rPr>
              <a:t>Calendar</a:t>
            </a:r>
          </a:p>
          <a:p>
            <a:pPr marL="438150" indent="-285750">
              <a:spcBef>
                <a:spcPts val="600"/>
              </a:spcBef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dk1"/>
                </a:solidFill>
                <a:uFill>
                  <a:noFill/>
                </a:uFill>
              </a:rPr>
              <a:t>Account</a:t>
            </a:r>
            <a:endParaRPr lang="en-US" sz="1400" b="0" dirty="0">
              <a:solidFill>
                <a:schemeClr val="dk1"/>
              </a:solidFill>
            </a:endParaRPr>
          </a:p>
          <a:p>
            <a:pPr marL="438150" indent="-285750">
              <a:spcBef>
                <a:spcPts val="600"/>
              </a:spcBef>
              <a:buClrTx/>
              <a:buSzPts val="1200"/>
              <a:buFont typeface="Wingdings" panose="05000000000000000000" pitchFamily="2" charset="2"/>
              <a:buChar char="Ø"/>
            </a:pPr>
            <a:r>
              <a:rPr lang="en-US" sz="1400" b="0" dirty="0">
                <a:solidFill>
                  <a:schemeClr val="dk1"/>
                </a:solidFill>
                <a:uFill>
                  <a:noFill/>
                </a:uFill>
              </a:rPr>
              <a:t>Instructions</a:t>
            </a:r>
            <a:endParaRPr lang="en-US" sz="1400" b="0" dirty="0">
              <a:solidFill>
                <a:schemeClr val="dk1"/>
              </a:solidFill>
            </a:endParaRPr>
          </a:p>
          <a:p>
            <a:pPr marL="438150" indent="-285750">
              <a:spcBef>
                <a:spcPts val="600"/>
              </a:spcBef>
              <a:buClrTx/>
              <a:buSzPts val="1200"/>
              <a:buFont typeface="Wingdings" panose="05000000000000000000" pitchFamily="2" charset="2"/>
              <a:buChar char="Ø"/>
            </a:pPr>
            <a:r>
              <a:rPr lang="en-US" sz="1400" b="0" dirty="0">
                <a:solidFill>
                  <a:schemeClr val="dk1"/>
                </a:solidFill>
                <a:uFill>
                  <a:noFill/>
                </a:uFill>
              </a:rPr>
              <a:t>About Us</a:t>
            </a:r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2791" name="Google Shape;624;p41">
            <a:extLst>
              <a:ext uri="{FF2B5EF4-FFF2-40B4-BE49-F238E27FC236}">
                <a16:creationId xmlns:a16="http://schemas.microsoft.com/office/drawing/2014/main" id="{9AC683DA-4672-E8C8-3283-D3FBBF647E95}"/>
              </a:ext>
            </a:extLst>
          </p:cNvPr>
          <p:cNvSpPr/>
          <p:nvPr/>
        </p:nvSpPr>
        <p:spPr>
          <a:xfrm rot="5934109" flipH="1">
            <a:off x="5865176" y="3198314"/>
            <a:ext cx="4541646" cy="3699831"/>
          </a:xfrm>
          <a:custGeom>
            <a:avLst/>
            <a:gdLst/>
            <a:ahLst/>
            <a:cxnLst/>
            <a:rect l="l" t="t" r="r" b="b"/>
            <a:pathLst>
              <a:path w="3079" h="2573" extrusionOk="0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rgbClr val="E9F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>
          <a:extLst>
            <a:ext uri="{FF2B5EF4-FFF2-40B4-BE49-F238E27FC236}">
              <a16:creationId xmlns:a16="http://schemas.microsoft.com/office/drawing/2014/main" id="{04E8A389-B921-5FBB-E46D-14286F124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1">
            <a:extLst>
              <a:ext uri="{FF2B5EF4-FFF2-40B4-BE49-F238E27FC236}">
                <a16:creationId xmlns:a16="http://schemas.microsoft.com/office/drawing/2014/main" id="{728DA0A8-D734-161D-A92C-27E9D22B9E2C}"/>
              </a:ext>
            </a:extLst>
          </p:cNvPr>
          <p:cNvSpPr/>
          <p:nvPr/>
        </p:nvSpPr>
        <p:spPr>
          <a:xfrm rot="5934109" flipH="1">
            <a:off x="-168000" y="756007"/>
            <a:ext cx="4541646" cy="3699831"/>
          </a:xfrm>
          <a:custGeom>
            <a:avLst/>
            <a:gdLst/>
            <a:ahLst/>
            <a:cxnLst/>
            <a:rect l="l" t="t" r="r" b="b"/>
            <a:pathLst>
              <a:path w="3079" h="2573" extrusionOk="0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rgbClr val="E9F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41">
            <a:extLst>
              <a:ext uri="{FF2B5EF4-FFF2-40B4-BE49-F238E27FC236}">
                <a16:creationId xmlns:a16="http://schemas.microsoft.com/office/drawing/2014/main" id="{9C6389AA-0AD3-AEC7-83DC-036A61BB8A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81848" y="1668000"/>
            <a:ext cx="4610400" cy="18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Quick Demostration:</a:t>
            </a:r>
            <a:endParaRPr sz="4000" dirty="0"/>
          </a:p>
        </p:txBody>
      </p:sp>
      <p:grpSp>
        <p:nvGrpSpPr>
          <p:cNvPr id="627" name="Google Shape;627;p41">
            <a:extLst>
              <a:ext uri="{FF2B5EF4-FFF2-40B4-BE49-F238E27FC236}">
                <a16:creationId xmlns:a16="http://schemas.microsoft.com/office/drawing/2014/main" id="{BC0B78D7-94C6-8AE9-6A21-F417E6DEE499}"/>
              </a:ext>
            </a:extLst>
          </p:cNvPr>
          <p:cNvGrpSpPr/>
          <p:nvPr/>
        </p:nvGrpSpPr>
        <p:grpSpPr>
          <a:xfrm flipH="1">
            <a:off x="401587" y="1194030"/>
            <a:ext cx="3368498" cy="2944698"/>
            <a:chOff x="982663" y="2254339"/>
            <a:chExt cx="2411409" cy="2108024"/>
          </a:xfrm>
        </p:grpSpPr>
        <p:sp>
          <p:nvSpPr>
            <p:cNvPr id="628" name="Google Shape;628;p41">
              <a:extLst>
                <a:ext uri="{FF2B5EF4-FFF2-40B4-BE49-F238E27FC236}">
                  <a16:creationId xmlns:a16="http://schemas.microsoft.com/office/drawing/2014/main" id="{815F8DCC-5DF1-C491-DF84-D0DC86027B03}"/>
                </a:ext>
              </a:extLst>
            </p:cNvPr>
            <p:cNvSpPr/>
            <p:nvPr/>
          </p:nvSpPr>
          <p:spPr>
            <a:xfrm>
              <a:off x="1795463" y="2998789"/>
              <a:ext cx="425450" cy="411163"/>
            </a:xfrm>
            <a:custGeom>
              <a:avLst/>
              <a:gdLst/>
              <a:ahLst/>
              <a:cxnLst/>
              <a:rect l="l" t="t" r="r" b="b"/>
              <a:pathLst>
                <a:path w="552" h="532" extrusionOk="0">
                  <a:moveTo>
                    <a:pt x="76" y="440"/>
                  </a:moveTo>
                  <a:cubicBezTo>
                    <a:pt x="76" y="440"/>
                    <a:pt x="205" y="452"/>
                    <a:pt x="270" y="532"/>
                  </a:cubicBezTo>
                  <a:cubicBezTo>
                    <a:pt x="270" y="532"/>
                    <a:pt x="339" y="440"/>
                    <a:pt x="464" y="442"/>
                  </a:cubicBezTo>
                  <a:cubicBezTo>
                    <a:pt x="552" y="335"/>
                    <a:pt x="537" y="177"/>
                    <a:pt x="430" y="89"/>
                  </a:cubicBezTo>
                  <a:cubicBezTo>
                    <a:pt x="324" y="0"/>
                    <a:pt x="166" y="15"/>
                    <a:pt x="77" y="122"/>
                  </a:cubicBezTo>
                  <a:cubicBezTo>
                    <a:pt x="1" y="214"/>
                    <a:pt x="0" y="347"/>
                    <a:pt x="76" y="440"/>
                  </a:cubicBezTo>
                  <a:cubicBezTo>
                    <a:pt x="76" y="440"/>
                    <a:pt x="76" y="440"/>
                    <a:pt x="76" y="440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41">
              <a:extLst>
                <a:ext uri="{FF2B5EF4-FFF2-40B4-BE49-F238E27FC236}">
                  <a16:creationId xmlns:a16="http://schemas.microsoft.com/office/drawing/2014/main" id="{367AE1F5-F0AD-E7CF-DC4D-0F63111FACE8}"/>
                </a:ext>
              </a:extLst>
            </p:cNvPr>
            <p:cNvSpPr/>
            <p:nvPr/>
          </p:nvSpPr>
          <p:spPr>
            <a:xfrm>
              <a:off x="2003426" y="3311526"/>
              <a:ext cx="96838" cy="79375"/>
            </a:xfrm>
            <a:custGeom>
              <a:avLst/>
              <a:gdLst/>
              <a:ahLst/>
              <a:cxnLst/>
              <a:rect l="l" t="t" r="r" b="b"/>
              <a:pathLst>
                <a:path w="125" h="102" extrusionOk="0">
                  <a:moveTo>
                    <a:pt x="3" y="102"/>
                  </a:moveTo>
                  <a:cubicBezTo>
                    <a:pt x="3" y="102"/>
                    <a:pt x="46" y="24"/>
                    <a:pt x="125" y="0"/>
                  </a:cubicBezTo>
                  <a:cubicBezTo>
                    <a:pt x="125" y="0"/>
                    <a:pt x="42" y="19"/>
                    <a:pt x="0" y="87"/>
                  </a:cubicBezTo>
                  <a:lnTo>
                    <a:pt x="3" y="102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41">
              <a:extLst>
                <a:ext uri="{FF2B5EF4-FFF2-40B4-BE49-F238E27FC236}">
                  <a16:creationId xmlns:a16="http://schemas.microsoft.com/office/drawing/2014/main" id="{F2480CE5-BC64-D2F9-5F10-2FE26233872D}"/>
                </a:ext>
              </a:extLst>
            </p:cNvPr>
            <p:cNvSpPr/>
            <p:nvPr/>
          </p:nvSpPr>
          <p:spPr>
            <a:xfrm>
              <a:off x="2001838" y="3140076"/>
              <a:ext cx="98425" cy="80963"/>
            </a:xfrm>
            <a:custGeom>
              <a:avLst/>
              <a:gdLst/>
              <a:ahLst/>
              <a:cxnLst/>
              <a:rect l="l" t="t" r="r" b="b"/>
              <a:pathLst>
                <a:path w="127" h="105" extrusionOk="0">
                  <a:moveTo>
                    <a:pt x="0" y="105"/>
                  </a:moveTo>
                  <a:cubicBezTo>
                    <a:pt x="0" y="105"/>
                    <a:pt x="48" y="24"/>
                    <a:pt x="127" y="0"/>
                  </a:cubicBezTo>
                  <a:cubicBezTo>
                    <a:pt x="127" y="0"/>
                    <a:pt x="41" y="25"/>
                    <a:pt x="0" y="93"/>
                  </a:cubicBezTo>
                  <a:lnTo>
                    <a:pt x="0" y="105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41">
              <a:extLst>
                <a:ext uri="{FF2B5EF4-FFF2-40B4-BE49-F238E27FC236}">
                  <a16:creationId xmlns:a16="http://schemas.microsoft.com/office/drawing/2014/main" id="{9E21B612-BA6A-7BD9-BCEE-D915E4C007FC}"/>
                </a:ext>
              </a:extLst>
            </p:cNvPr>
            <p:cNvSpPr/>
            <p:nvPr/>
          </p:nvSpPr>
          <p:spPr>
            <a:xfrm>
              <a:off x="2001838" y="3225801"/>
              <a:ext cx="98425" cy="82550"/>
            </a:xfrm>
            <a:custGeom>
              <a:avLst/>
              <a:gdLst/>
              <a:ahLst/>
              <a:cxnLst/>
              <a:rect l="l" t="t" r="r" b="b"/>
              <a:pathLst>
                <a:path w="127" h="107" extrusionOk="0">
                  <a:moveTo>
                    <a:pt x="2" y="107"/>
                  </a:moveTo>
                  <a:cubicBezTo>
                    <a:pt x="2" y="107"/>
                    <a:pt x="48" y="23"/>
                    <a:pt x="127" y="0"/>
                  </a:cubicBezTo>
                  <a:cubicBezTo>
                    <a:pt x="127" y="0"/>
                    <a:pt x="42" y="23"/>
                    <a:pt x="0" y="91"/>
                  </a:cubicBezTo>
                  <a:lnTo>
                    <a:pt x="2" y="107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41">
              <a:extLst>
                <a:ext uri="{FF2B5EF4-FFF2-40B4-BE49-F238E27FC236}">
                  <a16:creationId xmlns:a16="http://schemas.microsoft.com/office/drawing/2014/main" id="{FF6F3F4F-6501-458B-C26F-57A11BCF786C}"/>
                </a:ext>
              </a:extLst>
            </p:cNvPr>
            <p:cNvSpPr/>
            <p:nvPr/>
          </p:nvSpPr>
          <p:spPr>
            <a:xfrm>
              <a:off x="1909763" y="3184526"/>
              <a:ext cx="92075" cy="79375"/>
            </a:xfrm>
            <a:custGeom>
              <a:avLst/>
              <a:gdLst/>
              <a:ahLst/>
              <a:cxnLst/>
              <a:rect l="l" t="t" r="r" b="b"/>
              <a:pathLst>
                <a:path w="120" h="103" extrusionOk="0">
                  <a:moveTo>
                    <a:pt x="118" y="103"/>
                  </a:moveTo>
                  <a:cubicBezTo>
                    <a:pt x="118" y="103"/>
                    <a:pt x="76" y="24"/>
                    <a:pt x="0" y="0"/>
                  </a:cubicBezTo>
                  <a:cubicBezTo>
                    <a:pt x="0" y="0"/>
                    <a:pt x="80" y="20"/>
                    <a:pt x="120" y="87"/>
                  </a:cubicBezTo>
                  <a:lnTo>
                    <a:pt x="118" y="103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41">
              <a:extLst>
                <a:ext uri="{FF2B5EF4-FFF2-40B4-BE49-F238E27FC236}">
                  <a16:creationId xmlns:a16="http://schemas.microsoft.com/office/drawing/2014/main" id="{6C7B5A78-AB6A-0E86-D307-6C9ADF90797F}"/>
                </a:ext>
              </a:extLst>
            </p:cNvPr>
            <p:cNvSpPr/>
            <p:nvPr/>
          </p:nvSpPr>
          <p:spPr>
            <a:xfrm>
              <a:off x="1909763" y="3268664"/>
              <a:ext cx="92075" cy="77788"/>
            </a:xfrm>
            <a:custGeom>
              <a:avLst/>
              <a:gdLst/>
              <a:ahLst/>
              <a:cxnLst/>
              <a:rect l="l" t="t" r="r" b="b"/>
              <a:pathLst>
                <a:path w="120" h="102" extrusionOk="0">
                  <a:moveTo>
                    <a:pt x="118" y="102"/>
                  </a:moveTo>
                  <a:cubicBezTo>
                    <a:pt x="118" y="102"/>
                    <a:pt x="76" y="24"/>
                    <a:pt x="0" y="0"/>
                  </a:cubicBezTo>
                  <a:cubicBezTo>
                    <a:pt x="0" y="0"/>
                    <a:pt x="80" y="20"/>
                    <a:pt x="120" y="87"/>
                  </a:cubicBezTo>
                  <a:lnTo>
                    <a:pt x="118" y="102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41">
              <a:extLst>
                <a:ext uri="{FF2B5EF4-FFF2-40B4-BE49-F238E27FC236}">
                  <a16:creationId xmlns:a16="http://schemas.microsoft.com/office/drawing/2014/main" id="{899FC88D-7ABF-AA80-42B2-65796C2A50F0}"/>
                </a:ext>
              </a:extLst>
            </p:cNvPr>
            <p:cNvSpPr/>
            <p:nvPr/>
          </p:nvSpPr>
          <p:spPr>
            <a:xfrm>
              <a:off x="1181101" y="2598739"/>
              <a:ext cx="741363" cy="717550"/>
            </a:xfrm>
            <a:custGeom>
              <a:avLst/>
              <a:gdLst/>
              <a:ahLst/>
              <a:cxnLst/>
              <a:rect l="l" t="t" r="r" b="b"/>
              <a:pathLst>
                <a:path w="962" h="929" extrusionOk="0">
                  <a:moveTo>
                    <a:pt x="131" y="767"/>
                  </a:moveTo>
                  <a:cubicBezTo>
                    <a:pt x="131" y="767"/>
                    <a:pt x="357" y="789"/>
                    <a:pt x="471" y="929"/>
                  </a:cubicBezTo>
                  <a:cubicBezTo>
                    <a:pt x="471" y="929"/>
                    <a:pt x="592" y="767"/>
                    <a:pt x="808" y="770"/>
                  </a:cubicBezTo>
                  <a:cubicBezTo>
                    <a:pt x="962" y="584"/>
                    <a:pt x="936" y="308"/>
                    <a:pt x="750" y="154"/>
                  </a:cubicBezTo>
                  <a:cubicBezTo>
                    <a:pt x="564" y="0"/>
                    <a:pt x="288" y="26"/>
                    <a:pt x="134" y="212"/>
                  </a:cubicBezTo>
                  <a:cubicBezTo>
                    <a:pt x="1" y="373"/>
                    <a:pt x="0" y="605"/>
                    <a:pt x="131" y="767"/>
                  </a:cubicBezTo>
                  <a:cubicBezTo>
                    <a:pt x="131" y="767"/>
                    <a:pt x="131" y="767"/>
                    <a:pt x="131" y="767"/>
                  </a:cubicBezTo>
                </a:path>
              </a:pathLst>
            </a:custGeom>
            <a:solidFill>
              <a:srgbClr val="DFF7E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41">
              <a:extLst>
                <a:ext uri="{FF2B5EF4-FFF2-40B4-BE49-F238E27FC236}">
                  <a16:creationId xmlns:a16="http://schemas.microsoft.com/office/drawing/2014/main" id="{E772BBE7-51F7-773B-D5DE-059662656405}"/>
                </a:ext>
              </a:extLst>
            </p:cNvPr>
            <p:cNvSpPr/>
            <p:nvPr/>
          </p:nvSpPr>
          <p:spPr>
            <a:xfrm>
              <a:off x="1544638" y="3144839"/>
              <a:ext cx="166688" cy="138113"/>
            </a:xfrm>
            <a:custGeom>
              <a:avLst/>
              <a:gdLst/>
              <a:ahLst/>
              <a:cxnLst/>
              <a:rect l="l" t="t" r="r" b="b"/>
              <a:pathLst>
                <a:path w="217" h="179" extrusionOk="0">
                  <a:moveTo>
                    <a:pt x="4" y="179"/>
                  </a:moveTo>
                  <a:cubicBezTo>
                    <a:pt x="4" y="179"/>
                    <a:pt x="80" y="42"/>
                    <a:pt x="217" y="0"/>
                  </a:cubicBezTo>
                  <a:cubicBezTo>
                    <a:pt x="217" y="0"/>
                    <a:pt x="72" y="35"/>
                    <a:pt x="0" y="153"/>
                  </a:cubicBezTo>
                  <a:lnTo>
                    <a:pt x="4" y="179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41">
              <a:extLst>
                <a:ext uri="{FF2B5EF4-FFF2-40B4-BE49-F238E27FC236}">
                  <a16:creationId xmlns:a16="http://schemas.microsoft.com/office/drawing/2014/main" id="{C40B4BB2-245F-E6A6-7FDC-A5715E3CD1F9}"/>
                </a:ext>
              </a:extLst>
            </p:cNvPr>
            <p:cNvSpPr/>
            <p:nvPr/>
          </p:nvSpPr>
          <p:spPr>
            <a:xfrm>
              <a:off x="1543051" y="2844801"/>
              <a:ext cx="168275" cy="144463"/>
            </a:xfrm>
            <a:custGeom>
              <a:avLst/>
              <a:gdLst/>
              <a:ahLst/>
              <a:cxnLst/>
              <a:rect l="l" t="t" r="r" b="b"/>
              <a:pathLst>
                <a:path w="219" h="187" extrusionOk="0">
                  <a:moveTo>
                    <a:pt x="0" y="187"/>
                  </a:moveTo>
                  <a:cubicBezTo>
                    <a:pt x="0" y="187"/>
                    <a:pt x="82" y="42"/>
                    <a:pt x="219" y="0"/>
                  </a:cubicBezTo>
                  <a:cubicBezTo>
                    <a:pt x="219" y="0"/>
                    <a:pt x="73" y="40"/>
                    <a:pt x="1" y="158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41">
              <a:extLst>
                <a:ext uri="{FF2B5EF4-FFF2-40B4-BE49-F238E27FC236}">
                  <a16:creationId xmlns:a16="http://schemas.microsoft.com/office/drawing/2014/main" id="{95410A32-6C13-BAA4-3AF4-897419DA8022}"/>
                </a:ext>
              </a:extLst>
            </p:cNvPr>
            <p:cNvSpPr/>
            <p:nvPr/>
          </p:nvSpPr>
          <p:spPr>
            <a:xfrm>
              <a:off x="1544638" y="2994026"/>
              <a:ext cx="166688" cy="142875"/>
            </a:xfrm>
            <a:custGeom>
              <a:avLst/>
              <a:gdLst/>
              <a:ahLst/>
              <a:cxnLst/>
              <a:rect l="l" t="t" r="r" b="b"/>
              <a:pathLst>
                <a:path w="217" h="184" extrusionOk="0">
                  <a:moveTo>
                    <a:pt x="0" y="184"/>
                  </a:moveTo>
                  <a:cubicBezTo>
                    <a:pt x="0" y="184"/>
                    <a:pt x="80" y="42"/>
                    <a:pt x="217" y="0"/>
                  </a:cubicBezTo>
                  <a:cubicBezTo>
                    <a:pt x="217" y="0"/>
                    <a:pt x="72" y="35"/>
                    <a:pt x="0" y="153"/>
                  </a:cubicBezTo>
                  <a:lnTo>
                    <a:pt x="0" y="184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41">
              <a:extLst>
                <a:ext uri="{FF2B5EF4-FFF2-40B4-BE49-F238E27FC236}">
                  <a16:creationId xmlns:a16="http://schemas.microsoft.com/office/drawing/2014/main" id="{2E9D45FC-BB08-1DA9-F702-145309654CA1}"/>
                </a:ext>
              </a:extLst>
            </p:cNvPr>
            <p:cNvSpPr/>
            <p:nvPr/>
          </p:nvSpPr>
          <p:spPr>
            <a:xfrm>
              <a:off x="1379538" y="2921001"/>
              <a:ext cx="161925" cy="138113"/>
            </a:xfrm>
            <a:custGeom>
              <a:avLst/>
              <a:gdLst/>
              <a:ahLst/>
              <a:cxnLst/>
              <a:rect l="l" t="t" r="r" b="b"/>
              <a:pathLst>
                <a:path w="209" h="179" extrusionOk="0">
                  <a:moveTo>
                    <a:pt x="206" y="179"/>
                  </a:moveTo>
                  <a:cubicBezTo>
                    <a:pt x="206" y="179"/>
                    <a:pt x="132" y="42"/>
                    <a:pt x="0" y="0"/>
                  </a:cubicBezTo>
                  <a:cubicBezTo>
                    <a:pt x="0" y="0"/>
                    <a:pt x="139" y="35"/>
                    <a:pt x="209" y="152"/>
                  </a:cubicBezTo>
                  <a:lnTo>
                    <a:pt x="206" y="179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41">
              <a:extLst>
                <a:ext uri="{FF2B5EF4-FFF2-40B4-BE49-F238E27FC236}">
                  <a16:creationId xmlns:a16="http://schemas.microsoft.com/office/drawing/2014/main" id="{B1C75B64-7179-16EB-D46F-441F7CF04128}"/>
                </a:ext>
              </a:extLst>
            </p:cNvPr>
            <p:cNvSpPr/>
            <p:nvPr/>
          </p:nvSpPr>
          <p:spPr>
            <a:xfrm>
              <a:off x="1379538" y="3068639"/>
              <a:ext cx="161925" cy="138113"/>
            </a:xfrm>
            <a:custGeom>
              <a:avLst/>
              <a:gdLst/>
              <a:ahLst/>
              <a:cxnLst/>
              <a:rect l="l" t="t" r="r" b="b"/>
              <a:pathLst>
                <a:path w="209" h="179" extrusionOk="0">
                  <a:moveTo>
                    <a:pt x="206" y="179"/>
                  </a:moveTo>
                  <a:cubicBezTo>
                    <a:pt x="206" y="179"/>
                    <a:pt x="132" y="42"/>
                    <a:pt x="0" y="0"/>
                  </a:cubicBezTo>
                  <a:cubicBezTo>
                    <a:pt x="0" y="0"/>
                    <a:pt x="139" y="35"/>
                    <a:pt x="209" y="153"/>
                  </a:cubicBezTo>
                  <a:lnTo>
                    <a:pt x="206" y="179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41">
              <a:extLst>
                <a:ext uri="{FF2B5EF4-FFF2-40B4-BE49-F238E27FC236}">
                  <a16:creationId xmlns:a16="http://schemas.microsoft.com/office/drawing/2014/main" id="{CF90A9C7-70BC-8147-61EE-5B4E5EF25070}"/>
                </a:ext>
              </a:extLst>
            </p:cNvPr>
            <p:cNvSpPr/>
            <p:nvPr/>
          </p:nvSpPr>
          <p:spPr>
            <a:xfrm>
              <a:off x="2724151" y="2790826"/>
              <a:ext cx="511174" cy="492125"/>
            </a:xfrm>
            <a:custGeom>
              <a:avLst/>
              <a:gdLst/>
              <a:ahLst/>
              <a:cxnLst/>
              <a:rect l="l" t="t" r="r" b="b"/>
              <a:pathLst>
                <a:path w="661" h="637" extrusionOk="0">
                  <a:moveTo>
                    <a:pt x="91" y="526"/>
                  </a:moveTo>
                  <a:cubicBezTo>
                    <a:pt x="91" y="526"/>
                    <a:pt x="245" y="542"/>
                    <a:pt x="324" y="637"/>
                  </a:cubicBezTo>
                  <a:cubicBezTo>
                    <a:pt x="324" y="637"/>
                    <a:pt x="406" y="526"/>
                    <a:pt x="555" y="529"/>
                  </a:cubicBezTo>
                  <a:cubicBezTo>
                    <a:pt x="661" y="401"/>
                    <a:pt x="643" y="212"/>
                    <a:pt x="515" y="106"/>
                  </a:cubicBezTo>
                  <a:cubicBezTo>
                    <a:pt x="388" y="0"/>
                    <a:pt x="198" y="18"/>
                    <a:pt x="93" y="145"/>
                  </a:cubicBezTo>
                  <a:cubicBezTo>
                    <a:pt x="1" y="256"/>
                    <a:pt x="0" y="415"/>
                    <a:pt x="91" y="527"/>
                  </a:cubicBezTo>
                  <a:cubicBezTo>
                    <a:pt x="91" y="526"/>
                    <a:pt x="91" y="526"/>
                    <a:pt x="91" y="526"/>
                  </a:cubicBezTo>
                </a:path>
              </a:pathLst>
            </a:custGeom>
            <a:solidFill>
              <a:srgbClr val="DFF7E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41">
              <a:extLst>
                <a:ext uri="{FF2B5EF4-FFF2-40B4-BE49-F238E27FC236}">
                  <a16:creationId xmlns:a16="http://schemas.microsoft.com/office/drawing/2014/main" id="{32700970-4336-8351-3959-C274502E3A4C}"/>
                </a:ext>
              </a:extLst>
            </p:cNvPr>
            <p:cNvSpPr/>
            <p:nvPr/>
          </p:nvSpPr>
          <p:spPr>
            <a:xfrm>
              <a:off x="2967038" y="2836864"/>
              <a:ext cx="19050" cy="1209675"/>
            </a:xfrm>
            <a:custGeom>
              <a:avLst/>
              <a:gdLst/>
              <a:ahLst/>
              <a:cxnLst/>
              <a:rect l="l" t="t" r="r" b="b"/>
              <a:pathLst>
                <a:path w="12" h="762" extrusionOk="0">
                  <a:moveTo>
                    <a:pt x="3" y="0"/>
                  </a:moveTo>
                  <a:lnTo>
                    <a:pt x="0" y="762"/>
                  </a:lnTo>
                  <a:lnTo>
                    <a:pt x="12" y="76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41">
              <a:extLst>
                <a:ext uri="{FF2B5EF4-FFF2-40B4-BE49-F238E27FC236}">
                  <a16:creationId xmlns:a16="http://schemas.microsoft.com/office/drawing/2014/main" id="{A5E52F5D-D04F-B1FA-C548-9776AA5EA488}"/>
                </a:ext>
              </a:extLst>
            </p:cNvPr>
            <p:cNvSpPr/>
            <p:nvPr/>
          </p:nvSpPr>
          <p:spPr>
            <a:xfrm>
              <a:off x="2974976" y="3167064"/>
              <a:ext cx="114300" cy="93663"/>
            </a:xfrm>
            <a:custGeom>
              <a:avLst/>
              <a:gdLst/>
              <a:ahLst/>
              <a:cxnLst/>
              <a:rect l="l" t="t" r="r" b="b"/>
              <a:pathLst>
                <a:path w="148" h="122" extrusionOk="0">
                  <a:moveTo>
                    <a:pt x="2" y="122"/>
                  </a:moveTo>
                  <a:cubicBezTo>
                    <a:pt x="2" y="122"/>
                    <a:pt x="54" y="28"/>
                    <a:pt x="148" y="0"/>
                  </a:cubicBezTo>
                  <a:cubicBezTo>
                    <a:pt x="148" y="0"/>
                    <a:pt x="49" y="23"/>
                    <a:pt x="0" y="104"/>
                  </a:cubicBezTo>
                  <a:lnTo>
                    <a:pt x="2" y="122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41">
              <a:extLst>
                <a:ext uri="{FF2B5EF4-FFF2-40B4-BE49-F238E27FC236}">
                  <a16:creationId xmlns:a16="http://schemas.microsoft.com/office/drawing/2014/main" id="{BE03EFFE-6132-4EA5-0046-4706CE727895}"/>
                </a:ext>
              </a:extLst>
            </p:cNvPr>
            <p:cNvSpPr/>
            <p:nvPr/>
          </p:nvSpPr>
          <p:spPr>
            <a:xfrm>
              <a:off x="2973388" y="2960689"/>
              <a:ext cx="115888" cy="96838"/>
            </a:xfrm>
            <a:custGeom>
              <a:avLst/>
              <a:gdLst/>
              <a:ahLst/>
              <a:cxnLst/>
              <a:rect l="l" t="t" r="r" b="b"/>
              <a:pathLst>
                <a:path w="151" h="125" extrusionOk="0">
                  <a:moveTo>
                    <a:pt x="0" y="125"/>
                  </a:moveTo>
                  <a:cubicBezTo>
                    <a:pt x="0" y="125"/>
                    <a:pt x="57" y="28"/>
                    <a:pt x="151" y="0"/>
                  </a:cubicBezTo>
                  <a:cubicBezTo>
                    <a:pt x="151" y="0"/>
                    <a:pt x="49" y="29"/>
                    <a:pt x="0" y="110"/>
                  </a:cubicBezTo>
                  <a:lnTo>
                    <a:pt x="0" y="125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41">
              <a:extLst>
                <a:ext uri="{FF2B5EF4-FFF2-40B4-BE49-F238E27FC236}">
                  <a16:creationId xmlns:a16="http://schemas.microsoft.com/office/drawing/2014/main" id="{86CCA7D5-0CC8-F46F-A2B5-775B1D804AD9}"/>
                </a:ext>
              </a:extLst>
            </p:cNvPr>
            <p:cNvSpPr/>
            <p:nvPr/>
          </p:nvSpPr>
          <p:spPr>
            <a:xfrm>
              <a:off x="2973388" y="3063876"/>
              <a:ext cx="115888" cy="100013"/>
            </a:xfrm>
            <a:custGeom>
              <a:avLst/>
              <a:gdLst/>
              <a:ahLst/>
              <a:cxnLst/>
              <a:rect l="l" t="t" r="r" b="b"/>
              <a:pathLst>
                <a:path w="151" h="129" extrusionOk="0">
                  <a:moveTo>
                    <a:pt x="2" y="129"/>
                  </a:moveTo>
                  <a:cubicBezTo>
                    <a:pt x="2" y="129"/>
                    <a:pt x="57" y="28"/>
                    <a:pt x="151" y="0"/>
                  </a:cubicBezTo>
                  <a:cubicBezTo>
                    <a:pt x="151" y="0"/>
                    <a:pt x="50" y="28"/>
                    <a:pt x="0" y="109"/>
                  </a:cubicBezTo>
                  <a:lnTo>
                    <a:pt x="2" y="129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41">
              <a:extLst>
                <a:ext uri="{FF2B5EF4-FFF2-40B4-BE49-F238E27FC236}">
                  <a16:creationId xmlns:a16="http://schemas.microsoft.com/office/drawing/2014/main" id="{EAFD82DD-6D59-F06F-34ED-CE8593B78649}"/>
                </a:ext>
              </a:extLst>
            </p:cNvPr>
            <p:cNvSpPr/>
            <p:nvPr/>
          </p:nvSpPr>
          <p:spPr>
            <a:xfrm>
              <a:off x="2862263" y="3013076"/>
              <a:ext cx="111125" cy="95250"/>
            </a:xfrm>
            <a:custGeom>
              <a:avLst/>
              <a:gdLst/>
              <a:ahLst/>
              <a:cxnLst/>
              <a:rect l="l" t="t" r="r" b="b"/>
              <a:pathLst>
                <a:path w="143" h="123" extrusionOk="0">
                  <a:moveTo>
                    <a:pt x="141" y="123"/>
                  </a:moveTo>
                  <a:cubicBezTo>
                    <a:pt x="141" y="123"/>
                    <a:pt x="90" y="29"/>
                    <a:pt x="0" y="0"/>
                  </a:cubicBezTo>
                  <a:cubicBezTo>
                    <a:pt x="0" y="0"/>
                    <a:pt x="96" y="24"/>
                    <a:pt x="143" y="105"/>
                  </a:cubicBezTo>
                  <a:lnTo>
                    <a:pt x="141" y="123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41">
              <a:extLst>
                <a:ext uri="{FF2B5EF4-FFF2-40B4-BE49-F238E27FC236}">
                  <a16:creationId xmlns:a16="http://schemas.microsoft.com/office/drawing/2014/main" id="{8F5C3D1B-1C82-007E-AC30-4AB7F280E57C}"/>
                </a:ext>
              </a:extLst>
            </p:cNvPr>
            <p:cNvSpPr/>
            <p:nvPr/>
          </p:nvSpPr>
          <p:spPr>
            <a:xfrm>
              <a:off x="2862263" y="3114676"/>
              <a:ext cx="111125" cy="93663"/>
            </a:xfrm>
            <a:custGeom>
              <a:avLst/>
              <a:gdLst/>
              <a:ahLst/>
              <a:cxnLst/>
              <a:rect l="l" t="t" r="r" b="b"/>
              <a:pathLst>
                <a:path w="143" h="122" extrusionOk="0">
                  <a:moveTo>
                    <a:pt x="141" y="122"/>
                  </a:moveTo>
                  <a:cubicBezTo>
                    <a:pt x="141" y="122"/>
                    <a:pt x="90" y="29"/>
                    <a:pt x="0" y="0"/>
                  </a:cubicBezTo>
                  <a:cubicBezTo>
                    <a:pt x="0" y="0"/>
                    <a:pt x="96" y="23"/>
                    <a:pt x="143" y="104"/>
                  </a:cubicBezTo>
                  <a:lnTo>
                    <a:pt x="141" y="122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41">
              <a:extLst>
                <a:ext uri="{FF2B5EF4-FFF2-40B4-BE49-F238E27FC236}">
                  <a16:creationId xmlns:a16="http://schemas.microsoft.com/office/drawing/2014/main" id="{9F430F53-0A76-0FFC-4A58-C12539C86D37}"/>
                </a:ext>
              </a:extLst>
            </p:cNvPr>
            <p:cNvSpPr/>
            <p:nvPr/>
          </p:nvSpPr>
          <p:spPr>
            <a:xfrm>
              <a:off x="1987551" y="2311401"/>
              <a:ext cx="892175" cy="860424"/>
            </a:xfrm>
            <a:custGeom>
              <a:avLst/>
              <a:gdLst/>
              <a:ahLst/>
              <a:cxnLst/>
              <a:rect l="l" t="t" r="r" b="b"/>
              <a:pathLst>
                <a:path w="1154" h="1113" extrusionOk="0">
                  <a:moveTo>
                    <a:pt x="158" y="919"/>
                  </a:moveTo>
                  <a:cubicBezTo>
                    <a:pt x="158" y="919"/>
                    <a:pt x="428" y="946"/>
                    <a:pt x="565" y="1113"/>
                  </a:cubicBezTo>
                  <a:cubicBezTo>
                    <a:pt x="565" y="1113"/>
                    <a:pt x="709" y="919"/>
                    <a:pt x="969" y="923"/>
                  </a:cubicBezTo>
                  <a:cubicBezTo>
                    <a:pt x="1154" y="700"/>
                    <a:pt x="1123" y="369"/>
                    <a:pt x="900" y="184"/>
                  </a:cubicBezTo>
                  <a:cubicBezTo>
                    <a:pt x="676" y="0"/>
                    <a:pt x="346" y="31"/>
                    <a:pt x="161" y="254"/>
                  </a:cubicBezTo>
                  <a:cubicBezTo>
                    <a:pt x="1" y="446"/>
                    <a:pt x="0" y="725"/>
                    <a:pt x="158" y="919"/>
                  </a:cubicBezTo>
                  <a:cubicBezTo>
                    <a:pt x="158" y="919"/>
                    <a:pt x="158" y="919"/>
                    <a:pt x="158" y="919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9F9E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41">
              <a:extLst>
                <a:ext uri="{FF2B5EF4-FFF2-40B4-BE49-F238E27FC236}">
                  <a16:creationId xmlns:a16="http://schemas.microsoft.com/office/drawing/2014/main" id="{70886A85-237B-2FD0-F953-F59D3BCEA923}"/>
                </a:ext>
              </a:extLst>
            </p:cNvPr>
            <p:cNvSpPr/>
            <p:nvPr/>
          </p:nvSpPr>
          <p:spPr>
            <a:xfrm>
              <a:off x="2409826" y="2389189"/>
              <a:ext cx="34925" cy="1657350"/>
            </a:xfrm>
            <a:custGeom>
              <a:avLst/>
              <a:gdLst/>
              <a:ahLst/>
              <a:cxnLst/>
              <a:rect l="l" t="t" r="r" b="b"/>
              <a:pathLst>
                <a:path w="22" h="1044" extrusionOk="0">
                  <a:moveTo>
                    <a:pt x="5" y="0"/>
                  </a:moveTo>
                  <a:lnTo>
                    <a:pt x="0" y="1044"/>
                  </a:lnTo>
                  <a:lnTo>
                    <a:pt x="22" y="104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41">
              <a:extLst>
                <a:ext uri="{FF2B5EF4-FFF2-40B4-BE49-F238E27FC236}">
                  <a16:creationId xmlns:a16="http://schemas.microsoft.com/office/drawing/2014/main" id="{57C885A2-08A8-E649-B894-9C5C00613923}"/>
                </a:ext>
              </a:extLst>
            </p:cNvPr>
            <p:cNvSpPr/>
            <p:nvPr/>
          </p:nvSpPr>
          <p:spPr>
            <a:xfrm>
              <a:off x="2424113" y="2967039"/>
              <a:ext cx="200025" cy="165100"/>
            </a:xfrm>
            <a:custGeom>
              <a:avLst/>
              <a:gdLst/>
              <a:ahLst/>
              <a:cxnLst/>
              <a:rect l="l" t="t" r="r" b="b"/>
              <a:pathLst>
                <a:path w="259" h="214" extrusionOk="0">
                  <a:moveTo>
                    <a:pt x="4" y="214"/>
                  </a:moveTo>
                  <a:cubicBezTo>
                    <a:pt x="4" y="214"/>
                    <a:pt x="95" y="50"/>
                    <a:pt x="259" y="0"/>
                  </a:cubicBezTo>
                  <a:cubicBezTo>
                    <a:pt x="259" y="0"/>
                    <a:pt x="86" y="41"/>
                    <a:pt x="0" y="182"/>
                  </a:cubicBezTo>
                  <a:lnTo>
                    <a:pt x="4" y="214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41">
              <a:extLst>
                <a:ext uri="{FF2B5EF4-FFF2-40B4-BE49-F238E27FC236}">
                  <a16:creationId xmlns:a16="http://schemas.microsoft.com/office/drawing/2014/main" id="{DA66D4CD-F210-89B9-A29D-BE941837C3EF}"/>
                </a:ext>
              </a:extLst>
            </p:cNvPr>
            <p:cNvSpPr/>
            <p:nvPr/>
          </p:nvSpPr>
          <p:spPr>
            <a:xfrm>
              <a:off x="2422526" y="2606676"/>
              <a:ext cx="201613" cy="173038"/>
            </a:xfrm>
            <a:custGeom>
              <a:avLst/>
              <a:gdLst/>
              <a:ahLst/>
              <a:cxnLst/>
              <a:rect l="l" t="t" r="r" b="b"/>
              <a:pathLst>
                <a:path w="261" h="223" extrusionOk="0">
                  <a:moveTo>
                    <a:pt x="0" y="223"/>
                  </a:moveTo>
                  <a:cubicBezTo>
                    <a:pt x="0" y="223"/>
                    <a:pt x="97" y="50"/>
                    <a:pt x="261" y="0"/>
                  </a:cubicBezTo>
                  <a:cubicBezTo>
                    <a:pt x="261" y="0"/>
                    <a:pt x="87" y="48"/>
                    <a:pt x="0" y="189"/>
                  </a:cubicBezTo>
                  <a:lnTo>
                    <a:pt x="0" y="223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41">
              <a:extLst>
                <a:ext uri="{FF2B5EF4-FFF2-40B4-BE49-F238E27FC236}">
                  <a16:creationId xmlns:a16="http://schemas.microsoft.com/office/drawing/2014/main" id="{2A0326F8-E3BB-D23F-7250-5166B90C4694}"/>
                </a:ext>
              </a:extLst>
            </p:cNvPr>
            <p:cNvSpPr/>
            <p:nvPr/>
          </p:nvSpPr>
          <p:spPr>
            <a:xfrm>
              <a:off x="2424113" y="2786064"/>
              <a:ext cx="200025" cy="169863"/>
            </a:xfrm>
            <a:custGeom>
              <a:avLst/>
              <a:gdLst/>
              <a:ahLst/>
              <a:cxnLst/>
              <a:rect l="l" t="t" r="r" b="b"/>
              <a:pathLst>
                <a:path w="259" h="220" extrusionOk="0">
                  <a:moveTo>
                    <a:pt x="0" y="220"/>
                  </a:moveTo>
                  <a:cubicBezTo>
                    <a:pt x="0" y="220"/>
                    <a:pt x="95" y="51"/>
                    <a:pt x="259" y="0"/>
                  </a:cubicBezTo>
                  <a:cubicBezTo>
                    <a:pt x="259" y="0"/>
                    <a:pt x="86" y="41"/>
                    <a:pt x="0" y="183"/>
                  </a:cubicBezTo>
                  <a:lnTo>
                    <a:pt x="0" y="220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41">
              <a:extLst>
                <a:ext uri="{FF2B5EF4-FFF2-40B4-BE49-F238E27FC236}">
                  <a16:creationId xmlns:a16="http://schemas.microsoft.com/office/drawing/2014/main" id="{F421A6CD-C9BB-2CD0-D5A8-B48CCB590008}"/>
                </a:ext>
              </a:extLst>
            </p:cNvPr>
            <p:cNvSpPr/>
            <p:nvPr/>
          </p:nvSpPr>
          <p:spPr>
            <a:xfrm>
              <a:off x="2227263" y="2874964"/>
              <a:ext cx="193675" cy="165100"/>
            </a:xfrm>
            <a:custGeom>
              <a:avLst/>
              <a:gdLst/>
              <a:ahLst/>
              <a:cxnLst/>
              <a:rect l="l" t="t" r="r" b="b"/>
              <a:pathLst>
                <a:path w="250" h="214" extrusionOk="0">
                  <a:moveTo>
                    <a:pt x="246" y="214"/>
                  </a:moveTo>
                  <a:cubicBezTo>
                    <a:pt x="246" y="214"/>
                    <a:pt x="158" y="50"/>
                    <a:pt x="0" y="0"/>
                  </a:cubicBezTo>
                  <a:cubicBezTo>
                    <a:pt x="0" y="0"/>
                    <a:pt x="167" y="41"/>
                    <a:pt x="250" y="183"/>
                  </a:cubicBezTo>
                  <a:lnTo>
                    <a:pt x="246" y="214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41">
              <a:extLst>
                <a:ext uri="{FF2B5EF4-FFF2-40B4-BE49-F238E27FC236}">
                  <a16:creationId xmlns:a16="http://schemas.microsoft.com/office/drawing/2014/main" id="{875F5FF1-177E-A002-7C29-797620078065}"/>
                </a:ext>
              </a:extLst>
            </p:cNvPr>
            <p:cNvSpPr/>
            <p:nvPr/>
          </p:nvSpPr>
          <p:spPr>
            <a:xfrm>
              <a:off x="1211263" y="3660776"/>
              <a:ext cx="498475" cy="385763"/>
            </a:xfrm>
            <a:custGeom>
              <a:avLst/>
              <a:gdLst/>
              <a:ahLst/>
              <a:cxnLst/>
              <a:rect l="l" t="t" r="r" b="b"/>
              <a:pathLst>
                <a:path w="314" h="243" extrusionOk="0">
                  <a:moveTo>
                    <a:pt x="314" y="243"/>
                  </a:moveTo>
                  <a:lnTo>
                    <a:pt x="0" y="243"/>
                  </a:lnTo>
                  <a:lnTo>
                    <a:pt x="0" y="49"/>
                  </a:lnTo>
                  <a:lnTo>
                    <a:pt x="157" y="0"/>
                  </a:lnTo>
                  <a:lnTo>
                    <a:pt x="314" y="49"/>
                  </a:lnTo>
                  <a:lnTo>
                    <a:pt x="314" y="24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41">
              <a:extLst>
                <a:ext uri="{FF2B5EF4-FFF2-40B4-BE49-F238E27FC236}">
                  <a16:creationId xmlns:a16="http://schemas.microsoft.com/office/drawing/2014/main" id="{F563583E-CF36-FBD2-E494-104F91E55FA1}"/>
                </a:ext>
              </a:extLst>
            </p:cNvPr>
            <p:cNvSpPr/>
            <p:nvPr/>
          </p:nvSpPr>
          <p:spPr>
            <a:xfrm>
              <a:off x="1211263" y="3660776"/>
              <a:ext cx="498475" cy="385763"/>
            </a:xfrm>
            <a:custGeom>
              <a:avLst/>
              <a:gdLst/>
              <a:ahLst/>
              <a:cxnLst/>
              <a:rect l="l" t="t" r="r" b="b"/>
              <a:pathLst>
                <a:path w="314" h="243" extrusionOk="0">
                  <a:moveTo>
                    <a:pt x="314" y="243"/>
                  </a:moveTo>
                  <a:lnTo>
                    <a:pt x="0" y="243"/>
                  </a:lnTo>
                  <a:lnTo>
                    <a:pt x="0" y="49"/>
                  </a:lnTo>
                  <a:lnTo>
                    <a:pt x="157" y="0"/>
                  </a:lnTo>
                  <a:lnTo>
                    <a:pt x="314" y="49"/>
                  </a:lnTo>
                  <a:lnTo>
                    <a:pt x="314" y="243"/>
                  </a:ln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5" name="Google Shape;655;p41">
              <a:extLst>
                <a:ext uri="{FF2B5EF4-FFF2-40B4-BE49-F238E27FC236}">
                  <a16:creationId xmlns:a16="http://schemas.microsoft.com/office/drawing/2014/main" id="{D8FD5AD6-2B5A-D729-32AD-850EA7E1F48E}"/>
                </a:ext>
              </a:extLst>
            </p:cNvPr>
            <p:cNvCxnSpPr/>
            <p:nvPr/>
          </p:nvCxnSpPr>
          <p:spPr>
            <a:xfrm>
              <a:off x="1244601" y="3725864"/>
              <a:ext cx="0" cy="3207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6" name="Google Shape;656;p41">
              <a:extLst>
                <a:ext uri="{FF2B5EF4-FFF2-40B4-BE49-F238E27FC236}">
                  <a16:creationId xmlns:a16="http://schemas.microsoft.com/office/drawing/2014/main" id="{A9275404-43D8-52DC-B0D0-9A0AA71A919A}"/>
                </a:ext>
              </a:extLst>
            </p:cNvPr>
            <p:cNvCxnSpPr/>
            <p:nvPr/>
          </p:nvCxnSpPr>
          <p:spPr>
            <a:xfrm>
              <a:off x="1284288" y="3716339"/>
              <a:ext cx="0" cy="3303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7" name="Google Shape;657;p41">
              <a:extLst>
                <a:ext uri="{FF2B5EF4-FFF2-40B4-BE49-F238E27FC236}">
                  <a16:creationId xmlns:a16="http://schemas.microsoft.com/office/drawing/2014/main" id="{960525A5-F826-AFA6-C72B-1E3FD226BDCF}"/>
                </a:ext>
              </a:extLst>
            </p:cNvPr>
            <p:cNvCxnSpPr/>
            <p:nvPr/>
          </p:nvCxnSpPr>
          <p:spPr>
            <a:xfrm>
              <a:off x="1323976" y="3698876"/>
              <a:ext cx="0" cy="3477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8" name="Google Shape;658;p41">
              <a:extLst>
                <a:ext uri="{FF2B5EF4-FFF2-40B4-BE49-F238E27FC236}">
                  <a16:creationId xmlns:a16="http://schemas.microsoft.com/office/drawing/2014/main" id="{6C5E8B72-8642-B2B5-1616-407584E08939}"/>
                </a:ext>
              </a:extLst>
            </p:cNvPr>
            <p:cNvCxnSpPr/>
            <p:nvPr/>
          </p:nvCxnSpPr>
          <p:spPr>
            <a:xfrm>
              <a:off x="1363663" y="3687764"/>
              <a:ext cx="0" cy="3588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9" name="Google Shape;659;p41">
              <a:extLst>
                <a:ext uri="{FF2B5EF4-FFF2-40B4-BE49-F238E27FC236}">
                  <a16:creationId xmlns:a16="http://schemas.microsoft.com/office/drawing/2014/main" id="{7B9225C6-AD54-B4F9-E210-0F66984BF5F8}"/>
                </a:ext>
              </a:extLst>
            </p:cNvPr>
            <p:cNvCxnSpPr/>
            <p:nvPr/>
          </p:nvCxnSpPr>
          <p:spPr>
            <a:xfrm>
              <a:off x="1403351" y="3671889"/>
              <a:ext cx="0" cy="3747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0" name="Google Shape;660;p41">
              <a:extLst>
                <a:ext uri="{FF2B5EF4-FFF2-40B4-BE49-F238E27FC236}">
                  <a16:creationId xmlns:a16="http://schemas.microsoft.com/office/drawing/2014/main" id="{63E4D880-5C04-C077-9420-E6DAC6BDC19E}"/>
                </a:ext>
              </a:extLst>
            </p:cNvPr>
            <p:cNvCxnSpPr/>
            <p:nvPr/>
          </p:nvCxnSpPr>
          <p:spPr>
            <a:xfrm>
              <a:off x="1441451" y="3659189"/>
              <a:ext cx="0" cy="3873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1" name="Google Shape;661;p41">
              <a:extLst>
                <a:ext uri="{FF2B5EF4-FFF2-40B4-BE49-F238E27FC236}">
                  <a16:creationId xmlns:a16="http://schemas.microsoft.com/office/drawing/2014/main" id="{AFACDA4B-3FD4-9529-3BED-9C68C6A2F4E0}"/>
                </a:ext>
              </a:extLst>
            </p:cNvPr>
            <p:cNvCxnSpPr/>
            <p:nvPr/>
          </p:nvCxnSpPr>
          <p:spPr>
            <a:xfrm>
              <a:off x="1481138" y="3656014"/>
              <a:ext cx="0" cy="3906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2" name="Google Shape;662;p41">
              <a:extLst>
                <a:ext uri="{FF2B5EF4-FFF2-40B4-BE49-F238E27FC236}">
                  <a16:creationId xmlns:a16="http://schemas.microsoft.com/office/drawing/2014/main" id="{75789C75-AE2A-23B5-6368-9C5A514BD9F8}"/>
                </a:ext>
              </a:extLst>
            </p:cNvPr>
            <p:cNvCxnSpPr/>
            <p:nvPr/>
          </p:nvCxnSpPr>
          <p:spPr>
            <a:xfrm>
              <a:off x="1520826" y="3665539"/>
              <a:ext cx="0" cy="3810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3" name="Google Shape;663;p41">
              <a:extLst>
                <a:ext uri="{FF2B5EF4-FFF2-40B4-BE49-F238E27FC236}">
                  <a16:creationId xmlns:a16="http://schemas.microsoft.com/office/drawing/2014/main" id="{B229AAD3-A721-0E0D-974D-2E8AA03B6132}"/>
                </a:ext>
              </a:extLst>
            </p:cNvPr>
            <p:cNvCxnSpPr/>
            <p:nvPr/>
          </p:nvCxnSpPr>
          <p:spPr>
            <a:xfrm>
              <a:off x="1560513" y="3686176"/>
              <a:ext cx="0" cy="3603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4" name="Google Shape;664;p41">
              <a:extLst>
                <a:ext uri="{FF2B5EF4-FFF2-40B4-BE49-F238E27FC236}">
                  <a16:creationId xmlns:a16="http://schemas.microsoft.com/office/drawing/2014/main" id="{A30ACD45-7F93-8DC2-2A92-E8DD31E06D27}"/>
                </a:ext>
              </a:extLst>
            </p:cNvPr>
            <p:cNvCxnSpPr/>
            <p:nvPr/>
          </p:nvCxnSpPr>
          <p:spPr>
            <a:xfrm>
              <a:off x="1600201" y="3697289"/>
              <a:ext cx="0" cy="3492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5" name="Google Shape;665;p41">
              <a:extLst>
                <a:ext uri="{FF2B5EF4-FFF2-40B4-BE49-F238E27FC236}">
                  <a16:creationId xmlns:a16="http://schemas.microsoft.com/office/drawing/2014/main" id="{792DD29D-B249-3CDC-7FBB-3FE442DD3A02}"/>
                </a:ext>
              </a:extLst>
            </p:cNvPr>
            <p:cNvCxnSpPr/>
            <p:nvPr/>
          </p:nvCxnSpPr>
          <p:spPr>
            <a:xfrm>
              <a:off x="1639888" y="3716339"/>
              <a:ext cx="0" cy="3303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6" name="Google Shape;666;p41">
              <a:extLst>
                <a:ext uri="{FF2B5EF4-FFF2-40B4-BE49-F238E27FC236}">
                  <a16:creationId xmlns:a16="http://schemas.microsoft.com/office/drawing/2014/main" id="{0359367F-B7D7-2664-B0A4-8E5049E6B108}"/>
                </a:ext>
              </a:extLst>
            </p:cNvPr>
            <p:cNvCxnSpPr/>
            <p:nvPr/>
          </p:nvCxnSpPr>
          <p:spPr>
            <a:xfrm>
              <a:off x="1679576" y="3727451"/>
              <a:ext cx="0" cy="3192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67" name="Google Shape;667;p41">
              <a:extLst>
                <a:ext uri="{FF2B5EF4-FFF2-40B4-BE49-F238E27FC236}">
                  <a16:creationId xmlns:a16="http://schemas.microsoft.com/office/drawing/2014/main" id="{399322C4-3A19-330B-BE15-3ACCFC7041D0}"/>
                </a:ext>
              </a:extLst>
            </p:cNvPr>
            <p:cNvSpPr/>
            <p:nvPr/>
          </p:nvSpPr>
          <p:spPr>
            <a:xfrm>
              <a:off x="1238251" y="3756026"/>
              <a:ext cx="123900" cy="268200"/>
            </a:xfrm>
            <a:prstGeom prst="rect">
              <a:avLst/>
            </a:pr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41">
              <a:extLst>
                <a:ext uri="{FF2B5EF4-FFF2-40B4-BE49-F238E27FC236}">
                  <a16:creationId xmlns:a16="http://schemas.microsoft.com/office/drawing/2014/main" id="{1A12B618-8233-4E74-7EF6-1F60674326C1}"/>
                </a:ext>
              </a:extLst>
            </p:cNvPr>
            <p:cNvSpPr/>
            <p:nvPr/>
          </p:nvSpPr>
          <p:spPr>
            <a:xfrm>
              <a:off x="1238251" y="3756026"/>
              <a:ext cx="123900" cy="2682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41">
              <a:extLst>
                <a:ext uri="{FF2B5EF4-FFF2-40B4-BE49-F238E27FC236}">
                  <a16:creationId xmlns:a16="http://schemas.microsoft.com/office/drawing/2014/main" id="{62C678B1-0FF6-78DA-DEE2-F83D30E9F223}"/>
                </a:ext>
              </a:extLst>
            </p:cNvPr>
            <p:cNvSpPr/>
            <p:nvPr/>
          </p:nvSpPr>
          <p:spPr>
            <a:xfrm>
              <a:off x="1252538" y="3767139"/>
              <a:ext cx="41400" cy="36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41">
              <a:extLst>
                <a:ext uri="{FF2B5EF4-FFF2-40B4-BE49-F238E27FC236}">
                  <a16:creationId xmlns:a16="http://schemas.microsoft.com/office/drawing/2014/main" id="{8A8AFAF0-19E0-832E-DE82-5D8E9DDE8C2C}"/>
                </a:ext>
              </a:extLst>
            </p:cNvPr>
            <p:cNvSpPr/>
            <p:nvPr/>
          </p:nvSpPr>
          <p:spPr>
            <a:xfrm>
              <a:off x="1252538" y="3767139"/>
              <a:ext cx="41400" cy="366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41">
              <a:extLst>
                <a:ext uri="{FF2B5EF4-FFF2-40B4-BE49-F238E27FC236}">
                  <a16:creationId xmlns:a16="http://schemas.microsoft.com/office/drawing/2014/main" id="{9BD67392-6304-D404-106B-41934037BC15}"/>
                </a:ext>
              </a:extLst>
            </p:cNvPr>
            <p:cNvSpPr/>
            <p:nvPr/>
          </p:nvSpPr>
          <p:spPr>
            <a:xfrm>
              <a:off x="1301751" y="3813176"/>
              <a:ext cx="45900" cy="3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41">
              <a:extLst>
                <a:ext uri="{FF2B5EF4-FFF2-40B4-BE49-F238E27FC236}">
                  <a16:creationId xmlns:a16="http://schemas.microsoft.com/office/drawing/2014/main" id="{427143DD-FF0C-F4F4-E3CF-0C9DADDB04A9}"/>
                </a:ext>
              </a:extLst>
            </p:cNvPr>
            <p:cNvSpPr/>
            <p:nvPr/>
          </p:nvSpPr>
          <p:spPr>
            <a:xfrm>
              <a:off x="1301751" y="3813176"/>
              <a:ext cx="45900" cy="318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41">
              <a:extLst>
                <a:ext uri="{FF2B5EF4-FFF2-40B4-BE49-F238E27FC236}">
                  <a16:creationId xmlns:a16="http://schemas.microsoft.com/office/drawing/2014/main" id="{2096E285-6640-E66A-FDC3-DF46BECC48B1}"/>
                </a:ext>
              </a:extLst>
            </p:cNvPr>
            <p:cNvSpPr/>
            <p:nvPr/>
          </p:nvSpPr>
          <p:spPr>
            <a:xfrm>
              <a:off x="1301751" y="3767139"/>
              <a:ext cx="45900" cy="36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41">
              <a:extLst>
                <a:ext uri="{FF2B5EF4-FFF2-40B4-BE49-F238E27FC236}">
                  <a16:creationId xmlns:a16="http://schemas.microsoft.com/office/drawing/2014/main" id="{60EE2867-270B-FB40-1157-47CD2A7C4607}"/>
                </a:ext>
              </a:extLst>
            </p:cNvPr>
            <p:cNvSpPr/>
            <p:nvPr/>
          </p:nvSpPr>
          <p:spPr>
            <a:xfrm>
              <a:off x="1301751" y="3767139"/>
              <a:ext cx="45900" cy="366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41">
              <a:extLst>
                <a:ext uri="{FF2B5EF4-FFF2-40B4-BE49-F238E27FC236}">
                  <a16:creationId xmlns:a16="http://schemas.microsoft.com/office/drawing/2014/main" id="{06969FC1-08A8-D15B-B081-DBD12E1C55C7}"/>
                </a:ext>
              </a:extLst>
            </p:cNvPr>
            <p:cNvSpPr/>
            <p:nvPr/>
          </p:nvSpPr>
          <p:spPr>
            <a:xfrm>
              <a:off x="1301751" y="3894139"/>
              <a:ext cx="459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41">
              <a:extLst>
                <a:ext uri="{FF2B5EF4-FFF2-40B4-BE49-F238E27FC236}">
                  <a16:creationId xmlns:a16="http://schemas.microsoft.com/office/drawing/2014/main" id="{9FB8C7E4-3507-51B4-CA31-68143FD4AC3F}"/>
                </a:ext>
              </a:extLst>
            </p:cNvPr>
            <p:cNvSpPr/>
            <p:nvPr/>
          </p:nvSpPr>
          <p:spPr>
            <a:xfrm>
              <a:off x="1301751" y="3894139"/>
              <a:ext cx="45900" cy="333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41">
              <a:extLst>
                <a:ext uri="{FF2B5EF4-FFF2-40B4-BE49-F238E27FC236}">
                  <a16:creationId xmlns:a16="http://schemas.microsoft.com/office/drawing/2014/main" id="{D38B8F9C-3D1A-C89D-CAAA-0F36BE02E3AA}"/>
                </a:ext>
              </a:extLst>
            </p:cNvPr>
            <p:cNvSpPr/>
            <p:nvPr/>
          </p:nvSpPr>
          <p:spPr>
            <a:xfrm>
              <a:off x="1301751" y="3852864"/>
              <a:ext cx="459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41">
              <a:extLst>
                <a:ext uri="{FF2B5EF4-FFF2-40B4-BE49-F238E27FC236}">
                  <a16:creationId xmlns:a16="http://schemas.microsoft.com/office/drawing/2014/main" id="{F9F58C6A-F614-F5DE-0756-DAD0C32EBE45}"/>
                </a:ext>
              </a:extLst>
            </p:cNvPr>
            <p:cNvSpPr/>
            <p:nvPr/>
          </p:nvSpPr>
          <p:spPr>
            <a:xfrm>
              <a:off x="1301751" y="3852864"/>
              <a:ext cx="45900" cy="333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41">
              <a:extLst>
                <a:ext uri="{FF2B5EF4-FFF2-40B4-BE49-F238E27FC236}">
                  <a16:creationId xmlns:a16="http://schemas.microsoft.com/office/drawing/2014/main" id="{D53AF116-422B-EEEC-6C14-499338802ABD}"/>
                </a:ext>
              </a:extLst>
            </p:cNvPr>
            <p:cNvSpPr/>
            <p:nvPr/>
          </p:nvSpPr>
          <p:spPr>
            <a:xfrm>
              <a:off x="1252538" y="3933826"/>
              <a:ext cx="414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41">
              <a:extLst>
                <a:ext uri="{FF2B5EF4-FFF2-40B4-BE49-F238E27FC236}">
                  <a16:creationId xmlns:a16="http://schemas.microsoft.com/office/drawing/2014/main" id="{98BFCB67-9819-4BE6-82EC-00CF6435450A}"/>
                </a:ext>
              </a:extLst>
            </p:cNvPr>
            <p:cNvSpPr/>
            <p:nvPr/>
          </p:nvSpPr>
          <p:spPr>
            <a:xfrm>
              <a:off x="1252538" y="3933826"/>
              <a:ext cx="41400" cy="333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41">
              <a:extLst>
                <a:ext uri="{FF2B5EF4-FFF2-40B4-BE49-F238E27FC236}">
                  <a16:creationId xmlns:a16="http://schemas.microsoft.com/office/drawing/2014/main" id="{996EB82A-C982-E04B-BE19-69AF83C9A228}"/>
                </a:ext>
              </a:extLst>
            </p:cNvPr>
            <p:cNvSpPr/>
            <p:nvPr/>
          </p:nvSpPr>
          <p:spPr>
            <a:xfrm>
              <a:off x="1301751" y="3933826"/>
              <a:ext cx="459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41">
              <a:extLst>
                <a:ext uri="{FF2B5EF4-FFF2-40B4-BE49-F238E27FC236}">
                  <a16:creationId xmlns:a16="http://schemas.microsoft.com/office/drawing/2014/main" id="{2E2202EF-FC42-4861-1656-84DAAC45AD4B}"/>
                </a:ext>
              </a:extLst>
            </p:cNvPr>
            <p:cNvSpPr/>
            <p:nvPr/>
          </p:nvSpPr>
          <p:spPr>
            <a:xfrm>
              <a:off x="1301751" y="3933826"/>
              <a:ext cx="45900" cy="333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41">
              <a:extLst>
                <a:ext uri="{FF2B5EF4-FFF2-40B4-BE49-F238E27FC236}">
                  <a16:creationId xmlns:a16="http://schemas.microsoft.com/office/drawing/2014/main" id="{AA626465-D332-12EF-CE91-53E8041A8115}"/>
                </a:ext>
              </a:extLst>
            </p:cNvPr>
            <p:cNvSpPr/>
            <p:nvPr/>
          </p:nvSpPr>
          <p:spPr>
            <a:xfrm>
              <a:off x="1252538" y="3975101"/>
              <a:ext cx="414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41">
              <a:extLst>
                <a:ext uri="{FF2B5EF4-FFF2-40B4-BE49-F238E27FC236}">
                  <a16:creationId xmlns:a16="http://schemas.microsoft.com/office/drawing/2014/main" id="{759A7821-3103-B727-B586-6E2EE9E3077D}"/>
                </a:ext>
              </a:extLst>
            </p:cNvPr>
            <p:cNvSpPr/>
            <p:nvPr/>
          </p:nvSpPr>
          <p:spPr>
            <a:xfrm>
              <a:off x="1252538" y="3975101"/>
              <a:ext cx="41400" cy="333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41">
              <a:extLst>
                <a:ext uri="{FF2B5EF4-FFF2-40B4-BE49-F238E27FC236}">
                  <a16:creationId xmlns:a16="http://schemas.microsoft.com/office/drawing/2014/main" id="{919284B2-0245-3D13-ADED-883922939119}"/>
                </a:ext>
              </a:extLst>
            </p:cNvPr>
            <p:cNvSpPr/>
            <p:nvPr/>
          </p:nvSpPr>
          <p:spPr>
            <a:xfrm>
              <a:off x="1301751" y="3975101"/>
              <a:ext cx="459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41">
              <a:extLst>
                <a:ext uri="{FF2B5EF4-FFF2-40B4-BE49-F238E27FC236}">
                  <a16:creationId xmlns:a16="http://schemas.microsoft.com/office/drawing/2014/main" id="{7A638529-D6B7-DA57-6DE6-CCFD3B6A1973}"/>
                </a:ext>
              </a:extLst>
            </p:cNvPr>
            <p:cNvSpPr/>
            <p:nvPr/>
          </p:nvSpPr>
          <p:spPr>
            <a:xfrm>
              <a:off x="1301751" y="3975101"/>
              <a:ext cx="45900" cy="333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41">
              <a:extLst>
                <a:ext uri="{FF2B5EF4-FFF2-40B4-BE49-F238E27FC236}">
                  <a16:creationId xmlns:a16="http://schemas.microsoft.com/office/drawing/2014/main" id="{4FB51E46-AEFA-FF1D-9861-4AB5F89C6FEC}"/>
                </a:ext>
              </a:extLst>
            </p:cNvPr>
            <p:cNvSpPr/>
            <p:nvPr/>
          </p:nvSpPr>
          <p:spPr>
            <a:xfrm>
              <a:off x="1252538" y="3852864"/>
              <a:ext cx="414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41">
              <a:extLst>
                <a:ext uri="{FF2B5EF4-FFF2-40B4-BE49-F238E27FC236}">
                  <a16:creationId xmlns:a16="http://schemas.microsoft.com/office/drawing/2014/main" id="{F7F06DC6-1A00-D14A-E498-3FEDCFFA8E60}"/>
                </a:ext>
              </a:extLst>
            </p:cNvPr>
            <p:cNvSpPr/>
            <p:nvPr/>
          </p:nvSpPr>
          <p:spPr>
            <a:xfrm>
              <a:off x="1252538" y="3852864"/>
              <a:ext cx="41400" cy="333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41">
              <a:extLst>
                <a:ext uri="{FF2B5EF4-FFF2-40B4-BE49-F238E27FC236}">
                  <a16:creationId xmlns:a16="http://schemas.microsoft.com/office/drawing/2014/main" id="{C62CE4D0-2E20-B786-E6B8-C18A319795BF}"/>
                </a:ext>
              </a:extLst>
            </p:cNvPr>
            <p:cNvSpPr/>
            <p:nvPr/>
          </p:nvSpPr>
          <p:spPr>
            <a:xfrm>
              <a:off x="1252538" y="3813176"/>
              <a:ext cx="41400" cy="3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41">
              <a:extLst>
                <a:ext uri="{FF2B5EF4-FFF2-40B4-BE49-F238E27FC236}">
                  <a16:creationId xmlns:a16="http://schemas.microsoft.com/office/drawing/2014/main" id="{F0D17038-6530-9785-7BA6-22A87A29C15A}"/>
                </a:ext>
              </a:extLst>
            </p:cNvPr>
            <p:cNvSpPr/>
            <p:nvPr/>
          </p:nvSpPr>
          <p:spPr>
            <a:xfrm>
              <a:off x="1252538" y="3813176"/>
              <a:ext cx="41400" cy="318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41">
              <a:extLst>
                <a:ext uri="{FF2B5EF4-FFF2-40B4-BE49-F238E27FC236}">
                  <a16:creationId xmlns:a16="http://schemas.microsoft.com/office/drawing/2014/main" id="{A32F21F0-AF92-0499-5F3A-9209F9A5C7FE}"/>
                </a:ext>
              </a:extLst>
            </p:cNvPr>
            <p:cNvSpPr/>
            <p:nvPr/>
          </p:nvSpPr>
          <p:spPr>
            <a:xfrm>
              <a:off x="1252538" y="3894139"/>
              <a:ext cx="414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41">
              <a:extLst>
                <a:ext uri="{FF2B5EF4-FFF2-40B4-BE49-F238E27FC236}">
                  <a16:creationId xmlns:a16="http://schemas.microsoft.com/office/drawing/2014/main" id="{1E6E951C-C73B-EC85-325B-9CE26C6CA384}"/>
                </a:ext>
              </a:extLst>
            </p:cNvPr>
            <p:cNvSpPr/>
            <p:nvPr/>
          </p:nvSpPr>
          <p:spPr>
            <a:xfrm>
              <a:off x="1252538" y="3894139"/>
              <a:ext cx="41400" cy="333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41">
              <a:extLst>
                <a:ext uri="{FF2B5EF4-FFF2-40B4-BE49-F238E27FC236}">
                  <a16:creationId xmlns:a16="http://schemas.microsoft.com/office/drawing/2014/main" id="{4A205C25-918E-29E9-9EDD-0207D66C7C8F}"/>
                </a:ext>
              </a:extLst>
            </p:cNvPr>
            <p:cNvSpPr/>
            <p:nvPr/>
          </p:nvSpPr>
          <p:spPr>
            <a:xfrm>
              <a:off x="1708151" y="3740151"/>
              <a:ext cx="15900" cy="2286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41">
              <a:extLst>
                <a:ext uri="{FF2B5EF4-FFF2-40B4-BE49-F238E27FC236}">
                  <a16:creationId xmlns:a16="http://schemas.microsoft.com/office/drawing/2014/main" id="{9A752444-2BBB-D618-1DD0-4B0CEFBE5EE5}"/>
                </a:ext>
              </a:extLst>
            </p:cNvPr>
            <p:cNvSpPr/>
            <p:nvPr/>
          </p:nvSpPr>
          <p:spPr>
            <a:xfrm>
              <a:off x="1708151" y="3740151"/>
              <a:ext cx="15900" cy="2286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41">
              <a:extLst>
                <a:ext uri="{FF2B5EF4-FFF2-40B4-BE49-F238E27FC236}">
                  <a16:creationId xmlns:a16="http://schemas.microsoft.com/office/drawing/2014/main" id="{0FDBF3FD-5B66-1630-3218-78762FF10127}"/>
                </a:ext>
              </a:extLst>
            </p:cNvPr>
            <p:cNvSpPr/>
            <p:nvPr/>
          </p:nvSpPr>
          <p:spPr>
            <a:xfrm>
              <a:off x="1198563" y="3740151"/>
              <a:ext cx="15900" cy="2286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41">
              <a:extLst>
                <a:ext uri="{FF2B5EF4-FFF2-40B4-BE49-F238E27FC236}">
                  <a16:creationId xmlns:a16="http://schemas.microsoft.com/office/drawing/2014/main" id="{2F171033-395B-B68B-35E9-D324EAD98931}"/>
                </a:ext>
              </a:extLst>
            </p:cNvPr>
            <p:cNvSpPr/>
            <p:nvPr/>
          </p:nvSpPr>
          <p:spPr>
            <a:xfrm>
              <a:off x="1198563" y="3740151"/>
              <a:ext cx="15900" cy="2286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41">
              <a:extLst>
                <a:ext uri="{FF2B5EF4-FFF2-40B4-BE49-F238E27FC236}">
                  <a16:creationId xmlns:a16="http://schemas.microsoft.com/office/drawing/2014/main" id="{12B7FC48-7473-C349-06F1-AE03F1F32B75}"/>
                </a:ext>
              </a:extLst>
            </p:cNvPr>
            <p:cNvSpPr/>
            <p:nvPr/>
          </p:nvSpPr>
          <p:spPr>
            <a:xfrm>
              <a:off x="1189038" y="3925889"/>
              <a:ext cx="192000" cy="1206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41">
              <a:extLst>
                <a:ext uri="{FF2B5EF4-FFF2-40B4-BE49-F238E27FC236}">
                  <a16:creationId xmlns:a16="http://schemas.microsoft.com/office/drawing/2014/main" id="{EE2C1424-9C82-77EA-7EDA-29C7090A49FA}"/>
                </a:ext>
              </a:extLst>
            </p:cNvPr>
            <p:cNvSpPr/>
            <p:nvPr/>
          </p:nvSpPr>
          <p:spPr>
            <a:xfrm>
              <a:off x="1189038" y="3925889"/>
              <a:ext cx="192000" cy="12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41">
              <a:extLst>
                <a:ext uri="{FF2B5EF4-FFF2-40B4-BE49-F238E27FC236}">
                  <a16:creationId xmlns:a16="http://schemas.microsoft.com/office/drawing/2014/main" id="{1E8CBB8B-03E5-7AD4-B188-B8B9873044E7}"/>
                </a:ext>
              </a:extLst>
            </p:cNvPr>
            <p:cNvSpPr/>
            <p:nvPr/>
          </p:nvSpPr>
          <p:spPr>
            <a:xfrm>
              <a:off x="1187451" y="3924301"/>
              <a:ext cx="195263" cy="123825"/>
            </a:xfrm>
            <a:custGeom>
              <a:avLst/>
              <a:gdLst/>
              <a:ahLst/>
              <a:cxnLst/>
              <a:rect l="l" t="t" r="r" b="b"/>
              <a:pathLst>
                <a:path w="251" h="161" extrusionOk="0">
                  <a:moveTo>
                    <a:pt x="249" y="159"/>
                  </a:moveTo>
                  <a:cubicBezTo>
                    <a:pt x="249" y="157"/>
                    <a:pt x="249" y="157"/>
                    <a:pt x="249" y="157"/>
                  </a:cubicBezTo>
                  <a:cubicBezTo>
                    <a:pt x="4" y="157"/>
                    <a:pt x="4" y="157"/>
                    <a:pt x="4" y="15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47" y="4"/>
                    <a:pt x="247" y="4"/>
                    <a:pt x="247" y="4"/>
                  </a:cubicBezTo>
                  <a:cubicBezTo>
                    <a:pt x="247" y="159"/>
                    <a:pt x="247" y="159"/>
                    <a:pt x="247" y="159"/>
                  </a:cubicBezTo>
                  <a:cubicBezTo>
                    <a:pt x="249" y="159"/>
                    <a:pt x="249" y="159"/>
                    <a:pt x="249" y="159"/>
                  </a:cubicBezTo>
                  <a:cubicBezTo>
                    <a:pt x="249" y="157"/>
                    <a:pt x="249" y="157"/>
                    <a:pt x="249" y="157"/>
                  </a:cubicBezTo>
                  <a:cubicBezTo>
                    <a:pt x="249" y="159"/>
                    <a:pt x="249" y="159"/>
                    <a:pt x="249" y="159"/>
                  </a:cubicBezTo>
                  <a:cubicBezTo>
                    <a:pt x="251" y="159"/>
                    <a:pt x="251" y="159"/>
                    <a:pt x="251" y="159"/>
                  </a:cubicBezTo>
                  <a:cubicBezTo>
                    <a:pt x="251" y="2"/>
                    <a:pt x="251" y="2"/>
                    <a:pt x="251" y="2"/>
                  </a:cubicBezTo>
                  <a:cubicBezTo>
                    <a:pt x="251" y="2"/>
                    <a:pt x="251" y="1"/>
                    <a:pt x="251" y="1"/>
                  </a:cubicBezTo>
                  <a:cubicBezTo>
                    <a:pt x="250" y="1"/>
                    <a:pt x="250" y="0"/>
                    <a:pt x="24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0"/>
                    <a:pt x="0" y="160"/>
                    <a:pt x="1" y="161"/>
                  </a:cubicBezTo>
                  <a:cubicBezTo>
                    <a:pt x="1" y="161"/>
                    <a:pt x="2" y="161"/>
                    <a:pt x="2" y="161"/>
                  </a:cubicBezTo>
                  <a:cubicBezTo>
                    <a:pt x="249" y="161"/>
                    <a:pt x="249" y="161"/>
                    <a:pt x="249" y="161"/>
                  </a:cubicBezTo>
                  <a:cubicBezTo>
                    <a:pt x="250" y="161"/>
                    <a:pt x="250" y="161"/>
                    <a:pt x="251" y="161"/>
                  </a:cubicBezTo>
                  <a:cubicBezTo>
                    <a:pt x="251" y="160"/>
                    <a:pt x="251" y="160"/>
                    <a:pt x="251" y="159"/>
                  </a:cubicBezTo>
                  <a:cubicBezTo>
                    <a:pt x="249" y="159"/>
                    <a:pt x="249" y="159"/>
                    <a:pt x="249" y="159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41">
              <a:extLst>
                <a:ext uri="{FF2B5EF4-FFF2-40B4-BE49-F238E27FC236}">
                  <a16:creationId xmlns:a16="http://schemas.microsoft.com/office/drawing/2014/main" id="{24E2BF80-51E2-924D-0758-7E583231DC21}"/>
                </a:ext>
              </a:extLst>
            </p:cNvPr>
            <p:cNvSpPr/>
            <p:nvPr/>
          </p:nvSpPr>
          <p:spPr>
            <a:xfrm>
              <a:off x="1216026" y="3940176"/>
              <a:ext cx="136500" cy="348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41">
              <a:extLst>
                <a:ext uri="{FF2B5EF4-FFF2-40B4-BE49-F238E27FC236}">
                  <a16:creationId xmlns:a16="http://schemas.microsoft.com/office/drawing/2014/main" id="{CABF3633-3646-868D-1296-584D5A95C7F1}"/>
                </a:ext>
              </a:extLst>
            </p:cNvPr>
            <p:cNvSpPr/>
            <p:nvPr/>
          </p:nvSpPr>
          <p:spPr>
            <a:xfrm>
              <a:off x="1216026" y="3940176"/>
              <a:ext cx="136500" cy="348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41">
              <a:extLst>
                <a:ext uri="{FF2B5EF4-FFF2-40B4-BE49-F238E27FC236}">
                  <a16:creationId xmlns:a16="http://schemas.microsoft.com/office/drawing/2014/main" id="{61258FAA-6D89-0171-B319-C94374096267}"/>
                </a:ext>
              </a:extLst>
            </p:cNvPr>
            <p:cNvSpPr/>
            <p:nvPr/>
          </p:nvSpPr>
          <p:spPr>
            <a:xfrm>
              <a:off x="1216026" y="3992564"/>
              <a:ext cx="136500" cy="348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41">
              <a:extLst>
                <a:ext uri="{FF2B5EF4-FFF2-40B4-BE49-F238E27FC236}">
                  <a16:creationId xmlns:a16="http://schemas.microsoft.com/office/drawing/2014/main" id="{E9890982-FCC4-A38D-869F-1B333F6081E9}"/>
                </a:ext>
              </a:extLst>
            </p:cNvPr>
            <p:cNvSpPr/>
            <p:nvPr/>
          </p:nvSpPr>
          <p:spPr>
            <a:xfrm>
              <a:off x="1216026" y="3992564"/>
              <a:ext cx="136500" cy="348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41">
              <a:extLst>
                <a:ext uri="{FF2B5EF4-FFF2-40B4-BE49-F238E27FC236}">
                  <a16:creationId xmlns:a16="http://schemas.microsoft.com/office/drawing/2014/main" id="{9FED7E02-B5CF-4615-82FD-EAF850469FB1}"/>
                </a:ext>
              </a:extLst>
            </p:cNvPr>
            <p:cNvSpPr/>
            <p:nvPr/>
          </p:nvSpPr>
          <p:spPr>
            <a:xfrm>
              <a:off x="1557338" y="3756026"/>
              <a:ext cx="123900" cy="268200"/>
            </a:xfrm>
            <a:prstGeom prst="rect">
              <a:avLst/>
            </a:pr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41">
              <a:extLst>
                <a:ext uri="{FF2B5EF4-FFF2-40B4-BE49-F238E27FC236}">
                  <a16:creationId xmlns:a16="http://schemas.microsoft.com/office/drawing/2014/main" id="{76B4802E-5989-5CA1-854C-86A2382C6174}"/>
                </a:ext>
              </a:extLst>
            </p:cNvPr>
            <p:cNvSpPr/>
            <p:nvPr/>
          </p:nvSpPr>
          <p:spPr>
            <a:xfrm>
              <a:off x="1557338" y="3756026"/>
              <a:ext cx="123900" cy="2682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41">
              <a:extLst>
                <a:ext uri="{FF2B5EF4-FFF2-40B4-BE49-F238E27FC236}">
                  <a16:creationId xmlns:a16="http://schemas.microsoft.com/office/drawing/2014/main" id="{0FAF336E-8433-3566-FCDD-E20852CAD7C6}"/>
                </a:ext>
              </a:extLst>
            </p:cNvPr>
            <p:cNvSpPr/>
            <p:nvPr/>
          </p:nvSpPr>
          <p:spPr>
            <a:xfrm>
              <a:off x="1571626" y="3767139"/>
              <a:ext cx="41400" cy="36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41">
              <a:extLst>
                <a:ext uri="{FF2B5EF4-FFF2-40B4-BE49-F238E27FC236}">
                  <a16:creationId xmlns:a16="http://schemas.microsoft.com/office/drawing/2014/main" id="{57A81191-582E-8EF7-821F-675121C6A116}"/>
                </a:ext>
              </a:extLst>
            </p:cNvPr>
            <p:cNvSpPr/>
            <p:nvPr/>
          </p:nvSpPr>
          <p:spPr>
            <a:xfrm>
              <a:off x="1571626" y="3767139"/>
              <a:ext cx="41400" cy="366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41">
              <a:extLst>
                <a:ext uri="{FF2B5EF4-FFF2-40B4-BE49-F238E27FC236}">
                  <a16:creationId xmlns:a16="http://schemas.microsoft.com/office/drawing/2014/main" id="{3DEBBD19-84C4-1C8B-AEBD-7214EE42E635}"/>
                </a:ext>
              </a:extLst>
            </p:cNvPr>
            <p:cNvSpPr/>
            <p:nvPr/>
          </p:nvSpPr>
          <p:spPr>
            <a:xfrm>
              <a:off x="1620838" y="3813176"/>
              <a:ext cx="45900" cy="3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41">
              <a:extLst>
                <a:ext uri="{FF2B5EF4-FFF2-40B4-BE49-F238E27FC236}">
                  <a16:creationId xmlns:a16="http://schemas.microsoft.com/office/drawing/2014/main" id="{DA74CE5E-2CC6-85BB-F55B-A1834C2F54A5}"/>
                </a:ext>
              </a:extLst>
            </p:cNvPr>
            <p:cNvSpPr/>
            <p:nvPr/>
          </p:nvSpPr>
          <p:spPr>
            <a:xfrm>
              <a:off x="1620838" y="3813176"/>
              <a:ext cx="45900" cy="318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41">
              <a:extLst>
                <a:ext uri="{FF2B5EF4-FFF2-40B4-BE49-F238E27FC236}">
                  <a16:creationId xmlns:a16="http://schemas.microsoft.com/office/drawing/2014/main" id="{7F593457-56C7-7F00-9D33-7683760BBBFD}"/>
                </a:ext>
              </a:extLst>
            </p:cNvPr>
            <p:cNvSpPr/>
            <p:nvPr/>
          </p:nvSpPr>
          <p:spPr>
            <a:xfrm>
              <a:off x="1620838" y="3767139"/>
              <a:ext cx="45900" cy="36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41">
              <a:extLst>
                <a:ext uri="{FF2B5EF4-FFF2-40B4-BE49-F238E27FC236}">
                  <a16:creationId xmlns:a16="http://schemas.microsoft.com/office/drawing/2014/main" id="{4E1C45E3-E373-01E5-D248-EBF81217524F}"/>
                </a:ext>
              </a:extLst>
            </p:cNvPr>
            <p:cNvSpPr/>
            <p:nvPr/>
          </p:nvSpPr>
          <p:spPr>
            <a:xfrm>
              <a:off x="1620838" y="3767139"/>
              <a:ext cx="45900" cy="366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41">
              <a:extLst>
                <a:ext uri="{FF2B5EF4-FFF2-40B4-BE49-F238E27FC236}">
                  <a16:creationId xmlns:a16="http://schemas.microsoft.com/office/drawing/2014/main" id="{85AF5388-D441-9BFE-DE6C-CA01709F0347}"/>
                </a:ext>
              </a:extLst>
            </p:cNvPr>
            <p:cNvSpPr/>
            <p:nvPr/>
          </p:nvSpPr>
          <p:spPr>
            <a:xfrm>
              <a:off x="1620838" y="3894139"/>
              <a:ext cx="459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41">
              <a:extLst>
                <a:ext uri="{FF2B5EF4-FFF2-40B4-BE49-F238E27FC236}">
                  <a16:creationId xmlns:a16="http://schemas.microsoft.com/office/drawing/2014/main" id="{28BB8189-C743-2E17-843B-624EB2ED5DB1}"/>
                </a:ext>
              </a:extLst>
            </p:cNvPr>
            <p:cNvSpPr/>
            <p:nvPr/>
          </p:nvSpPr>
          <p:spPr>
            <a:xfrm>
              <a:off x="1620838" y="3894139"/>
              <a:ext cx="45900" cy="333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41">
              <a:extLst>
                <a:ext uri="{FF2B5EF4-FFF2-40B4-BE49-F238E27FC236}">
                  <a16:creationId xmlns:a16="http://schemas.microsoft.com/office/drawing/2014/main" id="{1C073441-8BA2-A6C2-74AF-0A649077D888}"/>
                </a:ext>
              </a:extLst>
            </p:cNvPr>
            <p:cNvSpPr/>
            <p:nvPr/>
          </p:nvSpPr>
          <p:spPr>
            <a:xfrm>
              <a:off x="1620838" y="3852864"/>
              <a:ext cx="459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41">
              <a:extLst>
                <a:ext uri="{FF2B5EF4-FFF2-40B4-BE49-F238E27FC236}">
                  <a16:creationId xmlns:a16="http://schemas.microsoft.com/office/drawing/2014/main" id="{8857E626-6119-FF07-2C40-51229F856E55}"/>
                </a:ext>
              </a:extLst>
            </p:cNvPr>
            <p:cNvSpPr/>
            <p:nvPr/>
          </p:nvSpPr>
          <p:spPr>
            <a:xfrm>
              <a:off x="1620838" y="3852864"/>
              <a:ext cx="45900" cy="333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41">
              <a:extLst>
                <a:ext uri="{FF2B5EF4-FFF2-40B4-BE49-F238E27FC236}">
                  <a16:creationId xmlns:a16="http://schemas.microsoft.com/office/drawing/2014/main" id="{AD4A4CD4-5594-1050-791B-3CA96B2AC49E}"/>
                </a:ext>
              </a:extLst>
            </p:cNvPr>
            <p:cNvSpPr/>
            <p:nvPr/>
          </p:nvSpPr>
          <p:spPr>
            <a:xfrm>
              <a:off x="1571626" y="3933826"/>
              <a:ext cx="414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41">
              <a:extLst>
                <a:ext uri="{FF2B5EF4-FFF2-40B4-BE49-F238E27FC236}">
                  <a16:creationId xmlns:a16="http://schemas.microsoft.com/office/drawing/2014/main" id="{17132B92-C981-F733-DBAD-18851A4B6994}"/>
                </a:ext>
              </a:extLst>
            </p:cNvPr>
            <p:cNvSpPr/>
            <p:nvPr/>
          </p:nvSpPr>
          <p:spPr>
            <a:xfrm>
              <a:off x="1571626" y="3933826"/>
              <a:ext cx="41400" cy="333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41">
              <a:extLst>
                <a:ext uri="{FF2B5EF4-FFF2-40B4-BE49-F238E27FC236}">
                  <a16:creationId xmlns:a16="http://schemas.microsoft.com/office/drawing/2014/main" id="{29321850-4B40-888A-D214-BCE295E518B9}"/>
                </a:ext>
              </a:extLst>
            </p:cNvPr>
            <p:cNvSpPr/>
            <p:nvPr/>
          </p:nvSpPr>
          <p:spPr>
            <a:xfrm>
              <a:off x="1620838" y="3933826"/>
              <a:ext cx="459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41">
              <a:extLst>
                <a:ext uri="{FF2B5EF4-FFF2-40B4-BE49-F238E27FC236}">
                  <a16:creationId xmlns:a16="http://schemas.microsoft.com/office/drawing/2014/main" id="{ECF55021-AD26-D51E-5A48-355312C978E5}"/>
                </a:ext>
              </a:extLst>
            </p:cNvPr>
            <p:cNvSpPr/>
            <p:nvPr/>
          </p:nvSpPr>
          <p:spPr>
            <a:xfrm>
              <a:off x="1620838" y="3933826"/>
              <a:ext cx="45900" cy="333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41">
              <a:extLst>
                <a:ext uri="{FF2B5EF4-FFF2-40B4-BE49-F238E27FC236}">
                  <a16:creationId xmlns:a16="http://schemas.microsoft.com/office/drawing/2014/main" id="{BE6411DD-1941-2B72-0EB8-E9CE9C0037C8}"/>
                </a:ext>
              </a:extLst>
            </p:cNvPr>
            <p:cNvSpPr/>
            <p:nvPr/>
          </p:nvSpPr>
          <p:spPr>
            <a:xfrm>
              <a:off x="1571626" y="3975101"/>
              <a:ext cx="414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41">
              <a:extLst>
                <a:ext uri="{FF2B5EF4-FFF2-40B4-BE49-F238E27FC236}">
                  <a16:creationId xmlns:a16="http://schemas.microsoft.com/office/drawing/2014/main" id="{91B0556C-5AE6-C406-DF6A-02F79D806517}"/>
                </a:ext>
              </a:extLst>
            </p:cNvPr>
            <p:cNvSpPr/>
            <p:nvPr/>
          </p:nvSpPr>
          <p:spPr>
            <a:xfrm>
              <a:off x="1571626" y="3975101"/>
              <a:ext cx="41400" cy="333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41">
              <a:extLst>
                <a:ext uri="{FF2B5EF4-FFF2-40B4-BE49-F238E27FC236}">
                  <a16:creationId xmlns:a16="http://schemas.microsoft.com/office/drawing/2014/main" id="{A058340B-F9AB-289F-BACC-29231DC3F189}"/>
                </a:ext>
              </a:extLst>
            </p:cNvPr>
            <p:cNvSpPr/>
            <p:nvPr/>
          </p:nvSpPr>
          <p:spPr>
            <a:xfrm>
              <a:off x="1620838" y="3975101"/>
              <a:ext cx="459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41">
              <a:extLst>
                <a:ext uri="{FF2B5EF4-FFF2-40B4-BE49-F238E27FC236}">
                  <a16:creationId xmlns:a16="http://schemas.microsoft.com/office/drawing/2014/main" id="{D647FF6F-F2B6-01F5-FE13-896EC6C0A526}"/>
                </a:ext>
              </a:extLst>
            </p:cNvPr>
            <p:cNvSpPr/>
            <p:nvPr/>
          </p:nvSpPr>
          <p:spPr>
            <a:xfrm>
              <a:off x="1620838" y="3975101"/>
              <a:ext cx="45900" cy="333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41">
              <a:extLst>
                <a:ext uri="{FF2B5EF4-FFF2-40B4-BE49-F238E27FC236}">
                  <a16:creationId xmlns:a16="http://schemas.microsoft.com/office/drawing/2014/main" id="{95236441-FE35-E6FE-BB2D-C7C73FCF5B6E}"/>
                </a:ext>
              </a:extLst>
            </p:cNvPr>
            <p:cNvSpPr/>
            <p:nvPr/>
          </p:nvSpPr>
          <p:spPr>
            <a:xfrm>
              <a:off x="1571626" y="3852864"/>
              <a:ext cx="414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41">
              <a:extLst>
                <a:ext uri="{FF2B5EF4-FFF2-40B4-BE49-F238E27FC236}">
                  <a16:creationId xmlns:a16="http://schemas.microsoft.com/office/drawing/2014/main" id="{155F6CA9-935D-BEA2-E2B4-A646257A6CA7}"/>
                </a:ext>
              </a:extLst>
            </p:cNvPr>
            <p:cNvSpPr/>
            <p:nvPr/>
          </p:nvSpPr>
          <p:spPr>
            <a:xfrm>
              <a:off x="1571626" y="3852864"/>
              <a:ext cx="41400" cy="333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41">
              <a:extLst>
                <a:ext uri="{FF2B5EF4-FFF2-40B4-BE49-F238E27FC236}">
                  <a16:creationId xmlns:a16="http://schemas.microsoft.com/office/drawing/2014/main" id="{88DE4CA5-1AFC-E673-124B-C6AC64EF42FA}"/>
                </a:ext>
              </a:extLst>
            </p:cNvPr>
            <p:cNvSpPr/>
            <p:nvPr/>
          </p:nvSpPr>
          <p:spPr>
            <a:xfrm>
              <a:off x="1571626" y="3813176"/>
              <a:ext cx="41400" cy="3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41">
              <a:extLst>
                <a:ext uri="{FF2B5EF4-FFF2-40B4-BE49-F238E27FC236}">
                  <a16:creationId xmlns:a16="http://schemas.microsoft.com/office/drawing/2014/main" id="{35ECFF7D-B965-5136-1695-DF671F4F5B7A}"/>
                </a:ext>
              </a:extLst>
            </p:cNvPr>
            <p:cNvSpPr/>
            <p:nvPr/>
          </p:nvSpPr>
          <p:spPr>
            <a:xfrm>
              <a:off x="1571626" y="3813176"/>
              <a:ext cx="41400" cy="318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41">
              <a:extLst>
                <a:ext uri="{FF2B5EF4-FFF2-40B4-BE49-F238E27FC236}">
                  <a16:creationId xmlns:a16="http://schemas.microsoft.com/office/drawing/2014/main" id="{698FC112-9622-5F4E-B5D0-A2C007E50084}"/>
                </a:ext>
              </a:extLst>
            </p:cNvPr>
            <p:cNvSpPr/>
            <p:nvPr/>
          </p:nvSpPr>
          <p:spPr>
            <a:xfrm>
              <a:off x="1571626" y="3894139"/>
              <a:ext cx="414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41">
              <a:extLst>
                <a:ext uri="{FF2B5EF4-FFF2-40B4-BE49-F238E27FC236}">
                  <a16:creationId xmlns:a16="http://schemas.microsoft.com/office/drawing/2014/main" id="{D626D23C-F3D7-E372-4F3F-8D443A2E8C2F}"/>
                </a:ext>
              </a:extLst>
            </p:cNvPr>
            <p:cNvSpPr/>
            <p:nvPr/>
          </p:nvSpPr>
          <p:spPr>
            <a:xfrm>
              <a:off x="1571626" y="3894139"/>
              <a:ext cx="41400" cy="333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41">
              <a:extLst>
                <a:ext uri="{FF2B5EF4-FFF2-40B4-BE49-F238E27FC236}">
                  <a16:creationId xmlns:a16="http://schemas.microsoft.com/office/drawing/2014/main" id="{88D3063F-0BA0-9384-1B36-119EF5AF6966}"/>
                </a:ext>
              </a:extLst>
            </p:cNvPr>
            <p:cNvSpPr/>
            <p:nvPr/>
          </p:nvSpPr>
          <p:spPr>
            <a:xfrm>
              <a:off x="1398588" y="3754439"/>
              <a:ext cx="123900" cy="292200"/>
            </a:xfrm>
            <a:prstGeom prst="rect">
              <a:avLst/>
            </a:pr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41">
              <a:extLst>
                <a:ext uri="{FF2B5EF4-FFF2-40B4-BE49-F238E27FC236}">
                  <a16:creationId xmlns:a16="http://schemas.microsoft.com/office/drawing/2014/main" id="{D0C15843-1067-0FB3-CE41-CB9BC91C92F0}"/>
                </a:ext>
              </a:extLst>
            </p:cNvPr>
            <p:cNvSpPr/>
            <p:nvPr/>
          </p:nvSpPr>
          <p:spPr>
            <a:xfrm>
              <a:off x="1398588" y="3754439"/>
              <a:ext cx="123900" cy="2922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41">
              <a:extLst>
                <a:ext uri="{FF2B5EF4-FFF2-40B4-BE49-F238E27FC236}">
                  <a16:creationId xmlns:a16="http://schemas.microsoft.com/office/drawing/2014/main" id="{EB72D573-F81B-5A2C-A2D7-2118BB1A26E7}"/>
                </a:ext>
              </a:extLst>
            </p:cNvPr>
            <p:cNvSpPr/>
            <p:nvPr/>
          </p:nvSpPr>
          <p:spPr>
            <a:xfrm>
              <a:off x="1411288" y="3765551"/>
              <a:ext cx="42900" cy="36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41">
              <a:extLst>
                <a:ext uri="{FF2B5EF4-FFF2-40B4-BE49-F238E27FC236}">
                  <a16:creationId xmlns:a16="http://schemas.microsoft.com/office/drawing/2014/main" id="{F929947E-64DC-BD0B-4E1F-1B13E386AA25}"/>
                </a:ext>
              </a:extLst>
            </p:cNvPr>
            <p:cNvSpPr/>
            <p:nvPr/>
          </p:nvSpPr>
          <p:spPr>
            <a:xfrm>
              <a:off x="1411288" y="3765551"/>
              <a:ext cx="42900" cy="366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41">
              <a:extLst>
                <a:ext uri="{FF2B5EF4-FFF2-40B4-BE49-F238E27FC236}">
                  <a16:creationId xmlns:a16="http://schemas.microsoft.com/office/drawing/2014/main" id="{06514379-539B-0E30-C4F5-5FC49C943D69}"/>
                </a:ext>
              </a:extLst>
            </p:cNvPr>
            <p:cNvSpPr/>
            <p:nvPr/>
          </p:nvSpPr>
          <p:spPr>
            <a:xfrm>
              <a:off x="1462088" y="3811589"/>
              <a:ext cx="45900" cy="3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41">
              <a:extLst>
                <a:ext uri="{FF2B5EF4-FFF2-40B4-BE49-F238E27FC236}">
                  <a16:creationId xmlns:a16="http://schemas.microsoft.com/office/drawing/2014/main" id="{11A98830-9F23-B55C-56A1-76F4B8D00E0B}"/>
                </a:ext>
              </a:extLst>
            </p:cNvPr>
            <p:cNvSpPr/>
            <p:nvPr/>
          </p:nvSpPr>
          <p:spPr>
            <a:xfrm>
              <a:off x="1462088" y="3811589"/>
              <a:ext cx="45900" cy="318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41">
              <a:extLst>
                <a:ext uri="{FF2B5EF4-FFF2-40B4-BE49-F238E27FC236}">
                  <a16:creationId xmlns:a16="http://schemas.microsoft.com/office/drawing/2014/main" id="{98734E86-EAF8-E6B6-B7E2-10445FE7FF37}"/>
                </a:ext>
              </a:extLst>
            </p:cNvPr>
            <p:cNvSpPr/>
            <p:nvPr/>
          </p:nvSpPr>
          <p:spPr>
            <a:xfrm>
              <a:off x="1462088" y="3765551"/>
              <a:ext cx="45900" cy="36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41">
              <a:extLst>
                <a:ext uri="{FF2B5EF4-FFF2-40B4-BE49-F238E27FC236}">
                  <a16:creationId xmlns:a16="http://schemas.microsoft.com/office/drawing/2014/main" id="{C98786FD-A5F9-1D02-A491-B71269AB0F8B}"/>
                </a:ext>
              </a:extLst>
            </p:cNvPr>
            <p:cNvSpPr/>
            <p:nvPr/>
          </p:nvSpPr>
          <p:spPr>
            <a:xfrm>
              <a:off x="1462088" y="3765551"/>
              <a:ext cx="45900" cy="366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41">
              <a:extLst>
                <a:ext uri="{FF2B5EF4-FFF2-40B4-BE49-F238E27FC236}">
                  <a16:creationId xmlns:a16="http://schemas.microsoft.com/office/drawing/2014/main" id="{ED5B81B4-8B34-47C2-0133-18525A8C3849}"/>
                </a:ext>
              </a:extLst>
            </p:cNvPr>
            <p:cNvSpPr/>
            <p:nvPr/>
          </p:nvSpPr>
          <p:spPr>
            <a:xfrm>
              <a:off x="1462088" y="3892551"/>
              <a:ext cx="459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41">
              <a:extLst>
                <a:ext uri="{FF2B5EF4-FFF2-40B4-BE49-F238E27FC236}">
                  <a16:creationId xmlns:a16="http://schemas.microsoft.com/office/drawing/2014/main" id="{0D12184B-2969-0EE8-124B-4A09277E3923}"/>
                </a:ext>
              </a:extLst>
            </p:cNvPr>
            <p:cNvSpPr/>
            <p:nvPr/>
          </p:nvSpPr>
          <p:spPr>
            <a:xfrm>
              <a:off x="1462088" y="3892551"/>
              <a:ext cx="45900" cy="333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41">
              <a:extLst>
                <a:ext uri="{FF2B5EF4-FFF2-40B4-BE49-F238E27FC236}">
                  <a16:creationId xmlns:a16="http://schemas.microsoft.com/office/drawing/2014/main" id="{22478F83-05D7-8D3A-835D-2676B31C9FEA}"/>
                </a:ext>
              </a:extLst>
            </p:cNvPr>
            <p:cNvSpPr/>
            <p:nvPr/>
          </p:nvSpPr>
          <p:spPr>
            <a:xfrm>
              <a:off x="1462088" y="3851276"/>
              <a:ext cx="459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41">
              <a:extLst>
                <a:ext uri="{FF2B5EF4-FFF2-40B4-BE49-F238E27FC236}">
                  <a16:creationId xmlns:a16="http://schemas.microsoft.com/office/drawing/2014/main" id="{4BC30F8D-DBCF-A4E1-FAC1-605C04BEB046}"/>
                </a:ext>
              </a:extLst>
            </p:cNvPr>
            <p:cNvSpPr/>
            <p:nvPr/>
          </p:nvSpPr>
          <p:spPr>
            <a:xfrm>
              <a:off x="1462088" y="3851276"/>
              <a:ext cx="45900" cy="333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41">
              <a:extLst>
                <a:ext uri="{FF2B5EF4-FFF2-40B4-BE49-F238E27FC236}">
                  <a16:creationId xmlns:a16="http://schemas.microsoft.com/office/drawing/2014/main" id="{DC5F5C1A-1325-0FC1-D10F-D18471A6357A}"/>
                </a:ext>
              </a:extLst>
            </p:cNvPr>
            <p:cNvSpPr/>
            <p:nvPr/>
          </p:nvSpPr>
          <p:spPr>
            <a:xfrm>
              <a:off x="1411288" y="3933826"/>
              <a:ext cx="42900" cy="3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41">
              <a:extLst>
                <a:ext uri="{FF2B5EF4-FFF2-40B4-BE49-F238E27FC236}">
                  <a16:creationId xmlns:a16="http://schemas.microsoft.com/office/drawing/2014/main" id="{27B3722A-6AB1-C3F9-ECD1-F888B7CB500D}"/>
                </a:ext>
              </a:extLst>
            </p:cNvPr>
            <p:cNvSpPr/>
            <p:nvPr/>
          </p:nvSpPr>
          <p:spPr>
            <a:xfrm>
              <a:off x="1411288" y="3933826"/>
              <a:ext cx="42900" cy="318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41">
              <a:extLst>
                <a:ext uri="{FF2B5EF4-FFF2-40B4-BE49-F238E27FC236}">
                  <a16:creationId xmlns:a16="http://schemas.microsoft.com/office/drawing/2014/main" id="{088B251C-4425-E129-1377-64C4490513A0}"/>
                </a:ext>
              </a:extLst>
            </p:cNvPr>
            <p:cNvSpPr/>
            <p:nvPr/>
          </p:nvSpPr>
          <p:spPr>
            <a:xfrm>
              <a:off x="1462088" y="3933826"/>
              <a:ext cx="45900" cy="3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41">
              <a:extLst>
                <a:ext uri="{FF2B5EF4-FFF2-40B4-BE49-F238E27FC236}">
                  <a16:creationId xmlns:a16="http://schemas.microsoft.com/office/drawing/2014/main" id="{59EA8AD7-7876-DF05-83CC-E49F67CD78E9}"/>
                </a:ext>
              </a:extLst>
            </p:cNvPr>
            <p:cNvSpPr/>
            <p:nvPr/>
          </p:nvSpPr>
          <p:spPr>
            <a:xfrm>
              <a:off x="1462088" y="3933826"/>
              <a:ext cx="45900" cy="318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41">
              <a:extLst>
                <a:ext uri="{FF2B5EF4-FFF2-40B4-BE49-F238E27FC236}">
                  <a16:creationId xmlns:a16="http://schemas.microsoft.com/office/drawing/2014/main" id="{43263DED-E608-BED3-D5BB-2E687F7DCE3E}"/>
                </a:ext>
              </a:extLst>
            </p:cNvPr>
            <p:cNvSpPr/>
            <p:nvPr/>
          </p:nvSpPr>
          <p:spPr>
            <a:xfrm>
              <a:off x="1411288" y="3851276"/>
              <a:ext cx="429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41">
              <a:extLst>
                <a:ext uri="{FF2B5EF4-FFF2-40B4-BE49-F238E27FC236}">
                  <a16:creationId xmlns:a16="http://schemas.microsoft.com/office/drawing/2014/main" id="{6FFD2B37-3FC2-79DE-C59A-6D159A2FCCE5}"/>
                </a:ext>
              </a:extLst>
            </p:cNvPr>
            <p:cNvSpPr/>
            <p:nvPr/>
          </p:nvSpPr>
          <p:spPr>
            <a:xfrm>
              <a:off x="1411288" y="3851276"/>
              <a:ext cx="42900" cy="333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41">
              <a:extLst>
                <a:ext uri="{FF2B5EF4-FFF2-40B4-BE49-F238E27FC236}">
                  <a16:creationId xmlns:a16="http://schemas.microsoft.com/office/drawing/2014/main" id="{0D15F80F-726B-A1F3-C62B-061B1FE26B11}"/>
                </a:ext>
              </a:extLst>
            </p:cNvPr>
            <p:cNvSpPr/>
            <p:nvPr/>
          </p:nvSpPr>
          <p:spPr>
            <a:xfrm>
              <a:off x="1411288" y="3811589"/>
              <a:ext cx="42900" cy="3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41">
              <a:extLst>
                <a:ext uri="{FF2B5EF4-FFF2-40B4-BE49-F238E27FC236}">
                  <a16:creationId xmlns:a16="http://schemas.microsoft.com/office/drawing/2014/main" id="{2E09A038-2D5B-1C3E-5B1C-203912F88D8A}"/>
                </a:ext>
              </a:extLst>
            </p:cNvPr>
            <p:cNvSpPr/>
            <p:nvPr/>
          </p:nvSpPr>
          <p:spPr>
            <a:xfrm>
              <a:off x="1411288" y="3811589"/>
              <a:ext cx="42900" cy="318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41">
              <a:extLst>
                <a:ext uri="{FF2B5EF4-FFF2-40B4-BE49-F238E27FC236}">
                  <a16:creationId xmlns:a16="http://schemas.microsoft.com/office/drawing/2014/main" id="{9D14A431-73DB-4A72-FA9D-F7BA5E726E0A}"/>
                </a:ext>
              </a:extLst>
            </p:cNvPr>
            <p:cNvSpPr/>
            <p:nvPr/>
          </p:nvSpPr>
          <p:spPr>
            <a:xfrm>
              <a:off x="1411288" y="3892551"/>
              <a:ext cx="429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41">
              <a:extLst>
                <a:ext uri="{FF2B5EF4-FFF2-40B4-BE49-F238E27FC236}">
                  <a16:creationId xmlns:a16="http://schemas.microsoft.com/office/drawing/2014/main" id="{7AFD5DFD-83E0-CDB9-7748-122A216EE898}"/>
                </a:ext>
              </a:extLst>
            </p:cNvPr>
            <p:cNvSpPr/>
            <p:nvPr/>
          </p:nvSpPr>
          <p:spPr>
            <a:xfrm>
              <a:off x="1411288" y="3892551"/>
              <a:ext cx="42900" cy="333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41">
              <a:extLst>
                <a:ext uri="{FF2B5EF4-FFF2-40B4-BE49-F238E27FC236}">
                  <a16:creationId xmlns:a16="http://schemas.microsoft.com/office/drawing/2014/main" id="{87328135-DEBF-B61F-5C51-2CDC57849706}"/>
                </a:ext>
              </a:extLst>
            </p:cNvPr>
            <p:cNvSpPr/>
            <p:nvPr/>
          </p:nvSpPr>
          <p:spPr>
            <a:xfrm>
              <a:off x="1401763" y="3875089"/>
              <a:ext cx="6300" cy="39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41">
              <a:extLst>
                <a:ext uri="{FF2B5EF4-FFF2-40B4-BE49-F238E27FC236}">
                  <a16:creationId xmlns:a16="http://schemas.microsoft.com/office/drawing/2014/main" id="{7F42F81E-52FD-7CD4-8136-649EBE9F3592}"/>
                </a:ext>
              </a:extLst>
            </p:cNvPr>
            <p:cNvSpPr/>
            <p:nvPr/>
          </p:nvSpPr>
          <p:spPr>
            <a:xfrm>
              <a:off x="1401763" y="3875089"/>
              <a:ext cx="6300" cy="396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41">
              <a:extLst>
                <a:ext uri="{FF2B5EF4-FFF2-40B4-BE49-F238E27FC236}">
                  <a16:creationId xmlns:a16="http://schemas.microsoft.com/office/drawing/2014/main" id="{1B96DB82-13A5-88AE-20B5-6A57F1E170EC}"/>
                </a:ext>
              </a:extLst>
            </p:cNvPr>
            <p:cNvSpPr/>
            <p:nvPr/>
          </p:nvSpPr>
          <p:spPr>
            <a:xfrm>
              <a:off x="1541463" y="3925889"/>
              <a:ext cx="192000" cy="1206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41">
              <a:extLst>
                <a:ext uri="{FF2B5EF4-FFF2-40B4-BE49-F238E27FC236}">
                  <a16:creationId xmlns:a16="http://schemas.microsoft.com/office/drawing/2014/main" id="{31358707-FA31-8CCC-26A9-83E09A8F0331}"/>
                </a:ext>
              </a:extLst>
            </p:cNvPr>
            <p:cNvSpPr/>
            <p:nvPr/>
          </p:nvSpPr>
          <p:spPr>
            <a:xfrm>
              <a:off x="1541463" y="3925889"/>
              <a:ext cx="192000" cy="1206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41">
              <a:extLst>
                <a:ext uri="{FF2B5EF4-FFF2-40B4-BE49-F238E27FC236}">
                  <a16:creationId xmlns:a16="http://schemas.microsoft.com/office/drawing/2014/main" id="{DF241D4D-DD6D-5314-0727-736A0E5E9F01}"/>
                </a:ext>
              </a:extLst>
            </p:cNvPr>
            <p:cNvSpPr/>
            <p:nvPr/>
          </p:nvSpPr>
          <p:spPr>
            <a:xfrm>
              <a:off x="1570038" y="3940176"/>
              <a:ext cx="135000" cy="348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41">
              <a:extLst>
                <a:ext uri="{FF2B5EF4-FFF2-40B4-BE49-F238E27FC236}">
                  <a16:creationId xmlns:a16="http://schemas.microsoft.com/office/drawing/2014/main" id="{428F37BA-4FE3-150E-AED0-C3E8EAACAC5D}"/>
                </a:ext>
              </a:extLst>
            </p:cNvPr>
            <p:cNvSpPr/>
            <p:nvPr/>
          </p:nvSpPr>
          <p:spPr>
            <a:xfrm>
              <a:off x="1570038" y="3940176"/>
              <a:ext cx="135000" cy="348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41">
              <a:extLst>
                <a:ext uri="{FF2B5EF4-FFF2-40B4-BE49-F238E27FC236}">
                  <a16:creationId xmlns:a16="http://schemas.microsoft.com/office/drawing/2014/main" id="{EDE9C017-BB7D-70D9-94B2-90F41B4DDEAA}"/>
                </a:ext>
              </a:extLst>
            </p:cNvPr>
            <p:cNvSpPr/>
            <p:nvPr/>
          </p:nvSpPr>
          <p:spPr>
            <a:xfrm>
              <a:off x="1570038" y="3992564"/>
              <a:ext cx="135000" cy="348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41">
              <a:extLst>
                <a:ext uri="{FF2B5EF4-FFF2-40B4-BE49-F238E27FC236}">
                  <a16:creationId xmlns:a16="http://schemas.microsoft.com/office/drawing/2014/main" id="{E560F233-F257-398E-4818-218EFC300C61}"/>
                </a:ext>
              </a:extLst>
            </p:cNvPr>
            <p:cNvSpPr/>
            <p:nvPr/>
          </p:nvSpPr>
          <p:spPr>
            <a:xfrm>
              <a:off x="1570038" y="3992564"/>
              <a:ext cx="135000" cy="348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41">
              <a:extLst>
                <a:ext uri="{FF2B5EF4-FFF2-40B4-BE49-F238E27FC236}">
                  <a16:creationId xmlns:a16="http://schemas.microsoft.com/office/drawing/2014/main" id="{F2A2F1D7-8832-E364-5C3A-6832DA749DFE}"/>
                </a:ext>
              </a:extLst>
            </p:cNvPr>
            <p:cNvSpPr/>
            <p:nvPr/>
          </p:nvSpPr>
          <p:spPr>
            <a:xfrm>
              <a:off x="1835151" y="3721101"/>
              <a:ext cx="419100" cy="325438"/>
            </a:xfrm>
            <a:custGeom>
              <a:avLst/>
              <a:gdLst/>
              <a:ahLst/>
              <a:cxnLst/>
              <a:rect l="l" t="t" r="r" b="b"/>
              <a:pathLst>
                <a:path w="264" h="205" extrusionOk="0">
                  <a:moveTo>
                    <a:pt x="264" y="205"/>
                  </a:moveTo>
                  <a:lnTo>
                    <a:pt x="0" y="205"/>
                  </a:lnTo>
                  <a:lnTo>
                    <a:pt x="0" y="42"/>
                  </a:lnTo>
                  <a:lnTo>
                    <a:pt x="132" y="0"/>
                  </a:lnTo>
                  <a:lnTo>
                    <a:pt x="264" y="42"/>
                  </a:lnTo>
                  <a:lnTo>
                    <a:pt x="264" y="20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41">
              <a:extLst>
                <a:ext uri="{FF2B5EF4-FFF2-40B4-BE49-F238E27FC236}">
                  <a16:creationId xmlns:a16="http://schemas.microsoft.com/office/drawing/2014/main" id="{22109C86-C878-9F2C-144B-80679672F606}"/>
                </a:ext>
              </a:extLst>
            </p:cNvPr>
            <p:cNvSpPr/>
            <p:nvPr/>
          </p:nvSpPr>
          <p:spPr>
            <a:xfrm>
              <a:off x="1835151" y="3721101"/>
              <a:ext cx="419100" cy="325438"/>
            </a:xfrm>
            <a:custGeom>
              <a:avLst/>
              <a:gdLst/>
              <a:ahLst/>
              <a:cxnLst/>
              <a:rect l="l" t="t" r="r" b="b"/>
              <a:pathLst>
                <a:path w="264" h="205" extrusionOk="0">
                  <a:moveTo>
                    <a:pt x="264" y="205"/>
                  </a:moveTo>
                  <a:lnTo>
                    <a:pt x="0" y="205"/>
                  </a:lnTo>
                  <a:lnTo>
                    <a:pt x="0" y="42"/>
                  </a:lnTo>
                  <a:lnTo>
                    <a:pt x="132" y="0"/>
                  </a:lnTo>
                  <a:lnTo>
                    <a:pt x="264" y="42"/>
                  </a:lnTo>
                  <a:lnTo>
                    <a:pt x="264" y="2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41">
              <a:extLst>
                <a:ext uri="{FF2B5EF4-FFF2-40B4-BE49-F238E27FC236}">
                  <a16:creationId xmlns:a16="http://schemas.microsoft.com/office/drawing/2014/main" id="{77CB1AE4-3C08-2740-9D07-4C078F3CE276}"/>
                </a:ext>
              </a:extLst>
            </p:cNvPr>
            <p:cNvSpPr/>
            <p:nvPr/>
          </p:nvSpPr>
          <p:spPr>
            <a:xfrm>
              <a:off x="1833563" y="3719514"/>
              <a:ext cx="422275" cy="328613"/>
            </a:xfrm>
            <a:custGeom>
              <a:avLst/>
              <a:gdLst/>
              <a:ahLst/>
              <a:cxnLst/>
              <a:rect l="l" t="t" r="r" b="b"/>
              <a:pathLst>
                <a:path w="546" h="424" extrusionOk="0">
                  <a:moveTo>
                    <a:pt x="544" y="422"/>
                  </a:moveTo>
                  <a:cubicBezTo>
                    <a:pt x="544" y="420"/>
                    <a:pt x="544" y="420"/>
                    <a:pt x="544" y="420"/>
                  </a:cubicBezTo>
                  <a:cubicBezTo>
                    <a:pt x="4" y="420"/>
                    <a:pt x="4" y="420"/>
                    <a:pt x="4" y="420"/>
                  </a:cubicBezTo>
                  <a:cubicBezTo>
                    <a:pt x="4" y="89"/>
                    <a:pt x="4" y="89"/>
                    <a:pt x="4" y="89"/>
                  </a:cubicBezTo>
                  <a:cubicBezTo>
                    <a:pt x="273" y="4"/>
                    <a:pt x="273" y="4"/>
                    <a:pt x="273" y="4"/>
                  </a:cubicBezTo>
                  <a:cubicBezTo>
                    <a:pt x="542" y="89"/>
                    <a:pt x="542" y="89"/>
                    <a:pt x="542" y="89"/>
                  </a:cubicBezTo>
                  <a:cubicBezTo>
                    <a:pt x="542" y="422"/>
                    <a:pt x="542" y="422"/>
                    <a:pt x="542" y="422"/>
                  </a:cubicBezTo>
                  <a:cubicBezTo>
                    <a:pt x="544" y="422"/>
                    <a:pt x="544" y="422"/>
                    <a:pt x="544" y="422"/>
                  </a:cubicBezTo>
                  <a:cubicBezTo>
                    <a:pt x="544" y="420"/>
                    <a:pt x="544" y="420"/>
                    <a:pt x="544" y="420"/>
                  </a:cubicBezTo>
                  <a:cubicBezTo>
                    <a:pt x="544" y="422"/>
                    <a:pt x="544" y="422"/>
                    <a:pt x="544" y="422"/>
                  </a:cubicBezTo>
                  <a:cubicBezTo>
                    <a:pt x="546" y="422"/>
                    <a:pt x="546" y="422"/>
                    <a:pt x="546" y="422"/>
                  </a:cubicBezTo>
                  <a:cubicBezTo>
                    <a:pt x="546" y="88"/>
                    <a:pt x="546" y="88"/>
                    <a:pt x="546" y="88"/>
                  </a:cubicBezTo>
                  <a:cubicBezTo>
                    <a:pt x="546" y="87"/>
                    <a:pt x="545" y="86"/>
                    <a:pt x="545" y="86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4" y="0"/>
                    <a:pt x="273" y="0"/>
                    <a:pt x="273" y="0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1" y="86"/>
                    <a:pt x="0" y="87"/>
                    <a:pt x="0" y="88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23"/>
                    <a:pt x="1" y="423"/>
                    <a:pt x="1" y="424"/>
                  </a:cubicBezTo>
                  <a:cubicBezTo>
                    <a:pt x="1" y="424"/>
                    <a:pt x="2" y="424"/>
                    <a:pt x="2" y="424"/>
                  </a:cubicBezTo>
                  <a:cubicBezTo>
                    <a:pt x="544" y="424"/>
                    <a:pt x="544" y="424"/>
                    <a:pt x="544" y="424"/>
                  </a:cubicBezTo>
                  <a:cubicBezTo>
                    <a:pt x="545" y="424"/>
                    <a:pt x="545" y="424"/>
                    <a:pt x="545" y="424"/>
                  </a:cubicBezTo>
                  <a:cubicBezTo>
                    <a:pt x="546" y="423"/>
                    <a:pt x="546" y="423"/>
                    <a:pt x="546" y="422"/>
                  </a:cubicBezTo>
                  <a:cubicBezTo>
                    <a:pt x="544" y="422"/>
                    <a:pt x="544" y="422"/>
                    <a:pt x="544" y="422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63" name="Google Shape;763;p41">
              <a:extLst>
                <a:ext uri="{FF2B5EF4-FFF2-40B4-BE49-F238E27FC236}">
                  <a16:creationId xmlns:a16="http://schemas.microsoft.com/office/drawing/2014/main" id="{D07D564C-6DA8-3439-9EDF-97B7F82F791B}"/>
                </a:ext>
              </a:extLst>
            </p:cNvPr>
            <p:cNvCxnSpPr/>
            <p:nvPr/>
          </p:nvCxnSpPr>
          <p:spPr>
            <a:xfrm>
              <a:off x="1863726" y="3778251"/>
              <a:ext cx="0" cy="2682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4" name="Google Shape;764;p41">
              <a:extLst>
                <a:ext uri="{FF2B5EF4-FFF2-40B4-BE49-F238E27FC236}">
                  <a16:creationId xmlns:a16="http://schemas.microsoft.com/office/drawing/2014/main" id="{4CD98762-8D94-D91F-A5C3-9F477B7528EA}"/>
                </a:ext>
              </a:extLst>
            </p:cNvPr>
            <p:cNvCxnSpPr/>
            <p:nvPr/>
          </p:nvCxnSpPr>
          <p:spPr>
            <a:xfrm>
              <a:off x="1897063" y="3768726"/>
              <a:ext cx="0" cy="2778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5" name="Google Shape;765;p41">
              <a:extLst>
                <a:ext uri="{FF2B5EF4-FFF2-40B4-BE49-F238E27FC236}">
                  <a16:creationId xmlns:a16="http://schemas.microsoft.com/office/drawing/2014/main" id="{5CEDA10C-B94C-1BA8-EF40-4D16C26F4B7A}"/>
                </a:ext>
              </a:extLst>
            </p:cNvPr>
            <p:cNvCxnSpPr/>
            <p:nvPr/>
          </p:nvCxnSpPr>
          <p:spPr>
            <a:xfrm>
              <a:off x="1930401" y="3754439"/>
              <a:ext cx="0" cy="2922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6" name="Google Shape;766;p41">
              <a:extLst>
                <a:ext uri="{FF2B5EF4-FFF2-40B4-BE49-F238E27FC236}">
                  <a16:creationId xmlns:a16="http://schemas.microsoft.com/office/drawing/2014/main" id="{5BD42C9D-2A55-72D1-8D62-84D89D5F8B3B}"/>
                </a:ext>
              </a:extLst>
            </p:cNvPr>
            <p:cNvCxnSpPr/>
            <p:nvPr/>
          </p:nvCxnSpPr>
          <p:spPr>
            <a:xfrm>
              <a:off x="1963738" y="3744914"/>
              <a:ext cx="0" cy="3015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7" name="Google Shape;767;p41">
              <a:extLst>
                <a:ext uri="{FF2B5EF4-FFF2-40B4-BE49-F238E27FC236}">
                  <a16:creationId xmlns:a16="http://schemas.microsoft.com/office/drawing/2014/main" id="{0D07861E-1E23-27F1-5B6A-FFA1EC3E5563}"/>
                </a:ext>
              </a:extLst>
            </p:cNvPr>
            <p:cNvCxnSpPr/>
            <p:nvPr/>
          </p:nvCxnSpPr>
          <p:spPr>
            <a:xfrm>
              <a:off x="1997076" y="3732214"/>
              <a:ext cx="0" cy="3144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8" name="Google Shape;768;p41">
              <a:extLst>
                <a:ext uri="{FF2B5EF4-FFF2-40B4-BE49-F238E27FC236}">
                  <a16:creationId xmlns:a16="http://schemas.microsoft.com/office/drawing/2014/main" id="{B35D5F5D-7259-CD19-01FA-C74287859618}"/>
                </a:ext>
              </a:extLst>
            </p:cNvPr>
            <p:cNvCxnSpPr/>
            <p:nvPr/>
          </p:nvCxnSpPr>
          <p:spPr>
            <a:xfrm>
              <a:off x="2030413" y="3721101"/>
              <a:ext cx="0" cy="3255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9" name="Google Shape;769;p41">
              <a:extLst>
                <a:ext uri="{FF2B5EF4-FFF2-40B4-BE49-F238E27FC236}">
                  <a16:creationId xmlns:a16="http://schemas.microsoft.com/office/drawing/2014/main" id="{BB7CA12B-BE8A-8920-986E-56CEF8CA094B}"/>
                </a:ext>
              </a:extLst>
            </p:cNvPr>
            <p:cNvCxnSpPr/>
            <p:nvPr/>
          </p:nvCxnSpPr>
          <p:spPr>
            <a:xfrm>
              <a:off x="2063751" y="3719514"/>
              <a:ext cx="0" cy="3270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0" name="Google Shape;770;p41">
              <a:extLst>
                <a:ext uri="{FF2B5EF4-FFF2-40B4-BE49-F238E27FC236}">
                  <a16:creationId xmlns:a16="http://schemas.microsoft.com/office/drawing/2014/main" id="{F5ABDBF5-1961-27E0-D2F1-73811801F6C1}"/>
                </a:ext>
              </a:extLst>
            </p:cNvPr>
            <p:cNvCxnSpPr/>
            <p:nvPr/>
          </p:nvCxnSpPr>
          <p:spPr>
            <a:xfrm>
              <a:off x="2095501" y="3727451"/>
              <a:ext cx="0" cy="3192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1" name="Google Shape;771;p41">
              <a:extLst>
                <a:ext uri="{FF2B5EF4-FFF2-40B4-BE49-F238E27FC236}">
                  <a16:creationId xmlns:a16="http://schemas.microsoft.com/office/drawing/2014/main" id="{567A826F-868B-73EE-54B1-BE86A69582EA}"/>
                </a:ext>
              </a:extLst>
            </p:cNvPr>
            <p:cNvCxnSpPr/>
            <p:nvPr/>
          </p:nvCxnSpPr>
          <p:spPr>
            <a:xfrm>
              <a:off x="2128838" y="3743326"/>
              <a:ext cx="0" cy="3033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2" name="Google Shape;772;p41">
              <a:extLst>
                <a:ext uri="{FF2B5EF4-FFF2-40B4-BE49-F238E27FC236}">
                  <a16:creationId xmlns:a16="http://schemas.microsoft.com/office/drawing/2014/main" id="{D26A067F-506A-6817-3B0F-E1B335D8A140}"/>
                </a:ext>
              </a:extLst>
            </p:cNvPr>
            <p:cNvCxnSpPr/>
            <p:nvPr/>
          </p:nvCxnSpPr>
          <p:spPr>
            <a:xfrm>
              <a:off x="2162176" y="3752851"/>
              <a:ext cx="0" cy="2937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73" name="Google Shape;773;p41">
              <a:extLst>
                <a:ext uri="{FF2B5EF4-FFF2-40B4-BE49-F238E27FC236}">
                  <a16:creationId xmlns:a16="http://schemas.microsoft.com/office/drawing/2014/main" id="{9BDC59FB-AA8F-B8BE-5AA9-5850AC18A043}"/>
                </a:ext>
              </a:extLst>
            </p:cNvPr>
            <p:cNvSpPr/>
            <p:nvPr/>
          </p:nvSpPr>
          <p:spPr>
            <a:xfrm>
              <a:off x="2193926" y="3767139"/>
              <a:ext cx="1588" cy="280988"/>
            </a:xfrm>
            <a:custGeom>
              <a:avLst/>
              <a:gdLst/>
              <a:ahLst/>
              <a:cxnLst/>
              <a:rect l="l" t="t" r="r" b="b"/>
              <a:pathLst>
                <a:path w="2" h="362" extrusionOk="0">
                  <a:moveTo>
                    <a:pt x="0" y="1"/>
                  </a:moveTo>
                  <a:cubicBezTo>
                    <a:pt x="0" y="361"/>
                    <a:pt x="0" y="361"/>
                    <a:pt x="0" y="361"/>
                  </a:cubicBezTo>
                  <a:cubicBezTo>
                    <a:pt x="0" y="362"/>
                    <a:pt x="1" y="362"/>
                    <a:pt x="1" y="362"/>
                  </a:cubicBezTo>
                  <a:cubicBezTo>
                    <a:pt x="2" y="362"/>
                    <a:pt x="2" y="362"/>
                    <a:pt x="2" y="36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41">
              <a:extLst>
                <a:ext uri="{FF2B5EF4-FFF2-40B4-BE49-F238E27FC236}">
                  <a16:creationId xmlns:a16="http://schemas.microsoft.com/office/drawing/2014/main" id="{0F18F992-8519-2141-9180-AE61684D27C3}"/>
                </a:ext>
              </a:extLst>
            </p:cNvPr>
            <p:cNvSpPr/>
            <p:nvPr/>
          </p:nvSpPr>
          <p:spPr>
            <a:xfrm>
              <a:off x="2227263" y="3778251"/>
              <a:ext cx="1588" cy="269875"/>
            </a:xfrm>
            <a:custGeom>
              <a:avLst/>
              <a:gdLst/>
              <a:ahLst/>
              <a:cxnLst/>
              <a:rect l="l" t="t" r="r" b="b"/>
              <a:pathLst>
                <a:path w="2" h="349" extrusionOk="0">
                  <a:moveTo>
                    <a:pt x="0" y="1"/>
                  </a:moveTo>
                  <a:cubicBezTo>
                    <a:pt x="0" y="348"/>
                    <a:pt x="0" y="348"/>
                    <a:pt x="0" y="348"/>
                  </a:cubicBezTo>
                  <a:cubicBezTo>
                    <a:pt x="0" y="349"/>
                    <a:pt x="1" y="349"/>
                    <a:pt x="1" y="349"/>
                  </a:cubicBezTo>
                  <a:cubicBezTo>
                    <a:pt x="2" y="349"/>
                    <a:pt x="2" y="349"/>
                    <a:pt x="2" y="34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41">
              <a:extLst>
                <a:ext uri="{FF2B5EF4-FFF2-40B4-BE49-F238E27FC236}">
                  <a16:creationId xmlns:a16="http://schemas.microsoft.com/office/drawing/2014/main" id="{C9A22067-3077-46EB-4DB3-CEBE39BD12F5}"/>
                </a:ext>
              </a:extLst>
            </p:cNvPr>
            <p:cNvSpPr/>
            <p:nvPr/>
          </p:nvSpPr>
          <p:spPr>
            <a:xfrm>
              <a:off x="1857376" y="3802064"/>
              <a:ext cx="104700" cy="225300"/>
            </a:xfrm>
            <a:prstGeom prst="rect">
              <a:avLst/>
            </a:pr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41">
              <a:extLst>
                <a:ext uri="{FF2B5EF4-FFF2-40B4-BE49-F238E27FC236}">
                  <a16:creationId xmlns:a16="http://schemas.microsoft.com/office/drawing/2014/main" id="{CF41883D-9D55-F146-D668-EF7515C70EDD}"/>
                </a:ext>
              </a:extLst>
            </p:cNvPr>
            <p:cNvSpPr/>
            <p:nvPr/>
          </p:nvSpPr>
          <p:spPr>
            <a:xfrm>
              <a:off x="1857376" y="3802064"/>
              <a:ext cx="104700" cy="2253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41">
              <a:extLst>
                <a:ext uri="{FF2B5EF4-FFF2-40B4-BE49-F238E27FC236}">
                  <a16:creationId xmlns:a16="http://schemas.microsoft.com/office/drawing/2014/main" id="{CB332876-4DC2-B186-CEA5-9897E7B702F7}"/>
                </a:ext>
              </a:extLst>
            </p:cNvPr>
            <p:cNvSpPr/>
            <p:nvPr/>
          </p:nvSpPr>
          <p:spPr>
            <a:xfrm>
              <a:off x="1870076" y="3811589"/>
              <a:ext cx="34800" cy="3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41">
              <a:extLst>
                <a:ext uri="{FF2B5EF4-FFF2-40B4-BE49-F238E27FC236}">
                  <a16:creationId xmlns:a16="http://schemas.microsoft.com/office/drawing/2014/main" id="{95FF37A3-C2E1-C22D-4EA0-EF78E70D7C2E}"/>
                </a:ext>
              </a:extLst>
            </p:cNvPr>
            <p:cNvSpPr/>
            <p:nvPr/>
          </p:nvSpPr>
          <p:spPr>
            <a:xfrm>
              <a:off x="1870076" y="3811589"/>
              <a:ext cx="34800" cy="318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41">
              <a:extLst>
                <a:ext uri="{FF2B5EF4-FFF2-40B4-BE49-F238E27FC236}">
                  <a16:creationId xmlns:a16="http://schemas.microsoft.com/office/drawing/2014/main" id="{1D09527A-8CF2-EB1E-1031-4CC17D0832B9}"/>
                </a:ext>
              </a:extLst>
            </p:cNvPr>
            <p:cNvSpPr/>
            <p:nvPr/>
          </p:nvSpPr>
          <p:spPr>
            <a:xfrm>
              <a:off x="1911351" y="3849689"/>
              <a:ext cx="396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41">
              <a:extLst>
                <a:ext uri="{FF2B5EF4-FFF2-40B4-BE49-F238E27FC236}">
                  <a16:creationId xmlns:a16="http://schemas.microsoft.com/office/drawing/2014/main" id="{80DF4E6C-D821-F25F-CB04-6F229121A2E8}"/>
                </a:ext>
              </a:extLst>
            </p:cNvPr>
            <p:cNvSpPr/>
            <p:nvPr/>
          </p:nvSpPr>
          <p:spPr>
            <a:xfrm>
              <a:off x="1911351" y="3849689"/>
              <a:ext cx="39600" cy="270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41">
              <a:extLst>
                <a:ext uri="{FF2B5EF4-FFF2-40B4-BE49-F238E27FC236}">
                  <a16:creationId xmlns:a16="http://schemas.microsoft.com/office/drawing/2014/main" id="{1993333A-1F7F-FFD6-F2AD-86885864595C}"/>
                </a:ext>
              </a:extLst>
            </p:cNvPr>
            <p:cNvSpPr/>
            <p:nvPr/>
          </p:nvSpPr>
          <p:spPr>
            <a:xfrm>
              <a:off x="1911351" y="3811589"/>
              <a:ext cx="39600" cy="3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41">
              <a:extLst>
                <a:ext uri="{FF2B5EF4-FFF2-40B4-BE49-F238E27FC236}">
                  <a16:creationId xmlns:a16="http://schemas.microsoft.com/office/drawing/2014/main" id="{B76EC5F6-DF2E-84C0-7F89-2D889D205592}"/>
                </a:ext>
              </a:extLst>
            </p:cNvPr>
            <p:cNvSpPr/>
            <p:nvPr/>
          </p:nvSpPr>
          <p:spPr>
            <a:xfrm>
              <a:off x="1911351" y="3811589"/>
              <a:ext cx="39600" cy="318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41">
              <a:extLst>
                <a:ext uri="{FF2B5EF4-FFF2-40B4-BE49-F238E27FC236}">
                  <a16:creationId xmlns:a16="http://schemas.microsoft.com/office/drawing/2014/main" id="{C12433AE-4727-C2F3-F6AC-A68C6307D97A}"/>
                </a:ext>
              </a:extLst>
            </p:cNvPr>
            <p:cNvSpPr/>
            <p:nvPr/>
          </p:nvSpPr>
          <p:spPr>
            <a:xfrm>
              <a:off x="1911351" y="3917951"/>
              <a:ext cx="396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41">
              <a:extLst>
                <a:ext uri="{FF2B5EF4-FFF2-40B4-BE49-F238E27FC236}">
                  <a16:creationId xmlns:a16="http://schemas.microsoft.com/office/drawing/2014/main" id="{6CC0B978-021E-5250-5EF2-7B797781BA7E}"/>
                </a:ext>
              </a:extLst>
            </p:cNvPr>
            <p:cNvSpPr/>
            <p:nvPr/>
          </p:nvSpPr>
          <p:spPr>
            <a:xfrm>
              <a:off x="1911351" y="3917951"/>
              <a:ext cx="39600" cy="270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41">
              <a:extLst>
                <a:ext uri="{FF2B5EF4-FFF2-40B4-BE49-F238E27FC236}">
                  <a16:creationId xmlns:a16="http://schemas.microsoft.com/office/drawing/2014/main" id="{C055B7A2-6145-BE56-CF32-AD55FB8861DD}"/>
                </a:ext>
              </a:extLst>
            </p:cNvPr>
            <p:cNvSpPr/>
            <p:nvPr/>
          </p:nvSpPr>
          <p:spPr>
            <a:xfrm>
              <a:off x="1911351" y="3884614"/>
              <a:ext cx="396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41">
              <a:extLst>
                <a:ext uri="{FF2B5EF4-FFF2-40B4-BE49-F238E27FC236}">
                  <a16:creationId xmlns:a16="http://schemas.microsoft.com/office/drawing/2014/main" id="{4BF70F55-835B-50D3-6802-04843495E626}"/>
                </a:ext>
              </a:extLst>
            </p:cNvPr>
            <p:cNvSpPr/>
            <p:nvPr/>
          </p:nvSpPr>
          <p:spPr>
            <a:xfrm>
              <a:off x="1911351" y="3884614"/>
              <a:ext cx="39600" cy="270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41">
              <a:extLst>
                <a:ext uri="{FF2B5EF4-FFF2-40B4-BE49-F238E27FC236}">
                  <a16:creationId xmlns:a16="http://schemas.microsoft.com/office/drawing/2014/main" id="{DB11F6E4-CE71-7649-C6A9-062AB4EBB60E}"/>
                </a:ext>
              </a:extLst>
            </p:cNvPr>
            <p:cNvSpPr/>
            <p:nvPr/>
          </p:nvSpPr>
          <p:spPr>
            <a:xfrm>
              <a:off x="1870076" y="3952876"/>
              <a:ext cx="348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41">
              <a:extLst>
                <a:ext uri="{FF2B5EF4-FFF2-40B4-BE49-F238E27FC236}">
                  <a16:creationId xmlns:a16="http://schemas.microsoft.com/office/drawing/2014/main" id="{440E2E88-9F34-E6AA-4454-3D8FEBD67DE9}"/>
                </a:ext>
              </a:extLst>
            </p:cNvPr>
            <p:cNvSpPr/>
            <p:nvPr/>
          </p:nvSpPr>
          <p:spPr>
            <a:xfrm>
              <a:off x="1870076" y="3952876"/>
              <a:ext cx="34800" cy="270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41">
              <a:extLst>
                <a:ext uri="{FF2B5EF4-FFF2-40B4-BE49-F238E27FC236}">
                  <a16:creationId xmlns:a16="http://schemas.microsoft.com/office/drawing/2014/main" id="{85417C90-5DF6-48DF-4F6B-F34DF62DC6A6}"/>
                </a:ext>
              </a:extLst>
            </p:cNvPr>
            <p:cNvSpPr/>
            <p:nvPr/>
          </p:nvSpPr>
          <p:spPr>
            <a:xfrm>
              <a:off x="1911351" y="3952876"/>
              <a:ext cx="396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41">
              <a:extLst>
                <a:ext uri="{FF2B5EF4-FFF2-40B4-BE49-F238E27FC236}">
                  <a16:creationId xmlns:a16="http://schemas.microsoft.com/office/drawing/2014/main" id="{0FB702BF-863D-A08E-C390-FB3E05E017D2}"/>
                </a:ext>
              </a:extLst>
            </p:cNvPr>
            <p:cNvSpPr/>
            <p:nvPr/>
          </p:nvSpPr>
          <p:spPr>
            <a:xfrm>
              <a:off x="1911351" y="3952876"/>
              <a:ext cx="39600" cy="270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41">
              <a:extLst>
                <a:ext uri="{FF2B5EF4-FFF2-40B4-BE49-F238E27FC236}">
                  <a16:creationId xmlns:a16="http://schemas.microsoft.com/office/drawing/2014/main" id="{4A9E65BC-EE8E-8748-CA83-5BD74237FD48}"/>
                </a:ext>
              </a:extLst>
            </p:cNvPr>
            <p:cNvSpPr/>
            <p:nvPr/>
          </p:nvSpPr>
          <p:spPr>
            <a:xfrm>
              <a:off x="1870076" y="3987801"/>
              <a:ext cx="348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41">
              <a:extLst>
                <a:ext uri="{FF2B5EF4-FFF2-40B4-BE49-F238E27FC236}">
                  <a16:creationId xmlns:a16="http://schemas.microsoft.com/office/drawing/2014/main" id="{26AF712D-811C-495B-B437-074AEAE644FF}"/>
                </a:ext>
              </a:extLst>
            </p:cNvPr>
            <p:cNvSpPr/>
            <p:nvPr/>
          </p:nvSpPr>
          <p:spPr>
            <a:xfrm>
              <a:off x="1870076" y="3987801"/>
              <a:ext cx="34800" cy="270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41">
              <a:extLst>
                <a:ext uri="{FF2B5EF4-FFF2-40B4-BE49-F238E27FC236}">
                  <a16:creationId xmlns:a16="http://schemas.microsoft.com/office/drawing/2014/main" id="{C2869244-7CD0-902E-1C92-A61841FB0732}"/>
                </a:ext>
              </a:extLst>
            </p:cNvPr>
            <p:cNvSpPr/>
            <p:nvPr/>
          </p:nvSpPr>
          <p:spPr>
            <a:xfrm>
              <a:off x="1911351" y="3987801"/>
              <a:ext cx="396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41">
              <a:extLst>
                <a:ext uri="{FF2B5EF4-FFF2-40B4-BE49-F238E27FC236}">
                  <a16:creationId xmlns:a16="http://schemas.microsoft.com/office/drawing/2014/main" id="{CF337C74-74EE-8EF0-D6F1-6BA2FA1F6F28}"/>
                </a:ext>
              </a:extLst>
            </p:cNvPr>
            <p:cNvSpPr/>
            <p:nvPr/>
          </p:nvSpPr>
          <p:spPr>
            <a:xfrm>
              <a:off x="1911351" y="3987801"/>
              <a:ext cx="39600" cy="270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41">
              <a:extLst>
                <a:ext uri="{FF2B5EF4-FFF2-40B4-BE49-F238E27FC236}">
                  <a16:creationId xmlns:a16="http://schemas.microsoft.com/office/drawing/2014/main" id="{48A76F43-8F45-4DAC-547E-DFA48E0617F5}"/>
                </a:ext>
              </a:extLst>
            </p:cNvPr>
            <p:cNvSpPr/>
            <p:nvPr/>
          </p:nvSpPr>
          <p:spPr>
            <a:xfrm>
              <a:off x="1870076" y="3884614"/>
              <a:ext cx="348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41">
              <a:extLst>
                <a:ext uri="{FF2B5EF4-FFF2-40B4-BE49-F238E27FC236}">
                  <a16:creationId xmlns:a16="http://schemas.microsoft.com/office/drawing/2014/main" id="{C86EEF09-2547-5372-795B-F071773B063D}"/>
                </a:ext>
              </a:extLst>
            </p:cNvPr>
            <p:cNvSpPr/>
            <p:nvPr/>
          </p:nvSpPr>
          <p:spPr>
            <a:xfrm>
              <a:off x="1870076" y="3884614"/>
              <a:ext cx="34800" cy="270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41">
              <a:extLst>
                <a:ext uri="{FF2B5EF4-FFF2-40B4-BE49-F238E27FC236}">
                  <a16:creationId xmlns:a16="http://schemas.microsoft.com/office/drawing/2014/main" id="{4AEFEC98-6ADF-A0C0-B770-196981FBF5AA}"/>
                </a:ext>
              </a:extLst>
            </p:cNvPr>
            <p:cNvSpPr/>
            <p:nvPr/>
          </p:nvSpPr>
          <p:spPr>
            <a:xfrm>
              <a:off x="1870076" y="3849689"/>
              <a:ext cx="348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41">
              <a:extLst>
                <a:ext uri="{FF2B5EF4-FFF2-40B4-BE49-F238E27FC236}">
                  <a16:creationId xmlns:a16="http://schemas.microsoft.com/office/drawing/2014/main" id="{FA2EAF1D-C3EF-4CD4-5E74-A71982FB1175}"/>
                </a:ext>
              </a:extLst>
            </p:cNvPr>
            <p:cNvSpPr/>
            <p:nvPr/>
          </p:nvSpPr>
          <p:spPr>
            <a:xfrm>
              <a:off x="1870076" y="3849689"/>
              <a:ext cx="34800" cy="270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41">
              <a:extLst>
                <a:ext uri="{FF2B5EF4-FFF2-40B4-BE49-F238E27FC236}">
                  <a16:creationId xmlns:a16="http://schemas.microsoft.com/office/drawing/2014/main" id="{103F86AB-50D1-F489-6FB9-B670BBC15FB4}"/>
                </a:ext>
              </a:extLst>
            </p:cNvPr>
            <p:cNvSpPr/>
            <p:nvPr/>
          </p:nvSpPr>
          <p:spPr>
            <a:xfrm>
              <a:off x="1870076" y="3917951"/>
              <a:ext cx="348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41">
              <a:extLst>
                <a:ext uri="{FF2B5EF4-FFF2-40B4-BE49-F238E27FC236}">
                  <a16:creationId xmlns:a16="http://schemas.microsoft.com/office/drawing/2014/main" id="{C04239A8-F86E-7C31-7074-FBE7FEE3FA59}"/>
                </a:ext>
              </a:extLst>
            </p:cNvPr>
            <p:cNvSpPr/>
            <p:nvPr/>
          </p:nvSpPr>
          <p:spPr>
            <a:xfrm>
              <a:off x="1870076" y="3917951"/>
              <a:ext cx="34800" cy="270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41">
              <a:extLst>
                <a:ext uri="{FF2B5EF4-FFF2-40B4-BE49-F238E27FC236}">
                  <a16:creationId xmlns:a16="http://schemas.microsoft.com/office/drawing/2014/main" id="{E4412B95-288D-7405-0A09-88A388D246B6}"/>
                </a:ext>
              </a:extLst>
            </p:cNvPr>
            <p:cNvSpPr/>
            <p:nvPr/>
          </p:nvSpPr>
          <p:spPr>
            <a:xfrm>
              <a:off x="2252663" y="3789364"/>
              <a:ext cx="12600" cy="1920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41">
              <a:extLst>
                <a:ext uri="{FF2B5EF4-FFF2-40B4-BE49-F238E27FC236}">
                  <a16:creationId xmlns:a16="http://schemas.microsoft.com/office/drawing/2014/main" id="{54F4448C-2338-9D89-9AA0-10CC86AD80D2}"/>
                </a:ext>
              </a:extLst>
            </p:cNvPr>
            <p:cNvSpPr/>
            <p:nvPr/>
          </p:nvSpPr>
          <p:spPr>
            <a:xfrm>
              <a:off x="2252663" y="3789364"/>
              <a:ext cx="12600" cy="19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41">
              <a:extLst>
                <a:ext uri="{FF2B5EF4-FFF2-40B4-BE49-F238E27FC236}">
                  <a16:creationId xmlns:a16="http://schemas.microsoft.com/office/drawing/2014/main" id="{81984094-52B3-2C26-877A-BE216A289190}"/>
                </a:ext>
              </a:extLst>
            </p:cNvPr>
            <p:cNvSpPr/>
            <p:nvPr/>
          </p:nvSpPr>
          <p:spPr>
            <a:xfrm>
              <a:off x="2251076" y="3787776"/>
              <a:ext cx="15875" cy="195263"/>
            </a:xfrm>
            <a:custGeom>
              <a:avLst/>
              <a:gdLst/>
              <a:ahLst/>
              <a:cxnLst/>
              <a:rect l="l" t="t" r="r" b="b"/>
              <a:pathLst>
                <a:path w="21" h="252" extrusionOk="0">
                  <a:moveTo>
                    <a:pt x="2" y="2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248"/>
                    <a:pt x="17" y="248"/>
                    <a:pt x="17" y="248"/>
                  </a:cubicBezTo>
                  <a:cubicBezTo>
                    <a:pt x="4" y="248"/>
                    <a:pt x="4" y="248"/>
                    <a:pt x="4" y="248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0" y="251"/>
                    <a:pt x="0" y="251"/>
                    <a:pt x="0" y="252"/>
                  </a:cubicBezTo>
                  <a:cubicBezTo>
                    <a:pt x="1" y="252"/>
                    <a:pt x="1" y="252"/>
                    <a:pt x="2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19" y="252"/>
                    <a:pt x="20" y="252"/>
                    <a:pt x="20" y="252"/>
                  </a:cubicBezTo>
                  <a:cubicBezTo>
                    <a:pt x="21" y="251"/>
                    <a:pt x="21" y="251"/>
                    <a:pt x="21" y="250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1"/>
                    <a:pt x="20" y="1"/>
                  </a:cubicBezTo>
                  <a:cubicBezTo>
                    <a:pt x="20" y="1"/>
                    <a:pt x="19" y="0"/>
                    <a:pt x="1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41">
              <a:extLst>
                <a:ext uri="{FF2B5EF4-FFF2-40B4-BE49-F238E27FC236}">
                  <a16:creationId xmlns:a16="http://schemas.microsoft.com/office/drawing/2014/main" id="{6D1C0E9D-3F93-59C2-7E08-4C492DF6591B}"/>
                </a:ext>
              </a:extLst>
            </p:cNvPr>
            <p:cNvSpPr/>
            <p:nvPr/>
          </p:nvSpPr>
          <p:spPr>
            <a:xfrm>
              <a:off x="1825626" y="3789364"/>
              <a:ext cx="12600" cy="1920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41">
              <a:extLst>
                <a:ext uri="{FF2B5EF4-FFF2-40B4-BE49-F238E27FC236}">
                  <a16:creationId xmlns:a16="http://schemas.microsoft.com/office/drawing/2014/main" id="{EC6D4B8D-D5A6-0952-B19E-1B222D389D7D}"/>
                </a:ext>
              </a:extLst>
            </p:cNvPr>
            <p:cNvSpPr/>
            <p:nvPr/>
          </p:nvSpPr>
          <p:spPr>
            <a:xfrm>
              <a:off x="1825626" y="3789364"/>
              <a:ext cx="12600" cy="1920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41">
              <a:extLst>
                <a:ext uri="{FF2B5EF4-FFF2-40B4-BE49-F238E27FC236}">
                  <a16:creationId xmlns:a16="http://schemas.microsoft.com/office/drawing/2014/main" id="{CEEEAEE7-F9BE-C7DF-F57E-777A9505371D}"/>
                </a:ext>
              </a:extLst>
            </p:cNvPr>
            <p:cNvSpPr/>
            <p:nvPr/>
          </p:nvSpPr>
          <p:spPr>
            <a:xfrm>
              <a:off x="1817688" y="3944939"/>
              <a:ext cx="160200" cy="1017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41">
              <a:extLst>
                <a:ext uri="{FF2B5EF4-FFF2-40B4-BE49-F238E27FC236}">
                  <a16:creationId xmlns:a16="http://schemas.microsoft.com/office/drawing/2014/main" id="{4C350C84-FB0E-32F3-7C8B-263CC2178A9D}"/>
                </a:ext>
              </a:extLst>
            </p:cNvPr>
            <p:cNvSpPr/>
            <p:nvPr/>
          </p:nvSpPr>
          <p:spPr>
            <a:xfrm>
              <a:off x="1817688" y="3944939"/>
              <a:ext cx="160200" cy="1017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41">
              <a:extLst>
                <a:ext uri="{FF2B5EF4-FFF2-40B4-BE49-F238E27FC236}">
                  <a16:creationId xmlns:a16="http://schemas.microsoft.com/office/drawing/2014/main" id="{4BC2497D-B28D-1CC5-AD67-381AB80DA14B}"/>
                </a:ext>
              </a:extLst>
            </p:cNvPr>
            <p:cNvSpPr/>
            <p:nvPr/>
          </p:nvSpPr>
          <p:spPr>
            <a:xfrm>
              <a:off x="1839913" y="3957639"/>
              <a:ext cx="112800" cy="303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41">
              <a:extLst>
                <a:ext uri="{FF2B5EF4-FFF2-40B4-BE49-F238E27FC236}">
                  <a16:creationId xmlns:a16="http://schemas.microsoft.com/office/drawing/2014/main" id="{E8AB991E-3B9A-4A74-4F15-1300A00E4A01}"/>
                </a:ext>
              </a:extLst>
            </p:cNvPr>
            <p:cNvSpPr/>
            <p:nvPr/>
          </p:nvSpPr>
          <p:spPr>
            <a:xfrm>
              <a:off x="1839913" y="3957639"/>
              <a:ext cx="112800" cy="303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41">
              <a:extLst>
                <a:ext uri="{FF2B5EF4-FFF2-40B4-BE49-F238E27FC236}">
                  <a16:creationId xmlns:a16="http://schemas.microsoft.com/office/drawing/2014/main" id="{DBB9DBCF-5D15-8C5F-5EEE-CA4B64C0C7C4}"/>
                </a:ext>
              </a:extLst>
            </p:cNvPr>
            <p:cNvSpPr/>
            <p:nvPr/>
          </p:nvSpPr>
          <p:spPr>
            <a:xfrm>
              <a:off x="1839913" y="4000501"/>
              <a:ext cx="112800" cy="303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41">
              <a:extLst>
                <a:ext uri="{FF2B5EF4-FFF2-40B4-BE49-F238E27FC236}">
                  <a16:creationId xmlns:a16="http://schemas.microsoft.com/office/drawing/2014/main" id="{06792425-F66D-E427-AA55-0C91E0ABB4BB}"/>
                </a:ext>
              </a:extLst>
            </p:cNvPr>
            <p:cNvSpPr/>
            <p:nvPr/>
          </p:nvSpPr>
          <p:spPr>
            <a:xfrm>
              <a:off x="1839913" y="4000501"/>
              <a:ext cx="112800" cy="303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41">
              <a:extLst>
                <a:ext uri="{FF2B5EF4-FFF2-40B4-BE49-F238E27FC236}">
                  <a16:creationId xmlns:a16="http://schemas.microsoft.com/office/drawing/2014/main" id="{E407CABD-9D82-A2EB-CA31-690552897012}"/>
                </a:ext>
              </a:extLst>
            </p:cNvPr>
            <p:cNvSpPr/>
            <p:nvPr/>
          </p:nvSpPr>
          <p:spPr>
            <a:xfrm>
              <a:off x="1795463" y="3706814"/>
              <a:ext cx="496888" cy="103188"/>
            </a:xfrm>
            <a:custGeom>
              <a:avLst/>
              <a:gdLst/>
              <a:ahLst/>
              <a:cxnLst/>
              <a:rect l="l" t="t" r="r" b="b"/>
              <a:pathLst>
                <a:path w="313" h="65" extrusionOk="0">
                  <a:moveTo>
                    <a:pt x="310" y="65"/>
                  </a:moveTo>
                  <a:lnTo>
                    <a:pt x="159" y="12"/>
                  </a:lnTo>
                  <a:lnTo>
                    <a:pt x="3" y="65"/>
                  </a:lnTo>
                  <a:lnTo>
                    <a:pt x="0" y="54"/>
                  </a:lnTo>
                  <a:lnTo>
                    <a:pt x="159" y="0"/>
                  </a:lnTo>
                  <a:lnTo>
                    <a:pt x="313" y="55"/>
                  </a:lnTo>
                  <a:lnTo>
                    <a:pt x="310" y="6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41">
              <a:extLst>
                <a:ext uri="{FF2B5EF4-FFF2-40B4-BE49-F238E27FC236}">
                  <a16:creationId xmlns:a16="http://schemas.microsoft.com/office/drawing/2014/main" id="{DC2154BB-4110-9545-8030-FC8117AA2279}"/>
                </a:ext>
              </a:extLst>
            </p:cNvPr>
            <p:cNvSpPr/>
            <p:nvPr/>
          </p:nvSpPr>
          <p:spPr>
            <a:xfrm>
              <a:off x="1795463" y="3706814"/>
              <a:ext cx="496888" cy="103188"/>
            </a:xfrm>
            <a:custGeom>
              <a:avLst/>
              <a:gdLst/>
              <a:ahLst/>
              <a:cxnLst/>
              <a:rect l="l" t="t" r="r" b="b"/>
              <a:pathLst>
                <a:path w="313" h="65" extrusionOk="0">
                  <a:moveTo>
                    <a:pt x="310" y="65"/>
                  </a:moveTo>
                  <a:lnTo>
                    <a:pt x="159" y="12"/>
                  </a:lnTo>
                  <a:lnTo>
                    <a:pt x="3" y="65"/>
                  </a:lnTo>
                  <a:lnTo>
                    <a:pt x="0" y="54"/>
                  </a:lnTo>
                  <a:lnTo>
                    <a:pt x="159" y="0"/>
                  </a:lnTo>
                  <a:lnTo>
                    <a:pt x="313" y="55"/>
                  </a:lnTo>
                  <a:lnTo>
                    <a:pt x="310" y="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41">
              <a:extLst>
                <a:ext uri="{FF2B5EF4-FFF2-40B4-BE49-F238E27FC236}">
                  <a16:creationId xmlns:a16="http://schemas.microsoft.com/office/drawing/2014/main" id="{DAF625D6-61D8-F069-B10D-35CF265DA3F4}"/>
                </a:ext>
              </a:extLst>
            </p:cNvPr>
            <p:cNvSpPr/>
            <p:nvPr/>
          </p:nvSpPr>
          <p:spPr>
            <a:xfrm>
              <a:off x="2125663" y="3802064"/>
              <a:ext cx="104700" cy="225300"/>
            </a:xfrm>
            <a:prstGeom prst="rect">
              <a:avLst/>
            </a:pr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41">
              <a:extLst>
                <a:ext uri="{FF2B5EF4-FFF2-40B4-BE49-F238E27FC236}">
                  <a16:creationId xmlns:a16="http://schemas.microsoft.com/office/drawing/2014/main" id="{3878C443-3AD4-A76C-DB90-8E865DB37B4B}"/>
                </a:ext>
              </a:extLst>
            </p:cNvPr>
            <p:cNvSpPr/>
            <p:nvPr/>
          </p:nvSpPr>
          <p:spPr>
            <a:xfrm>
              <a:off x="2125663" y="3802064"/>
              <a:ext cx="104700" cy="22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41">
              <a:extLst>
                <a:ext uri="{FF2B5EF4-FFF2-40B4-BE49-F238E27FC236}">
                  <a16:creationId xmlns:a16="http://schemas.microsoft.com/office/drawing/2014/main" id="{A2FE9D1C-18F7-4663-55AB-69117EFA7824}"/>
                </a:ext>
              </a:extLst>
            </p:cNvPr>
            <p:cNvSpPr/>
            <p:nvPr/>
          </p:nvSpPr>
          <p:spPr>
            <a:xfrm>
              <a:off x="2124076" y="3800476"/>
              <a:ext cx="107950" cy="228600"/>
            </a:xfrm>
            <a:custGeom>
              <a:avLst/>
              <a:gdLst/>
              <a:ahLst/>
              <a:cxnLst/>
              <a:rect l="l" t="t" r="r" b="b"/>
              <a:pathLst>
                <a:path w="139" h="296" extrusionOk="0">
                  <a:moveTo>
                    <a:pt x="2" y="2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35" y="4"/>
                    <a:pt x="135" y="4"/>
                    <a:pt x="135" y="4"/>
                  </a:cubicBezTo>
                  <a:cubicBezTo>
                    <a:pt x="135" y="292"/>
                    <a:pt x="135" y="292"/>
                    <a:pt x="135" y="292"/>
                  </a:cubicBezTo>
                  <a:cubicBezTo>
                    <a:pt x="4" y="292"/>
                    <a:pt x="4" y="292"/>
                    <a:pt x="4" y="29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1" y="295"/>
                    <a:pt x="1" y="295"/>
                  </a:cubicBezTo>
                  <a:cubicBezTo>
                    <a:pt x="1" y="295"/>
                    <a:pt x="2" y="296"/>
                    <a:pt x="2" y="296"/>
                  </a:cubicBezTo>
                  <a:cubicBezTo>
                    <a:pt x="137" y="296"/>
                    <a:pt x="137" y="296"/>
                    <a:pt x="137" y="296"/>
                  </a:cubicBezTo>
                  <a:cubicBezTo>
                    <a:pt x="138" y="296"/>
                    <a:pt x="138" y="295"/>
                    <a:pt x="138" y="295"/>
                  </a:cubicBezTo>
                  <a:cubicBezTo>
                    <a:pt x="139" y="295"/>
                    <a:pt x="139" y="294"/>
                    <a:pt x="139" y="294"/>
                  </a:cubicBezTo>
                  <a:cubicBezTo>
                    <a:pt x="139" y="2"/>
                    <a:pt x="139" y="2"/>
                    <a:pt x="139" y="2"/>
                  </a:cubicBezTo>
                  <a:cubicBezTo>
                    <a:pt x="139" y="1"/>
                    <a:pt x="139" y="1"/>
                    <a:pt x="138" y="0"/>
                  </a:cubicBezTo>
                  <a:cubicBezTo>
                    <a:pt x="138" y="0"/>
                    <a:pt x="138" y="0"/>
                    <a:pt x="13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41">
              <a:extLst>
                <a:ext uri="{FF2B5EF4-FFF2-40B4-BE49-F238E27FC236}">
                  <a16:creationId xmlns:a16="http://schemas.microsoft.com/office/drawing/2014/main" id="{EAAC3769-9FC4-4022-DF79-E3D7A27004C0}"/>
                </a:ext>
              </a:extLst>
            </p:cNvPr>
            <p:cNvSpPr/>
            <p:nvPr/>
          </p:nvSpPr>
          <p:spPr>
            <a:xfrm>
              <a:off x="2138363" y="3811588"/>
              <a:ext cx="34800" cy="3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41">
              <a:extLst>
                <a:ext uri="{FF2B5EF4-FFF2-40B4-BE49-F238E27FC236}">
                  <a16:creationId xmlns:a16="http://schemas.microsoft.com/office/drawing/2014/main" id="{ABDE5357-CBDC-A4A4-2FD4-BFECE77C1738}"/>
                </a:ext>
              </a:extLst>
            </p:cNvPr>
            <p:cNvSpPr/>
            <p:nvPr/>
          </p:nvSpPr>
          <p:spPr>
            <a:xfrm>
              <a:off x="2138363" y="3811588"/>
              <a:ext cx="34800" cy="318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41">
              <a:extLst>
                <a:ext uri="{FF2B5EF4-FFF2-40B4-BE49-F238E27FC236}">
                  <a16:creationId xmlns:a16="http://schemas.microsoft.com/office/drawing/2014/main" id="{5A9C2AE3-4246-CC4E-743A-68AFDB9C2F57}"/>
                </a:ext>
              </a:extLst>
            </p:cNvPr>
            <p:cNvSpPr/>
            <p:nvPr/>
          </p:nvSpPr>
          <p:spPr>
            <a:xfrm>
              <a:off x="2179638" y="3849688"/>
              <a:ext cx="381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41">
              <a:extLst>
                <a:ext uri="{FF2B5EF4-FFF2-40B4-BE49-F238E27FC236}">
                  <a16:creationId xmlns:a16="http://schemas.microsoft.com/office/drawing/2014/main" id="{538057CD-F4D6-E353-8BFD-6D891BA71070}"/>
                </a:ext>
              </a:extLst>
            </p:cNvPr>
            <p:cNvSpPr/>
            <p:nvPr/>
          </p:nvSpPr>
          <p:spPr>
            <a:xfrm>
              <a:off x="2179638" y="3849688"/>
              <a:ext cx="38100" cy="270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41">
              <a:extLst>
                <a:ext uri="{FF2B5EF4-FFF2-40B4-BE49-F238E27FC236}">
                  <a16:creationId xmlns:a16="http://schemas.microsoft.com/office/drawing/2014/main" id="{A490EA1C-2030-D299-610E-F278629539E2}"/>
                </a:ext>
              </a:extLst>
            </p:cNvPr>
            <p:cNvSpPr/>
            <p:nvPr/>
          </p:nvSpPr>
          <p:spPr>
            <a:xfrm>
              <a:off x="2179638" y="3811588"/>
              <a:ext cx="38100" cy="3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41">
              <a:extLst>
                <a:ext uri="{FF2B5EF4-FFF2-40B4-BE49-F238E27FC236}">
                  <a16:creationId xmlns:a16="http://schemas.microsoft.com/office/drawing/2014/main" id="{75CF450E-D311-A9AB-A77B-E79CCF6D4FDC}"/>
                </a:ext>
              </a:extLst>
            </p:cNvPr>
            <p:cNvSpPr/>
            <p:nvPr/>
          </p:nvSpPr>
          <p:spPr>
            <a:xfrm>
              <a:off x="2179638" y="3811588"/>
              <a:ext cx="38100" cy="318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41">
              <a:extLst>
                <a:ext uri="{FF2B5EF4-FFF2-40B4-BE49-F238E27FC236}">
                  <a16:creationId xmlns:a16="http://schemas.microsoft.com/office/drawing/2014/main" id="{DFD0BF2D-4D83-529A-413F-3C00A213CC21}"/>
                </a:ext>
              </a:extLst>
            </p:cNvPr>
            <p:cNvSpPr/>
            <p:nvPr/>
          </p:nvSpPr>
          <p:spPr>
            <a:xfrm>
              <a:off x="2179638" y="3917951"/>
              <a:ext cx="381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41">
              <a:extLst>
                <a:ext uri="{FF2B5EF4-FFF2-40B4-BE49-F238E27FC236}">
                  <a16:creationId xmlns:a16="http://schemas.microsoft.com/office/drawing/2014/main" id="{F149ACB4-B569-0444-D7FB-C08DBCB560A5}"/>
                </a:ext>
              </a:extLst>
            </p:cNvPr>
            <p:cNvSpPr/>
            <p:nvPr/>
          </p:nvSpPr>
          <p:spPr>
            <a:xfrm>
              <a:off x="2179638" y="3917951"/>
              <a:ext cx="38100" cy="2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41">
              <a:extLst>
                <a:ext uri="{FF2B5EF4-FFF2-40B4-BE49-F238E27FC236}">
                  <a16:creationId xmlns:a16="http://schemas.microsoft.com/office/drawing/2014/main" id="{7BB6CF95-C37D-75CB-BEE6-BE1655097FFD}"/>
                </a:ext>
              </a:extLst>
            </p:cNvPr>
            <p:cNvSpPr/>
            <p:nvPr/>
          </p:nvSpPr>
          <p:spPr>
            <a:xfrm>
              <a:off x="2178051" y="3916363"/>
              <a:ext cx="41275" cy="30163"/>
            </a:xfrm>
            <a:custGeom>
              <a:avLst/>
              <a:gdLst/>
              <a:ahLst/>
              <a:cxnLst/>
              <a:rect l="l" t="t" r="r" b="b"/>
              <a:pathLst>
                <a:path w="54" h="39" extrusionOk="0">
                  <a:moveTo>
                    <a:pt x="2" y="2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8"/>
                    <a:pt x="1" y="38"/>
                    <a:pt x="1" y="39"/>
                  </a:cubicBezTo>
                  <a:cubicBezTo>
                    <a:pt x="1" y="39"/>
                    <a:pt x="2" y="39"/>
                    <a:pt x="2" y="39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2" y="39"/>
                    <a:pt x="53" y="39"/>
                    <a:pt x="53" y="39"/>
                  </a:cubicBezTo>
                  <a:cubicBezTo>
                    <a:pt x="54" y="38"/>
                    <a:pt x="54" y="38"/>
                    <a:pt x="54" y="37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2"/>
                    <a:pt x="54" y="1"/>
                    <a:pt x="53" y="1"/>
                  </a:cubicBezTo>
                  <a:cubicBezTo>
                    <a:pt x="53" y="0"/>
                    <a:pt x="52" y="0"/>
                    <a:pt x="5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41">
              <a:extLst>
                <a:ext uri="{FF2B5EF4-FFF2-40B4-BE49-F238E27FC236}">
                  <a16:creationId xmlns:a16="http://schemas.microsoft.com/office/drawing/2014/main" id="{2B45DE6B-F11A-5617-6E83-7AD6A66EA602}"/>
                </a:ext>
              </a:extLst>
            </p:cNvPr>
            <p:cNvSpPr/>
            <p:nvPr/>
          </p:nvSpPr>
          <p:spPr>
            <a:xfrm>
              <a:off x="2179638" y="3884613"/>
              <a:ext cx="381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41">
              <a:extLst>
                <a:ext uri="{FF2B5EF4-FFF2-40B4-BE49-F238E27FC236}">
                  <a16:creationId xmlns:a16="http://schemas.microsoft.com/office/drawing/2014/main" id="{F58DCD4B-3070-1DB0-CEE4-1215AD71AC58}"/>
                </a:ext>
              </a:extLst>
            </p:cNvPr>
            <p:cNvSpPr/>
            <p:nvPr/>
          </p:nvSpPr>
          <p:spPr>
            <a:xfrm>
              <a:off x="2179638" y="3884613"/>
              <a:ext cx="38100" cy="270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41">
              <a:extLst>
                <a:ext uri="{FF2B5EF4-FFF2-40B4-BE49-F238E27FC236}">
                  <a16:creationId xmlns:a16="http://schemas.microsoft.com/office/drawing/2014/main" id="{BD9DB3DB-2F98-BAAE-DEE0-61EEFAC3D180}"/>
                </a:ext>
              </a:extLst>
            </p:cNvPr>
            <p:cNvSpPr/>
            <p:nvPr/>
          </p:nvSpPr>
          <p:spPr>
            <a:xfrm>
              <a:off x="2138363" y="3952876"/>
              <a:ext cx="348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41">
              <a:extLst>
                <a:ext uri="{FF2B5EF4-FFF2-40B4-BE49-F238E27FC236}">
                  <a16:creationId xmlns:a16="http://schemas.microsoft.com/office/drawing/2014/main" id="{5C32C20C-B907-C0DB-5F34-D0C83B97D2A1}"/>
                </a:ext>
              </a:extLst>
            </p:cNvPr>
            <p:cNvSpPr/>
            <p:nvPr/>
          </p:nvSpPr>
          <p:spPr>
            <a:xfrm>
              <a:off x="2138363" y="3952876"/>
              <a:ext cx="34800" cy="270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41">
              <a:extLst>
                <a:ext uri="{FF2B5EF4-FFF2-40B4-BE49-F238E27FC236}">
                  <a16:creationId xmlns:a16="http://schemas.microsoft.com/office/drawing/2014/main" id="{8D86E0B0-95BF-7CEF-D18E-559CDC82B5C5}"/>
                </a:ext>
              </a:extLst>
            </p:cNvPr>
            <p:cNvSpPr/>
            <p:nvPr/>
          </p:nvSpPr>
          <p:spPr>
            <a:xfrm>
              <a:off x="2179638" y="3952876"/>
              <a:ext cx="381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41">
              <a:extLst>
                <a:ext uri="{FF2B5EF4-FFF2-40B4-BE49-F238E27FC236}">
                  <a16:creationId xmlns:a16="http://schemas.microsoft.com/office/drawing/2014/main" id="{7D7DB32B-0E0E-CE75-A069-A529AAC71A74}"/>
                </a:ext>
              </a:extLst>
            </p:cNvPr>
            <p:cNvSpPr/>
            <p:nvPr/>
          </p:nvSpPr>
          <p:spPr>
            <a:xfrm>
              <a:off x="2179638" y="3952876"/>
              <a:ext cx="38100" cy="2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41">
              <a:extLst>
                <a:ext uri="{FF2B5EF4-FFF2-40B4-BE49-F238E27FC236}">
                  <a16:creationId xmlns:a16="http://schemas.microsoft.com/office/drawing/2014/main" id="{10623F2D-7AC5-1F5D-E26B-4D29B664EF28}"/>
                </a:ext>
              </a:extLst>
            </p:cNvPr>
            <p:cNvSpPr/>
            <p:nvPr/>
          </p:nvSpPr>
          <p:spPr>
            <a:xfrm>
              <a:off x="2178051" y="3951288"/>
              <a:ext cx="41275" cy="30163"/>
            </a:xfrm>
            <a:custGeom>
              <a:avLst/>
              <a:gdLst/>
              <a:ahLst/>
              <a:cxnLst/>
              <a:rect l="l" t="t" r="r" b="b"/>
              <a:pathLst>
                <a:path w="54" h="39" extrusionOk="0">
                  <a:moveTo>
                    <a:pt x="2" y="2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8"/>
                    <a:pt x="1" y="38"/>
                    <a:pt x="1" y="39"/>
                  </a:cubicBezTo>
                  <a:cubicBezTo>
                    <a:pt x="1" y="39"/>
                    <a:pt x="2" y="39"/>
                    <a:pt x="2" y="39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2" y="39"/>
                    <a:pt x="53" y="39"/>
                    <a:pt x="53" y="39"/>
                  </a:cubicBezTo>
                  <a:cubicBezTo>
                    <a:pt x="54" y="38"/>
                    <a:pt x="54" y="38"/>
                    <a:pt x="54" y="37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"/>
                    <a:pt x="54" y="1"/>
                    <a:pt x="53" y="0"/>
                  </a:cubicBezTo>
                  <a:cubicBezTo>
                    <a:pt x="53" y="0"/>
                    <a:pt x="52" y="0"/>
                    <a:pt x="5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41">
              <a:extLst>
                <a:ext uri="{FF2B5EF4-FFF2-40B4-BE49-F238E27FC236}">
                  <a16:creationId xmlns:a16="http://schemas.microsoft.com/office/drawing/2014/main" id="{5D134D46-A5DE-CCD0-15DD-FE935D31F423}"/>
                </a:ext>
              </a:extLst>
            </p:cNvPr>
            <p:cNvSpPr/>
            <p:nvPr/>
          </p:nvSpPr>
          <p:spPr>
            <a:xfrm>
              <a:off x="2138363" y="3987801"/>
              <a:ext cx="348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41">
              <a:extLst>
                <a:ext uri="{FF2B5EF4-FFF2-40B4-BE49-F238E27FC236}">
                  <a16:creationId xmlns:a16="http://schemas.microsoft.com/office/drawing/2014/main" id="{10975ED3-7409-D5D4-79F3-DD59424C4432}"/>
                </a:ext>
              </a:extLst>
            </p:cNvPr>
            <p:cNvSpPr/>
            <p:nvPr/>
          </p:nvSpPr>
          <p:spPr>
            <a:xfrm>
              <a:off x="2138363" y="3987801"/>
              <a:ext cx="34800" cy="270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41">
              <a:extLst>
                <a:ext uri="{FF2B5EF4-FFF2-40B4-BE49-F238E27FC236}">
                  <a16:creationId xmlns:a16="http://schemas.microsoft.com/office/drawing/2014/main" id="{1D9C29FF-A25C-68E4-38DD-7BE9C3B90AA2}"/>
                </a:ext>
              </a:extLst>
            </p:cNvPr>
            <p:cNvSpPr/>
            <p:nvPr/>
          </p:nvSpPr>
          <p:spPr>
            <a:xfrm>
              <a:off x="2179638" y="3987801"/>
              <a:ext cx="381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41">
              <a:extLst>
                <a:ext uri="{FF2B5EF4-FFF2-40B4-BE49-F238E27FC236}">
                  <a16:creationId xmlns:a16="http://schemas.microsoft.com/office/drawing/2014/main" id="{62DAE158-F392-7893-0E1F-569B49325567}"/>
                </a:ext>
              </a:extLst>
            </p:cNvPr>
            <p:cNvSpPr/>
            <p:nvPr/>
          </p:nvSpPr>
          <p:spPr>
            <a:xfrm>
              <a:off x="2179638" y="3987801"/>
              <a:ext cx="38100" cy="270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41">
              <a:extLst>
                <a:ext uri="{FF2B5EF4-FFF2-40B4-BE49-F238E27FC236}">
                  <a16:creationId xmlns:a16="http://schemas.microsoft.com/office/drawing/2014/main" id="{6AB5B104-6729-658C-8B31-49FDA3360219}"/>
                </a:ext>
              </a:extLst>
            </p:cNvPr>
            <p:cNvSpPr/>
            <p:nvPr/>
          </p:nvSpPr>
          <p:spPr>
            <a:xfrm>
              <a:off x="2138363" y="3884613"/>
              <a:ext cx="348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41">
              <a:extLst>
                <a:ext uri="{FF2B5EF4-FFF2-40B4-BE49-F238E27FC236}">
                  <a16:creationId xmlns:a16="http://schemas.microsoft.com/office/drawing/2014/main" id="{BCFA47BC-682C-C5A3-D598-72F69B7346A2}"/>
                </a:ext>
              </a:extLst>
            </p:cNvPr>
            <p:cNvSpPr/>
            <p:nvPr/>
          </p:nvSpPr>
          <p:spPr>
            <a:xfrm>
              <a:off x="2138363" y="3884613"/>
              <a:ext cx="34800" cy="270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41">
              <a:extLst>
                <a:ext uri="{FF2B5EF4-FFF2-40B4-BE49-F238E27FC236}">
                  <a16:creationId xmlns:a16="http://schemas.microsoft.com/office/drawing/2014/main" id="{F4AF5757-0AD1-A31E-B11E-5AC73773AEA8}"/>
                </a:ext>
              </a:extLst>
            </p:cNvPr>
            <p:cNvSpPr/>
            <p:nvPr/>
          </p:nvSpPr>
          <p:spPr>
            <a:xfrm>
              <a:off x="2138363" y="3849688"/>
              <a:ext cx="348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41">
              <a:extLst>
                <a:ext uri="{FF2B5EF4-FFF2-40B4-BE49-F238E27FC236}">
                  <a16:creationId xmlns:a16="http://schemas.microsoft.com/office/drawing/2014/main" id="{02DCACCF-DE8A-8EDF-515A-50015F17F95A}"/>
                </a:ext>
              </a:extLst>
            </p:cNvPr>
            <p:cNvSpPr/>
            <p:nvPr/>
          </p:nvSpPr>
          <p:spPr>
            <a:xfrm>
              <a:off x="2138363" y="3849688"/>
              <a:ext cx="34800" cy="270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41">
              <a:extLst>
                <a:ext uri="{FF2B5EF4-FFF2-40B4-BE49-F238E27FC236}">
                  <a16:creationId xmlns:a16="http://schemas.microsoft.com/office/drawing/2014/main" id="{16C231D8-11E8-0330-52E5-70D945394439}"/>
                </a:ext>
              </a:extLst>
            </p:cNvPr>
            <p:cNvSpPr/>
            <p:nvPr/>
          </p:nvSpPr>
          <p:spPr>
            <a:xfrm>
              <a:off x="2138363" y="3917951"/>
              <a:ext cx="348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1">
              <a:extLst>
                <a:ext uri="{FF2B5EF4-FFF2-40B4-BE49-F238E27FC236}">
                  <a16:creationId xmlns:a16="http://schemas.microsoft.com/office/drawing/2014/main" id="{78552E3D-B2C7-A30E-2964-666CC0FA7D01}"/>
                </a:ext>
              </a:extLst>
            </p:cNvPr>
            <p:cNvSpPr/>
            <p:nvPr/>
          </p:nvSpPr>
          <p:spPr>
            <a:xfrm>
              <a:off x="2138363" y="3917951"/>
              <a:ext cx="34800" cy="270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1">
              <a:extLst>
                <a:ext uri="{FF2B5EF4-FFF2-40B4-BE49-F238E27FC236}">
                  <a16:creationId xmlns:a16="http://schemas.microsoft.com/office/drawing/2014/main" id="{49C4CCA2-4E39-1B0D-93C0-81269D312EB8}"/>
                </a:ext>
              </a:extLst>
            </p:cNvPr>
            <p:cNvSpPr/>
            <p:nvPr/>
          </p:nvSpPr>
          <p:spPr>
            <a:xfrm>
              <a:off x="1992313" y="3800476"/>
              <a:ext cx="103200" cy="246000"/>
            </a:xfrm>
            <a:prstGeom prst="rect">
              <a:avLst/>
            </a:pr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1">
              <a:extLst>
                <a:ext uri="{FF2B5EF4-FFF2-40B4-BE49-F238E27FC236}">
                  <a16:creationId xmlns:a16="http://schemas.microsoft.com/office/drawing/2014/main" id="{CDEC04E8-065A-67DE-E09B-E86899E9DB08}"/>
                </a:ext>
              </a:extLst>
            </p:cNvPr>
            <p:cNvSpPr/>
            <p:nvPr/>
          </p:nvSpPr>
          <p:spPr>
            <a:xfrm>
              <a:off x="1992313" y="3800476"/>
              <a:ext cx="103200" cy="2460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41">
              <a:extLst>
                <a:ext uri="{FF2B5EF4-FFF2-40B4-BE49-F238E27FC236}">
                  <a16:creationId xmlns:a16="http://schemas.microsoft.com/office/drawing/2014/main" id="{F643F2F4-037D-8B0D-B3CE-4C1BCE4B2294}"/>
                </a:ext>
              </a:extLst>
            </p:cNvPr>
            <p:cNvSpPr/>
            <p:nvPr/>
          </p:nvSpPr>
          <p:spPr>
            <a:xfrm>
              <a:off x="2005013" y="3811588"/>
              <a:ext cx="34800" cy="30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41">
              <a:extLst>
                <a:ext uri="{FF2B5EF4-FFF2-40B4-BE49-F238E27FC236}">
                  <a16:creationId xmlns:a16="http://schemas.microsoft.com/office/drawing/2014/main" id="{13254343-6A25-C53C-8EB0-D734847B3DB7}"/>
                </a:ext>
              </a:extLst>
            </p:cNvPr>
            <p:cNvSpPr/>
            <p:nvPr/>
          </p:nvSpPr>
          <p:spPr>
            <a:xfrm>
              <a:off x="2005013" y="3811588"/>
              <a:ext cx="34800" cy="303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1">
              <a:extLst>
                <a:ext uri="{FF2B5EF4-FFF2-40B4-BE49-F238E27FC236}">
                  <a16:creationId xmlns:a16="http://schemas.microsoft.com/office/drawing/2014/main" id="{E9C482E1-5AA4-7AE6-CAF7-00D9C6ACABDD}"/>
                </a:ext>
              </a:extLst>
            </p:cNvPr>
            <p:cNvSpPr/>
            <p:nvPr/>
          </p:nvSpPr>
          <p:spPr>
            <a:xfrm>
              <a:off x="2046288" y="3848101"/>
              <a:ext cx="38100" cy="2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1">
              <a:extLst>
                <a:ext uri="{FF2B5EF4-FFF2-40B4-BE49-F238E27FC236}">
                  <a16:creationId xmlns:a16="http://schemas.microsoft.com/office/drawing/2014/main" id="{6833D428-4BFE-2AF9-8D0F-C74343BA1F46}"/>
                </a:ext>
              </a:extLst>
            </p:cNvPr>
            <p:cNvSpPr/>
            <p:nvPr/>
          </p:nvSpPr>
          <p:spPr>
            <a:xfrm>
              <a:off x="2046288" y="3848101"/>
              <a:ext cx="38100" cy="285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1">
              <a:extLst>
                <a:ext uri="{FF2B5EF4-FFF2-40B4-BE49-F238E27FC236}">
                  <a16:creationId xmlns:a16="http://schemas.microsoft.com/office/drawing/2014/main" id="{04F1A646-7BE6-757E-A5F8-4EA858085CEF}"/>
                </a:ext>
              </a:extLst>
            </p:cNvPr>
            <p:cNvSpPr/>
            <p:nvPr/>
          </p:nvSpPr>
          <p:spPr>
            <a:xfrm>
              <a:off x="2046288" y="3811588"/>
              <a:ext cx="38100" cy="30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41">
              <a:extLst>
                <a:ext uri="{FF2B5EF4-FFF2-40B4-BE49-F238E27FC236}">
                  <a16:creationId xmlns:a16="http://schemas.microsoft.com/office/drawing/2014/main" id="{722FD588-2D05-186E-2693-33737A539962}"/>
                </a:ext>
              </a:extLst>
            </p:cNvPr>
            <p:cNvSpPr/>
            <p:nvPr/>
          </p:nvSpPr>
          <p:spPr>
            <a:xfrm>
              <a:off x="2046288" y="3811588"/>
              <a:ext cx="38100" cy="303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41">
              <a:extLst>
                <a:ext uri="{FF2B5EF4-FFF2-40B4-BE49-F238E27FC236}">
                  <a16:creationId xmlns:a16="http://schemas.microsoft.com/office/drawing/2014/main" id="{43E23C0F-8EAB-17C4-8563-C5572524ED17}"/>
                </a:ext>
              </a:extLst>
            </p:cNvPr>
            <p:cNvSpPr/>
            <p:nvPr/>
          </p:nvSpPr>
          <p:spPr>
            <a:xfrm>
              <a:off x="2046288" y="3917951"/>
              <a:ext cx="381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41">
              <a:extLst>
                <a:ext uri="{FF2B5EF4-FFF2-40B4-BE49-F238E27FC236}">
                  <a16:creationId xmlns:a16="http://schemas.microsoft.com/office/drawing/2014/main" id="{BC8799AB-6EED-A713-4019-1BBD5F8D9B7C}"/>
                </a:ext>
              </a:extLst>
            </p:cNvPr>
            <p:cNvSpPr/>
            <p:nvPr/>
          </p:nvSpPr>
          <p:spPr>
            <a:xfrm>
              <a:off x="2046288" y="3917951"/>
              <a:ext cx="38100" cy="270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41">
              <a:extLst>
                <a:ext uri="{FF2B5EF4-FFF2-40B4-BE49-F238E27FC236}">
                  <a16:creationId xmlns:a16="http://schemas.microsoft.com/office/drawing/2014/main" id="{A9E62824-665A-98D5-8C3F-1F0A2220921A}"/>
                </a:ext>
              </a:extLst>
            </p:cNvPr>
            <p:cNvSpPr/>
            <p:nvPr/>
          </p:nvSpPr>
          <p:spPr>
            <a:xfrm>
              <a:off x="2046288" y="3883026"/>
              <a:ext cx="381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41">
              <a:extLst>
                <a:ext uri="{FF2B5EF4-FFF2-40B4-BE49-F238E27FC236}">
                  <a16:creationId xmlns:a16="http://schemas.microsoft.com/office/drawing/2014/main" id="{94C956CE-6F2D-88E1-9724-6F856144E94B}"/>
                </a:ext>
              </a:extLst>
            </p:cNvPr>
            <p:cNvSpPr/>
            <p:nvPr/>
          </p:nvSpPr>
          <p:spPr>
            <a:xfrm>
              <a:off x="2046288" y="3883026"/>
              <a:ext cx="38100" cy="270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41">
              <a:extLst>
                <a:ext uri="{FF2B5EF4-FFF2-40B4-BE49-F238E27FC236}">
                  <a16:creationId xmlns:a16="http://schemas.microsoft.com/office/drawing/2014/main" id="{5D10DC0E-06F8-38D5-931A-9634CD6476C7}"/>
                </a:ext>
              </a:extLst>
            </p:cNvPr>
            <p:cNvSpPr/>
            <p:nvPr/>
          </p:nvSpPr>
          <p:spPr>
            <a:xfrm>
              <a:off x="2005013" y="3951288"/>
              <a:ext cx="34800" cy="2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1">
              <a:extLst>
                <a:ext uri="{FF2B5EF4-FFF2-40B4-BE49-F238E27FC236}">
                  <a16:creationId xmlns:a16="http://schemas.microsoft.com/office/drawing/2014/main" id="{1F0A64D1-E443-039C-0977-79107AA0F357}"/>
                </a:ext>
              </a:extLst>
            </p:cNvPr>
            <p:cNvSpPr/>
            <p:nvPr/>
          </p:nvSpPr>
          <p:spPr>
            <a:xfrm>
              <a:off x="2005013" y="3951288"/>
              <a:ext cx="34800" cy="285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41">
              <a:extLst>
                <a:ext uri="{FF2B5EF4-FFF2-40B4-BE49-F238E27FC236}">
                  <a16:creationId xmlns:a16="http://schemas.microsoft.com/office/drawing/2014/main" id="{2133A86A-52D8-EB9C-C20C-164063949639}"/>
                </a:ext>
              </a:extLst>
            </p:cNvPr>
            <p:cNvSpPr/>
            <p:nvPr/>
          </p:nvSpPr>
          <p:spPr>
            <a:xfrm>
              <a:off x="2046288" y="3951288"/>
              <a:ext cx="38100" cy="2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41">
              <a:extLst>
                <a:ext uri="{FF2B5EF4-FFF2-40B4-BE49-F238E27FC236}">
                  <a16:creationId xmlns:a16="http://schemas.microsoft.com/office/drawing/2014/main" id="{6C813BBD-57F5-8912-B322-E5C072F25846}"/>
                </a:ext>
              </a:extLst>
            </p:cNvPr>
            <p:cNvSpPr/>
            <p:nvPr/>
          </p:nvSpPr>
          <p:spPr>
            <a:xfrm>
              <a:off x="2046288" y="3951288"/>
              <a:ext cx="38100" cy="285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41">
              <a:extLst>
                <a:ext uri="{FF2B5EF4-FFF2-40B4-BE49-F238E27FC236}">
                  <a16:creationId xmlns:a16="http://schemas.microsoft.com/office/drawing/2014/main" id="{3A384C7A-5420-845B-FD6D-727F3EC50472}"/>
                </a:ext>
              </a:extLst>
            </p:cNvPr>
            <p:cNvSpPr/>
            <p:nvPr/>
          </p:nvSpPr>
          <p:spPr>
            <a:xfrm>
              <a:off x="2005013" y="3883026"/>
              <a:ext cx="348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41">
              <a:extLst>
                <a:ext uri="{FF2B5EF4-FFF2-40B4-BE49-F238E27FC236}">
                  <a16:creationId xmlns:a16="http://schemas.microsoft.com/office/drawing/2014/main" id="{7A845083-9E86-EB0A-BD3B-005CA89B5566}"/>
                </a:ext>
              </a:extLst>
            </p:cNvPr>
            <p:cNvSpPr/>
            <p:nvPr/>
          </p:nvSpPr>
          <p:spPr>
            <a:xfrm>
              <a:off x="2005013" y="3883026"/>
              <a:ext cx="34800" cy="270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41">
              <a:extLst>
                <a:ext uri="{FF2B5EF4-FFF2-40B4-BE49-F238E27FC236}">
                  <a16:creationId xmlns:a16="http://schemas.microsoft.com/office/drawing/2014/main" id="{518852BC-8189-6CEF-3517-F485BFB34F96}"/>
                </a:ext>
              </a:extLst>
            </p:cNvPr>
            <p:cNvSpPr/>
            <p:nvPr/>
          </p:nvSpPr>
          <p:spPr>
            <a:xfrm>
              <a:off x="2005013" y="3848101"/>
              <a:ext cx="34800" cy="2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41">
              <a:extLst>
                <a:ext uri="{FF2B5EF4-FFF2-40B4-BE49-F238E27FC236}">
                  <a16:creationId xmlns:a16="http://schemas.microsoft.com/office/drawing/2014/main" id="{5E300780-3FCF-0AE9-5C0E-301B42868384}"/>
                </a:ext>
              </a:extLst>
            </p:cNvPr>
            <p:cNvSpPr/>
            <p:nvPr/>
          </p:nvSpPr>
          <p:spPr>
            <a:xfrm>
              <a:off x="2005013" y="3848101"/>
              <a:ext cx="34800" cy="285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41">
              <a:extLst>
                <a:ext uri="{FF2B5EF4-FFF2-40B4-BE49-F238E27FC236}">
                  <a16:creationId xmlns:a16="http://schemas.microsoft.com/office/drawing/2014/main" id="{F6AA2273-7703-9ABB-758D-B341EC0D10A8}"/>
                </a:ext>
              </a:extLst>
            </p:cNvPr>
            <p:cNvSpPr/>
            <p:nvPr/>
          </p:nvSpPr>
          <p:spPr>
            <a:xfrm>
              <a:off x="2005013" y="3917951"/>
              <a:ext cx="348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41">
              <a:extLst>
                <a:ext uri="{FF2B5EF4-FFF2-40B4-BE49-F238E27FC236}">
                  <a16:creationId xmlns:a16="http://schemas.microsoft.com/office/drawing/2014/main" id="{34C33BCB-67E9-C286-B63A-6464481A58F5}"/>
                </a:ext>
              </a:extLst>
            </p:cNvPr>
            <p:cNvSpPr/>
            <p:nvPr/>
          </p:nvSpPr>
          <p:spPr>
            <a:xfrm>
              <a:off x="2005013" y="3917951"/>
              <a:ext cx="34800" cy="270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41">
              <a:extLst>
                <a:ext uri="{FF2B5EF4-FFF2-40B4-BE49-F238E27FC236}">
                  <a16:creationId xmlns:a16="http://schemas.microsoft.com/office/drawing/2014/main" id="{AE64B5DF-AE2F-7337-B834-07233E0734D7}"/>
                </a:ext>
              </a:extLst>
            </p:cNvPr>
            <p:cNvSpPr/>
            <p:nvPr/>
          </p:nvSpPr>
          <p:spPr>
            <a:xfrm>
              <a:off x="1995488" y="3902076"/>
              <a:ext cx="48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41">
              <a:extLst>
                <a:ext uri="{FF2B5EF4-FFF2-40B4-BE49-F238E27FC236}">
                  <a16:creationId xmlns:a16="http://schemas.microsoft.com/office/drawing/2014/main" id="{1540C181-0889-9569-72BD-C9F897DD93A7}"/>
                </a:ext>
              </a:extLst>
            </p:cNvPr>
            <p:cNvSpPr/>
            <p:nvPr/>
          </p:nvSpPr>
          <p:spPr>
            <a:xfrm>
              <a:off x="1995488" y="3902076"/>
              <a:ext cx="4800" cy="33300"/>
            </a:xfrm>
            <a:prstGeom prst="rect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41">
              <a:extLst>
                <a:ext uri="{FF2B5EF4-FFF2-40B4-BE49-F238E27FC236}">
                  <a16:creationId xmlns:a16="http://schemas.microsoft.com/office/drawing/2014/main" id="{03C72CA9-1AB6-4C7F-E593-9FF20CDB1DF0}"/>
                </a:ext>
              </a:extLst>
            </p:cNvPr>
            <p:cNvSpPr/>
            <p:nvPr/>
          </p:nvSpPr>
          <p:spPr>
            <a:xfrm>
              <a:off x="2112963" y="3944938"/>
              <a:ext cx="160200" cy="1017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41">
              <a:extLst>
                <a:ext uri="{FF2B5EF4-FFF2-40B4-BE49-F238E27FC236}">
                  <a16:creationId xmlns:a16="http://schemas.microsoft.com/office/drawing/2014/main" id="{0A4CE700-FDEC-A180-CFD2-BDBCEDE51AD3}"/>
                </a:ext>
              </a:extLst>
            </p:cNvPr>
            <p:cNvSpPr/>
            <p:nvPr/>
          </p:nvSpPr>
          <p:spPr>
            <a:xfrm>
              <a:off x="2112963" y="3944938"/>
              <a:ext cx="160200" cy="10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41">
              <a:extLst>
                <a:ext uri="{FF2B5EF4-FFF2-40B4-BE49-F238E27FC236}">
                  <a16:creationId xmlns:a16="http://schemas.microsoft.com/office/drawing/2014/main" id="{EFE0F476-3111-BAD4-9942-5A0D19E01150}"/>
                </a:ext>
              </a:extLst>
            </p:cNvPr>
            <p:cNvSpPr/>
            <p:nvPr/>
          </p:nvSpPr>
          <p:spPr>
            <a:xfrm>
              <a:off x="2111376" y="3943351"/>
              <a:ext cx="163513" cy="104775"/>
            </a:xfrm>
            <a:custGeom>
              <a:avLst/>
              <a:gdLst/>
              <a:ahLst/>
              <a:cxnLst/>
              <a:rect l="l" t="t" r="r" b="b"/>
              <a:pathLst>
                <a:path w="212" h="136" extrusionOk="0">
                  <a:moveTo>
                    <a:pt x="2" y="2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132"/>
                    <a:pt x="208" y="132"/>
                    <a:pt x="208" y="132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5"/>
                    <a:pt x="0" y="135"/>
                    <a:pt x="1" y="136"/>
                  </a:cubicBezTo>
                  <a:cubicBezTo>
                    <a:pt x="1" y="136"/>
                    <a:pt x="2" y="136"/>
                    <a:pt x="2" y="136"/>
                  </a:cubicBezTo>
                  <a:cubicBezTo>
                    <a:pt x="210" y="136"/>
                    <a:pt x="210" y="136"/>
                    <a:pt x="210" y="136"/>
                  </a:cubicBezTo>
                  <a:cubicBezTo>
                    <a:pt x="211" y="136"/>
                    <a:pt x="211" y="136"/>
                    <a:pt x="212" y="136"/>
                  </a:cubicBezTo>
                  <a:cubicBezTo>
                    <a:pt x="212" y="135"/>
                    <a:pt x="212" y="135"/>
                    <a:pt x="212" y="134"/>
                  </a:cubicBezTo>
                  <a:cubicBezTo>
                    <a:pt x="212" y="2"/>
                    <a:pt x="212" y="2"/>
                    <a:pt x="212" y="2"/>
                  </a:cubicBezTo>
                  <a:cubicBezTo>
                    <a:pt x="212" y="2"/>
                    <a:pt x="212" y="1"/>
                    <a:pt x="212" y="1"/>
                  </a:cubicBezTo>
                  <a:cubicBezTo>
                    <a:pt x="211" y="1"/>
                    <a:pt x="211" y="0"/>
                    <a:pt x="21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41">
              <a:extLst>
                <a:ext uri="{FF2B5EF4-FFF2-40B4-BE49-F238E27FC236}">
                  <a16:creationId xmlns:a16="http://schemas.microsoft.com/office/drawing/2014/main" id="{19C983F0-AC7E-1A58-DE76-5BBF5749416D}"/>
                </a:ext>
              </a:extLst>
            </p:cNvPr>
            <p:cNvSpPr/>
            <p:nvPr/>
          </p:nvSpPr>
          <p:spPr>
            <a:xfrm>
              <a:off x="2136776" y="3957638"/>
              <a:ext cx="114300" cy="303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41">
              <a:extLst>
                <a:ext uri="{FF2B5EF4-FFF2-40B4-BE49-F238E27FC236}">
                  <a16:creationId xmlns:a16="http://schemas.microsoft.com/office/drawing/2014/main" id="{BC1E7508-4500-D2BC-0A19-7869AEE0878A}"/>
                </a:ext>
              </a:extLst>
            </p:cNvPr>
            <p:cNvSpPr/>
            <p:nvPr/>
          </p:nvSpPr>
          <p:spPr>
            <a:xfrm>
              <a:off x="2136776" y="3957638"/>
              <a:ext cx="114300" cy="3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1">
              <a:extLst>
                <a:ext uri="{FF2B5EF4-FFF2-40B4-BE49-F238E27FC236}">
                  <a16:creationId xmlns:a16="http://schemas.microsoft.com/office/drawing/2014/main" id="{2D7F639A-1AD9-E695-2220-ADFD2EBE1852}"/>
                </a:ext>
              </a:extLst>
            </p:cNvPr>
            <p:cNvSpPr/>
            <p:nvPr/>
          </p:nvSpPr>
          <p:spPr>
            <a:xfrm>
              <a:off x="2136776" y="3957638"/>
              <a:ext cx="114300" cy="30163"/>
            </a:xfrm>
            <a:custGeom>
              <a:avLst/>
              <a:gdLst/>
              <a:ahLst/>
              <a:cxnLst/>
              <a:rect l="l" t="t" r="r" b="b"/>
              <a:pathLst>
                <a:path w="72" h="19" extrusionOk="0">
                  <a:moveTo>
                    <a:pt x="0" y="0"/>
                  </a:moveTo>
                  <a:lnTo>
                    <a:pt x="0" y="1"/>
                  </a:lnTo>
                  <a:lnTo>
                    <a:pt x="71" y="1"/>
                  </a:lnTo>
                  <a:lnTo>
                    <a:pt x="71" y="18"/>
                  </a:lnTo>
                  <a:lnTo>
                    <a:pt x="1" y="18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1">
              <a:extLst>
                <a:ext uri="{FF2B5EF4-FFF2-40B4-BE49-F238E27FC236}">
                  <a16:creationId xmlns:a16="http://schemas.microsoft.com/office/drawing/2014/main" id="{2D65A766-BEFA-824E-1D37-3845768265DD}"/>
                </a:ext>
              </a:extLst>
            </p:cNvPr>
            <p:cNvSpPr/>
            <p:nvPr/>
          </p:nvSpPr>
          <p:spPr>
            <a:xfrm>
              <a:off x="2136776" y="3957638"/>
              <a:ext cx="114300" cy="30163"/>
            </a:xfrm>
            <a:custGeom>
              <a:avLst/>
              <a:gdLst/>
              <a:ahLst/>
              <a:cxnLst/>
              <a:rect l="l" t="t" r="r" b="b"/>
              <a:pathLst>
                <a:path w="72" h="19" extrusionOk="0">
                  <a:moveTo>
                    <a:pt x="0" y="0"/>
                  </a:moveTo>
                  <a:lnTo>
                    <a:pt x="0" y="1"/>
                  </a:lnTo>
                  <a:lnTo>
                    <a:pt x="71" y="1"/>
                  </a:lnTo>
                  <a:lnTo>
                    <a:pt x="71" y="18"/>
                  </a:lnTo>
                  <a:lnTo>
                    <a:pt x="1" y="18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41">
              <a:extLst>
                <a:ext uri="{FF2B5EF4-FFF2-40B4-BE49-F238E27FC236}">
                  <a16:creationId xmlns:a16="http://schemas.microsoft.com/office/drawing/2014/main" id="{E441283B-6C32-DC7D-6F85-31AC3056E6E3}"/>
                </a:ext>
              </a:extLst>
            </p:cNvPr>
            <p:cNvSpPr/>
            <p:nvPr/>
          </p:nvSpPr>
          <p:spPr>
            <a:xfrm>
              <a:off x="2136776" y="4000501"/>
              <a:ext cx="114300" cy="303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41">
              <a:extLst>
                <a:ext uri="{FF2B5EF4-FFF2-40B4-BE49-F238E27FC236}">
                  <a16:creationId xmlns:a16="http://schemas.microsoft.com/office/drawing/2014/main" id="{A12DF875-80B4-DD0B-BB7E-E98B707D9936}"/>
                </a:ext>
              </a:extLst>
            </p:cNvPr>
            <p:cNvSpPr/>
            <p:nvPr/>
          </p:nvSpPr>
          <p:spPr>
            <a:xfrm>
              <a:off x="2136776" y="4000501"/>
              <a:ext cx="114300" cy="3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41">
              <a:extLst>
                <a:ext uri="{FF2B5EF4-FFF2-40B4-BE49-F238E27FC236}">
                  <a16:creationId xmlns:a16="http://schemas.microsoft.com/office/drawing/2014/main" id="{FCE69155-39BD-130D-D9A7-DEA7F39FA972}"/>
                </a:ext>
              </a:extLst>
            </p:cNvPr>
            <p:cNvSpPr/>
            <p:nvPr/>
          </p:nvSpPr>
          <p:spPr>
            <a:xfrm>
              <a:off x="2136776" y="4000501"/>
              <a:ext cx="114300" cy="30163"/>
            </a:xfrm>
            <a:custGeom>
              <a:avLst/>
              <a:gdLst/>
              <a:ahLst/>
              <a:cxnLst/>
              <a:rect l="l" t="t" r="r" b="b"/>
              <a:pathLst>
                <a:path w="72" h="19" extrusionOk="0">
                  <a:moveTo>
                    <a:pt x="0" y="0"/>
                  </a:moveTo>
                  <a:lnTo>
                    <a:pt x="0" y="1"/>
                  </a:lnTo>
                  <a:lnTo>
                    <a:pt x="71" y="1"/>
                  </a:lnTo>
                  <a:lnTo>
                    <a:pt x="71" y="18"/>
                  </a:lnTo>
                  <a:lnTo>
                    <a:pt x="1" y="18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1">
              <a:extLst>
                <a:ext uri="{FF2B5EF4-FFF2-40B4-BE49-F238E27FC236}">
                  <a16:creationId xmlns:a16="http://schemas.microsoft.com/office/drawing/2014/main" id="{5AD4FBC2-A0C2-3E87-2FD1-84A16F37ECF1}"/>
                </a:ext>
              </a:extLst>
            </p:cNvPr>
            <p:cNvSpPr/>
            <p:nvPr/>
          </p:nvSpPr>
          <p:spPr>
            <a:xfrm>
              <a:off x="2136776" y="4000501"/>
              <a:ext cx="114300" cy="30163"/>
            </a:xfrm>
            <a:custGeom>
              <a:avLst/>
              <a:gdLst/>
              <a:ahLst/>
              <a:cxnLst/>
              <a:rect l="l" t="t" r="r" b="b"/>
              <a:pathLst>
                <a:path w="72" h="19" extrusionOk="0">
                  <a:moveTo>
                    <a:pt x="0" y="0"/>
                  </a:moveTo>
                  <a:lnTo>
                    <a:pt x="0" y="1"/>
                  </a:lnTo>
                  <a:lnTo>
                    <a:pt x="71" y="1"/>
                  </a:lnTo>
                  <a:lnTo>
                    <a:pt x="71" y="18"/>
                  </a:lnTo>
                  <a:lnTo>
                    <a:pt x="1" y="18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1">
              <a:extLst>
                <a:ext uri="{FF2B5EF4-FFF2-40B4-BE49-F238E27FC236}">
                  <a16:creationId xmlns:a16="http://schemas.microsoft.com/office/drawing/2014/main" id="{46182CF0-7C5A-F197-32C5-0D21AF82DF11}"/>
                </a:ext>
              </a:extLst>
            </p:cNvPr>
            <p:cNvSpPr/>
            <p:nvPr/>
          </p:nvSpPr>
          <p:spPr>
            <a:xfrm>
              <a:off x="2324101" y="3733801"/>
              <a:ext cx="20638" cy="20638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0" y="27"/>
                  </a:moveTo>
                  <a:cubicBezTo>
                    <a:pt x="0" y="27"/>
                    <a:pt x="1" y="18"/>
                    <a:pt x="1" y="18"/>
                  </a:cubicBezTo>
                  <a:cubicBezTo>
                    <a:pt x="3" y="11"/>
                    <a:pt x="11" y="0"/>
                    <a:pt x="19" y="0"/>
                  </a:cubicBezTo>
                  <a:cubicBezTo>
                    <a:pt x="24" y="0"/>
                    <a:pt x="27" y="4"/>
                    <a:pt x="27" y="9"/>
                  </a:cubicBezTo>
                  <a:cubicBezTo>
                    <a:pt x="27" y="9"/>
                    <a:pt x="27" y="10"/>
                    <a:pt x="27" y="10"/>
                  </a:cubicBezTo>
                  <a:cubicBezTo>
                    <a:pt x="26" y="16"/>
                    <a:pt x="23" y="20"/>
                    <a:pt x="18" y="23"/>
                  </a:cubicBezTo>
                  <a:cubicBezTo>
                    <a:pt x="12" y="25"/>
                    <a:pt x="6" y="27"/>
                    <a:pt x="0" y="27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41">
              <a:extLst>
                <a:ext uri="{FF2B5EF4-FFF2-40B4-BE49-F238E27FC236}">
                  <a16:creationId xmlns:a16="http://schemas.microsoft.com/office/drawing/2014/main" id="{B138E542-84E6-E6E3-626F-41A2568066DA}"/>
                </a:ext>
              </a:extLst>
            </p:cNvPr>
            <p:cNvSpPr/>
            <p:nvPr/>
          </p:nvSpPr>
          <p:spPr>
            <a:xfrm>
              <a:off x="2281238" y="3706813"/>
              <a:ext cx="142875" cy="193675"/>
            </a:xfrm>
            <a:custGeom>
              <a:avLst/>
              <a:gdLst/>
              <a:ahLst/>
              <a:cxnLst/>
              <a:rect l="l" t="t" r="r" b="b"/>
              <a:pathLst>
                <a:path w="186" h="250" extrusionOk="0">
                  <a:moveTo>
                    <a:pt x="41" y="1"/>
                  </a:moveTo>
                  <a:cubicBezTo>
                    <a:pt x="48" y="3"/>
                    <a:pt x="52" y="17"/>
                    <a:pt x="51" y="23"/>
                  </a:cubicBezTo>
                  <a:cubicBezTo>
                    <a:pt x="51" y="24"/>
                    <a:pt x="50" y="33"/>
                    <a:pt x="50" y="33"/>
                  </a:cubicBezTo>
                  <a:cubicBezTo>
                    <a:pt x="50" y="35"/>
                    <a:pt x="51" y="37"/>
                    <a:pt x="52" y="39"/>
                  </a:cubicBezTo>
                  <a:cubicBezTo>
                    <a:pt x="53" y="44"/>
                    <a:pt x="54" y="49"/>
                    <a:pt x="55" y="55"/>
                  </a:cubicBezTo>
                  <a:cubicBezTo>
                    <a:pt x="56" y="61"/>
                    <a:pt x="56" y="67"/>
                    <a:pt x="57" y="73"/>
                  </a:cubicBezTo>
                  <a:cubicBezTo>
                    <a:pt x="57" y="80"/>
                    <a:pt x="57" y="87"/>
                    <a:pt x="56" y="94"/>
                  </a:cubicBezTo>
                  <a:cubicBezTo>
                    <a:pt x="57" y="92"/>
                    <a:pt x="60" y="86"/>
                    <a:pt x="60" y="86"/>
                  </a:cubicBezTo>
                  <a:cubicBezTo>
                    <a:pt x="64" y="80"/>
                    <a:pt x="74" y="72"/>
                    <a:pt x="81" y="74"/>
                  </a:cubicBezTo>
                  <a:cubicBezTo>
                    <a:pt x="86" y="75"/>
                    <a:pt x="89" y="80"/>
                    <a:pt x="87" y="85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84" y="90"/>
                    <a:pt x="80" y="94"/>
                    <a:pt x="74" y="95"/>
                  </a:cubicBezTo>
                  <a:cubicBezTo>
                    <a:pt x="68" y="96"/>
                    <a:pt x="62" y="96"/>
                    <a:pt x="56" y="95"/>
                  </a:cubicBezTo>
                  <a:cubicBezTo>
                    <a:pt x="55" y="101"/>
                    <a:pt x="53" y="108"/>
                    <a:pt x="51" y="115"/>
                  </a:cubicBezTo>
                  <a:cubicBezTo>
                    <a:pt x="50" y="119"/>
                    <a:pt x="49" y="123"/>
                    <a:pt x="48" y="127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3" y="117"/>
                    <a:pt x="64" y="109"/>
                    <a:pt x="71" y="111"/>
                  </a:cubicBezTo>
                  <a:cubicBezTo>
                    <a:pt x="76" y="112"/>
                    <a:pt x="78" y="117"/>
                    <a:pt x="77" y="122"/>
                  </a:cubicBezTo>
                  <a:cubicBezTo>
                    <a:pt x="76" y="123"/>
                    <a:pt x="76" y="123"/>
                    <a:pt x="76" y="123"/>
                  </a:cubicBezTo>
                  <a:cubicBezTo>
                    <a:pt x="74" y="128"/>
                    <a:pt x="69" y="131"/>
                    <a:pt x="64" y="132"/>
                  </a:cubicBezTo>
                  <a:cubicBezTo>
                    <a:pt x="58" y="133"/>
                    <a:pt x="52" y="133"/>
                    <a:pt x="46" y="132"/>
                  </a:cubicBezTo>
                  <a:cubicBezTo>
                    <a:pt x="46" y="133"/>
                    <a:pt x="45" y="135"/>
                    <a:pt x="45" y="136"/>
                  </a:cubicBezTo>
                  <a:cubicBezTo>
                    <a:pt x="42" y="144"/>
                    <a:pt x="40" y="151"/>
                    <a:pt x="37" y="158"/>
                  </a:cubicBezTo>
                  <a:cubicBezTo>
                    <a:pt x="36" y="160"/>
                    <a:pt x="36" y="163"/>
                    <a:pt x="35" y="165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40" y="157"/>
                    <a:pt x="51" y="148"/>
                    <a:pt x="58" y="150"/>
                  </a:cubicBezTo>
                  <a:cubicBezTo>
                    <a:pt x="63" y="151"/>
                    <a:pt x="65" y="156"/>
                    <a:pt x="64" y="161"/>
                  </a:cubicBezTo>
                  <a:cubicBezTo>
                    <a:pt x="64" y="162"/>
                    <a:pt x="64" y="162"/>
                    <a:pt x="64" y="162"/>
                  </a:cubicBezTo>
                  <a:cubicBezTo>
                    <a:pt x="61" y="167"/>
                    <a:pt x="56" y="170"/>
                    <a:pt x="51" y="171"/>
                  </a:cubicBezTo>
                  <a:cubicBezTo>
                    <a:pt x="45" y="172"/>
                    <a:pt x="39" y="172"/>
                    <a:pt x="34" y="171"/>
                  </a:cubicBezTo>
                  <a:cubicBezTo>
                    <a:pt x="33" y="174"/>
                    <a:pt x="32" y="177"/>
                    <a:pt x="32" y="179"/>
                  </a:cubicBezTo>
                  <a:cubicBezTo>
                    <a:pt x="31" y="182"/>
                    <a:pt x="31" y="182"/>
                    <a:pt x="31" y="184"/>
                  </a:cubicBezTo>
                  <a:cubicBezTo>
                    <a:pt x="31" y="186"/>
                    <a:pt x="30" y="188"/>
                    <a:pt x="30" y="189"/>
                  </a:cubicBezTo>
                  <a:cubicBezTo>
                    <a:pt x="30" y="193"/>
                    <a:pt x="29" y="196"/>
                    <a:pt x="29" y="199"/>
                  </a:cubicBezTo>
                  <a:cubicBezTo>
                    <a:pt x="29" y="201"/>
                    <a:pt x="29" y="204"/>
                    <a:pt x="29" y="206"/>
                  </a:cubicBezTo>
                  <a:cubicBezTo>
                    <a:pt x="29" y="203"/>
                    <a:pt x="31" y="199"/>
                    <a:pt x="31" y="198"/>
                  </a:cubicBezTo>
                  <a:cubicBezTo>
                    <a:pt x="34" y="193"/>
                    <a:pt x="38" y="188"/>
                    <a:pt x="43" y="185"/>
                  </a:cubicBezTo>
                  <a:cubicBezTo>
                    <a:pt x="43" y="185"/>
                    <a:pt x="43" y="184"/>
                    <a:pt x="44" y="183"/>
                  </a:cubicBezTo>
                  <a:cubicBezTo>
                    <a:pt x="46" y="179"/>
                    <a:pt x="52" y="178"/>
                    <a:pt x="56" y="181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62" y="186"/>
                    <a:pt x="61" y="200"/>
                    <a:pt x="58" y="206"/>
                  </a:cubicBezTo>
                  <a:cubicBezTo>
                    <a:pt x="58" y="206"/>
                    <a:pt x="56" y="210"/>
                    <a:pt x="55" y="213"/>
                  </a:cubicBezTo>
                  <a:cubicBezTo>
                    <a:pt x="58" y="209"/>
                    <a:pt x="58" y="209"/>
                    <a:pt x="58" y="209"/>
                  </a:cubicBezTo>
                  <a:cubicBezTo>
                    <a:pt x="60" y="206"/>
                    <a:pt x="62" y="204"/>
                    <a:pt x="65" y="201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9" y="196"/>
                    <a:pt x="71" y="195"/>
                    <a:pt x="72" y="194"/>
                  </a:cubicBezTo>
                  <a:cubicBezTo>
                    <a:pt x="75" y="191"/>
                    <a:pt x="78" y="188"/>
                    <a:pt x="81" y="185"/>
                  </a:cubicBezTo>
                  <a:cubicBezTo>
                    <a:pt x="77" y="181"/>
                    <a:pt x="72" y="177"/>
                    <a:pt x="69" y="172"/>
                  </a:cubicBezTo>
                  <a:cubicBezTo>
                    <a:pt x="66" y="167"/>
                    <a:pt x="66" y="162"/>
                    <a:pt x="67" y="157"/>
                  </a:cubicBezTo>
                  <a:cubicBezTo>
                    <a:pt x="69" y="152"/>
                    <a:pt x="75" y="150"/>
                    <a:pt x="79" y="152"/>
                  </a:cubicBezTo>
                  <a:cubicBezTo>
                    <a:pt x="80" y="153"/>
                    <a:pt x="80" y="153"/>
                    <a:pt x="80" y="153"/>
                  </a:cubicBezTo>
                  <a:cubicBezTo>
                    <a:pt x="86" y="157"/>
                    <a:pt x="87" y="170"/>
                    <a:pt x="85" y="177"/>
                  </a:cubicBezTo>
                  <a:cubicBezTo>
                    <a:pt x="85" y="177"/>
                    <a:pt x="84" y="182"/>
                    <a:pt x="83" y="184"/>
                  </a:cubicBezTo>
                  <a:cubicBezTo>
                    <a:pt x="85" y="182"/>
                    <a:pt x="87" y="181"/>
                    <a:pt x="89" y="179"/>
                  </a:cubicBezTo>
                  <a:cubicBezTo>
                    <a:pt x="95" y="175"/>
                    <a:pt x="101" y="170"/>
                    <a:pt x="107" y="166"/>
                  </a:cubicBezTo>
                  <a:cubicBezTo>
                    <a:pt x="112" y="162"/>
                    <a:pt x="112" y="162"/>
                    <a:pt x="112" y="162"/>
                  </a:cubicBezTo>
                  <a:cubicBezTo>
                    <a:pt x="108" y="158"/>
                    <a:pt x="103" y="153"/>
                    <a:pt x="100" y="148"/>
                  </a:cubicBezTo>
                  <a:cubicBezTo>
                    <a:pt x="97" y="143"/>
                    <a:pt x="96" y="138"/>
                    <a:pt x="98" y="133"/>
                  </a:cubicBezTo>
                  <a:cubicBezTo>
                    <a:pt x="100" y="128"/>
                    <a:pt x="105" y="126"/>
                    <a:pt x="110" y="128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7" y="133"/>
                    <a:pt x="117" y="146"/>
                    <a:pt x="116" y="153"/>
                  </a:cubicBezTo>
                  <a:cubicBezTo>
                    <a:pt x="116" y="153"/>
                    <a:pt x="113" y="159"/>
                    <a:pt x="113" y="161"/>
                  </a:cubicBezTo>
                  <a:cubicBezTo>
                    <a:pt x="117" y="158"/>
                    <a:pt x="121" y="155"/>
                    <a:pt x="125" y="152"/>
                  </a:cubicBezTo>
                  <a:cubicBezTo>
                    <a:pt x="130" y="148"/>
                    <a:pt x="135" y="143"/>
                    <a:pt x="140" y="138"/>
                  </a:cubicBezTo>
                  <a:cubicBezTo>
                    <a:pt x="135" y="134"/>
                    <a:pt x="130" y="130"/>
                    <a:pt x="127" y="125"/>
                  </a:cubicBezTo>
                  <a:cubicBezTo>
                    <a:pt x="124" y="120"/>
                    <a:pt x="123" y="114"/>
                    <a:pt x="125" y="109"/>
                  </a:cubicBezTo>
                  <a:cubicBezTo>
                    <a:pt x="127" y="104"/>
                    <a:pt x="133" y="102"/>
                    <a:pt x="137" y="104"/>
                  </a:cubicBezTo>
                  <a:cubicBezTo>
                    <a:pt x="138" y="105"/>
                    <a:pt x="138" y="105"/>
                    <a:pt x="138" y="105"/>
                  </a:cubicBezTo>
                  <a:cubicBezTo>
                    <a:pt x="144" y="109"/>
                    <a:pt x="145" y="122"/>
                    <a:pt x="143" y="129"/>
                  </a:cubicBezTo>
                  <a:cubicBezTo>
                    <a:pt x="143" y="129"/>
                    <a:pt x="141" y="134"/>
                    <a:pt x="140" y="137"/>
                  </a:cubicBezTo>
                  <a:cubicBezTo>
                    <a:pt x="141" y="137"/>
                    <a:pt x="141" y="137"/>
                    <a:pt x="141" y="137"/>
                  </a:cubicBezTo>
                  <a:cubicBezTo>
                    <a:pt x="145" y="132"/>
                    <a:pt x="149" y="126"/>
                    <a:pt x="153" y="120"/>
                  </a:cubicBezTo>
                  <a:cubicBezTo>
                    <a:pt x="155" y="117"/>
                    <a:pt x="157" y="114"/>
                    <a:pt x="158" y="111"/>
                  </a:cubicBezTo>
                  <a:cubicBezTo>
                    <a:pt x="153" y="108"/>
                    <a:pt x="148" y="104"/>
                    <a:pt x="144" y="99"/>
                  </a:cubicBezTo>
                  <a:cubicBezTo>
                    <a:pt x="141" y="95"/>
                    <a:pt x="140" y="89"/>
                    <a:pt x="141" y="84"/>
                  </a:cubicBezTo>
                  <a:cubicBezTo>
                    <a:pt x="143" y="79"/>
                    <a:pt x="148" y="77"/>
                    <a:pt x="152" y="78"/>
                  </a:cubicBezTo>
                  <a:cubicBezTo>
                    <a:pt x="153" y="79"/>
                    <a:pt x="153" y="79"/>
                    <a:pt x="153" y="79"/>
                  </a:cubicBezTo>
                  <a:cubicBezTo>
                    <a:pt x="160" y="82"/>
                    <a:pt x="162" y="95"/>
                    <a:pt x="161" y="102"/>
                  </a:cubicBezTo>
                  <a:cubicBezTo>
                    <a:pt x="161" y="102"/>
                    <a:pt x="160" y="106"/>
                    <a:pt x="159" y="109"/>
                  </a:cubicBezTo>
                  <a:cubicBezTo>
                    <a:pt x="160" y="107"/>
                    <a:pt x="161" y="106"/>
                    <a:pt x="162" y="104"/>
                  </a:cubicBezTo>
                  <a:cubicBezTo>
                    <a:pt x="164" y="99"/>
                    <a:pt x="166" y="94"/>
                    <a:pt x="168" y="90"/>
                  </a:cubicBezTo>
                  <a:cubicBezTo>
                    <a:pt x="169" y="88"/>
                    <a:pt x="170" y="85"/>
                    <a:pt x="170" y="83"/>
                  </a:cubicBezTo>
                  <a:cubicBezTo>
                    <a:pt x="167" y="78"/>
                    <a:pt x="165" y="73"/>
                    <a:pt x="164" y="67"/>
                  </a:cubicBezTo>
                  <a:cubicBezTo>
                    <a:pt x="163" y="61"/>
                    <a:pt x="164" y="56"/>
                    <a:pt x="168" y="52"/>
                  </a:cubicBezTo>
                  <a:cubicBezTo>
                    <a:pt x="171" y="48"/>
                    <a:pt x="177" y="48"/>
                    <a:pt x="180" y="51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86" y="58"/>
                    <a:pt x="181" y="71"/>
                    <a:pt x="178" y="77"/>
                  </a:cubicBezTo>
                  <a:cubicBezTo>
                    <a:pt x="178" y="77"/>
                    <a:pt x="171" y="84"/>
                    <a:pt x="171" y="84"/>
                  </a:cubicBezTo>
                  <a:cubicBezTo>
                    <a:pt x="169" y="91"/>
                    <a:pt x="169" y="91"/>
                    <a:pt x="169" y="91"/>
                  </a:cubicBezTo>
                  <a:cubicBezTo>
                    <a:pt x="167" y="95"/>
                    <a:pt x="165" y="100"/>
                    <a:pt x="163" y="105"/>
                  </a:cubicBezTo>
                  <a:cubicBezTo>
                    <a:pt x="160" y="111"/>
                    <a:pt x="157" y="116"/>
                    <a:pt x="154" y="121"/>
                  </a:cubicBezTo>
                  <a:cubicBezTo>
                    <a:pt x="151" y="127"/>
                    <a:pt x="147" y="133"/>
                    <a:pt x="142" y="138"/>
                  </a:cubicBezTo>
                  <a:cubicBezTo>
                    <a:pt x="144" y="137"/>
                    <a:pt x="150" y="134"/>
                    <a:pt x="150" y="134"/>
                  </a:cubicBezTo>
                  <a:cubicBezTo>
                    <a:pt x="156" y="131"/>
                    <a:pt x="170" y="130"/>
                    <a:pt x="175" y="135"/>
                  </a:cubicBezTo>
                  <a:cubicBezTo>
                    <a:pt x="178" y="139"/>
                    <a:pt x="177" y="145"/>
                    <a:pt x="173" y="148"/>
                  </a:cubicBezTo>
                  <a:cubicBezTo>
                    <a:pt x="173" y="148"/>
                    <a:pt x="173" y="148"/>
                    <a:pt x="173" y="148"/>
                  </a:cubicBezTo>
                  <a:cubicBezTo>
                    <a:pt x="168" y="151"/>
                    <a:pt x="162" y="151"/>
                    <a:pt x="157" y="149"/>
                  </a:cubicBezTo>
                  <a:cubicBezTo>
                    <a:pt x="151" y="147"/>
                    <a:pt x="146" y="143"/>
                    <a:pt x="142" y="139"/>
                  </a:cubicBezTo>
                  <a:cubicBezTo>
                    <a:pt x="137" y="144"/>
                    <a:pt x="132" y="149"/>
                    <a:pt x="127" y="154"/>
                  </a:cubicBezTo>
                  <a:cubicBezTo>
                    <a:pt x="124" y="156"/>
                    <a:pt x="120" y="159"/>
                    <a:pt x="117" y="161"/>
                  </a:cubicBezTo>
                  <a:cubicBezTo>
                    <a:pt x="120" y="159"/>
                    <a:pt x="120" y="159"/>
                    <a:pt x="120" y="159"/>
                  </a:cubicBezTo>
                  <a:cubicBezTo>
                    <a:pt x="127" y="157"/>
                    <a:pt x="140" y="155"/>
                    <a:pt x="145" y="161"/>
                  </a:cubicBezTo>
                  <a:cubicBezTo>
                    <a:pt x="148" y="165"/>
                    <a:pt x="148" y="170"/>
                    <a:pt x="144" y="173"/>
                  </a:cubicBezTo>
                  <a:cubicBezTo>
                    <a:pt x="143" y="174"/>
                    <a:pt x="143" y="174"/>
                    <a:pt x="143" y="174"/>
                  </a:cubicBezTo>
                  <a:cubicBezTo>
                    <a:pt x="138" y="177"/>
                    <a:pt x="133" y="177"/>
                    <a:pt x="127" y="175"/>
                  </a:cubicBezTo>
                  <a:cubicBezTo>
                    <a:pt x="122" y="172"/>
                    <a:pt x="117" y="169"/>
                    <a:pt x="113" y="165"/>
                  </a:cubicBezTo>
                  <a:cubicBezTo>
                    <a:pt x="109" y="168"/>
                    <a:pt x="109" y="168"/>
                    <a:pt x="109" y="168"/>
                  </a:cubicBezTo>
                  <a:cubicBezTo>
                    <a:pt x="103" y="172"/>
                    <a:pt x="97" y="177"/>
                    <a:pt x="91" y="182"/>
                  </a:cubicBezTo>
                  <a:cubicBezTo>
                    <a:pt x="89" y="183"/>
                    <a:pt x="87" y="185"/>
                    <a:pt x="85" y="187"/>
                  </a:cubicBezTo>
                  <a:cubicBezTo>
                    <a:pt x="88" y="185"/>
                    <a:pt x="88" y="185"/>
                    <a:pt x="88" y="185"/>
                  </a:cubicBezTo>
                  <a:cubicBezTo>
                    <a:pt x="94" y="182"/>
                    <a:pt x="108" y="181"/>
                    <a:pt x="113" y="187"/>
                  </a:cubicBezTo>
                  <a:cubicBezTo>
                    <a:pt x="116" y="190"/>
                    <a:pt x="115" y="196"/>
                    <a:pt x="111" y="199"/>
                  </a:cubicBezTo>
                  <a:cubicBezTo>
                    <a:pt x="111" y="200"/>
                    <a:pt x="111" y="200"/>
                    <a:pt x="111" y="200"/>
                  </a:cubicBezTo>
                  <a:cubicBezTo>
                    <a:pt x="106" y="202"/>
                    <a:pt x="100" y="203"/>
                    <a:pt x="95" y="201"/>
                  </a:cubicBezTo>
                  <a:cubicBezTo>
                    <a:pt x="90" y="198"/>
                    <a:pt x="85" y="195"/>
                    <a:pt x="81" y="191"/>
                  </a:cubicBezTo>
                  <a:cubicBezTo>
                    <a:pt x="79" y="192"/>
                    <a:pt x="77" y="194"/>
                    <a:pt x="75" y="196"/>
                  </a:cubicBezTo>
                  <a:cubicBezTo>
                    <a:pt x="73" y="198"/>
                    <a:pt x="72" y="199"/>
                    <a:pt x="71" y="200"/>
                  </a:cubicBezTo>
                  <a:cubicBezTo>
                    <a:pt x="68" y="204"/>
                    <a:pt x="68" y="204"/>
                    <a:pt x="68" y="204"/>
                  </a:cubicBezTo>
                  <a:cubicBezTo>
                    <a:pt x="66" y="206"/>
                    <a:pt x="64" y="209"/>
                    <a:pt x="62" y="211"/>
                  </a:cubicBezTo>
                  <a:cubicBezTo>
                    <a:pt x="58" y="217"/>
                    <a:pt x="58" y="217"/>
                    <a:pt x="58" y="217"/>
                  </a:cubicBezTo>
                  <a:cubicBezTo>
                    <a:pt x="60" y="215"/>
                    <a:pt x="64" y="212"/>
                    <a:pt x="64" y="212"/>
                  </a:cubicBezTo>
                  <a:cubicBezTo>
                    <a:pt x="70" y="208"/>
                    <a:pt x="83" y="205"/>
                    <a:pt x="88" y="209"/>
                  </a:cubicBezTo>
                  <a:cubicBezTo>
                    <a:pt x="92" y="213"/>
                    <a:pt x="93" y="218"/>
                    <a:pt x="89" y="222"/>
                  </a:cubicBezTo>
                  <a:cubicBezTo>
                    <a:pt x="88" y="223"/>
                    <a:pt x="88" y="223"/>
                    <a:pt x="88" y="223"/>
                  </a:cubicBezTo>
                  <a:cubicBezTo>
                    <a:pt x="84" y="226"/>
                    <a:pt x="78" y="227"/>
                    <a:pt x="73" y="226"/>
                  </a:cubicBezTo>
                  <a:cubicBezTo>
                    <a:pt x="67" y="224"/>
                    <a:pt x="62" y="222"/>
                    <a:pt x="57" y="218"/>
                  </a:cubicBezTo>
                  <a:cubicBezTo>
                    <a:pt x="54" y="221"/>
                    <a:pt x="52" y="224"/>
                    <a:pt x="50" y="226"/>
                  </a:cubicBezTo>
                  <a:cubicBezTo>
                    <a:pt x="44" y="235"/>
                    <a:pt x="39" y="243"/>
                    <a:pt x="35" y="249"/>
                  </a:cubicBezTo>
                  <a:cubicBezTo>
                    <a:pt x="35" y="250"/>
                    <a:pt x="35" y="250"/>
                    <a:pt x="35" y="250"/>
                  </a:cubicBezTo>
                  <a:cubicBezTo>
                    <a:pt x="30" y="247"/>
                    <a:pt x="30" y="247"/>
                    <a:pt x="30" y="247"/>
                  </a:cubicBezTo>
                  <a:cubicBezTo>
                    <a:pt x="30" y="247"/>
                    <a:pt x="31" y="247"/>
                    <a:pt x="31" y="246"/>
                  </a:cubicBezTo>
                  <a:cubicBezTo>
                    <a:pt x="35" y="241"/>
                    <a:pt x="40" y="233"/>
                    <a:pt x="47" y="224"/>
                  </a:cubicBezTo>
                  <a:cubicBezTo>
                    <a:pt x="49" y="221"/>
                    <a:pt x="51" y="218"/>
                    <a:pt x="54" y="215"/>
                  </a:cubicBezTo>
                  <a:cubicBezTo>
                    <a:pt x="51" y="212"/>
                    <a:pt x="49" y="209"/>
                    <a:pt x="47" y="206"/>
                  </a:cubicBezTo>
                  <a:cubicBezTo>
                    <a:pt x="41" y="207"/>
                    <a:pt x="35" y="208"/>
                    <a:pt x="29" y="208"/>
                  </a:cubicBezTo>
                  <a:cubicBezTo>
                    <a:pt x="29" y="212"/>
                    <a:pt x="29" y="215"/>
                    <a:pt x="29" y="218"/>
                  </a:cubicBezTo>
                  <a:cubicBezTo>
                    <a:pt x="28" y="230"/>
                    <a:pt x="28" y="239"/>
                    <a:pt x="28" y="246"/>
                  </a:cubicBezTo>
                  <a:cubicBezTo>
                    <a:pt x="28" y="246"/>
                    <a:pt x="28" y="246"/>
                    <a:pt x="28" y="246"/>
                  </a:cubicBezTo>
                  <a:cubicBezTo>
                    <a:pt x="23" y="244"/>
                    <a:pt x="23" y="244"/>
                    <a:pt x="23" y="244"/>
                  </a:cubicBezTo>
                  <a:cubicBezTo>
                    <a:pt x="23" y="237"/>
                    <a:pt x="23" y="228"/>
                    <a:pt x="24" y="218"/>
                  </a:cubicBezTo>
                  <a:cubicBezTo>
                    <a:pt x="24" y="214"/>
                    <a:pt x="25" y="211"/>
                    <a:pt x="25" y="207"/>
                  </a:cubicBezTo>
                  <a:cubicBezTo>
                    <a:pt x="19" y="205"/>
                    <a:pt x="13" y="203"/>
                    <a:pt x="8" y="200"/>
                  </a:cubicBezTo>
                  <a:cubicBezTo>
                    <a:pt x="3" y="197"/>
                    <a:pt x="0" y="192"/>
                    <a:pt x="0" y="186"/>
                  </a:cubicBezTo>
                  <a:cubicBezTo>
                    <a:pt x="0" y="181"/>
                    <a:pt x="4" y="177"/>
                    <a:pt x="9" y="177"/>
                  </a:cubicBezTo>
                  <a:cubicBezTo>
                    <a:pt x="10" y="177"/>
                    <a:pt x="10" y="177"/>
                    <a:pt x="10" y="177"/>
                  </a:cubicBezTo>
                  <a:cubicBezTo>
                    <a:pt x="17" y="178"/>
                    <a:pt x="23" y="190"/>
                    <a:pt x="25" y="197"/>
                  </a:cubicBezTo>
                  <a:cubicBezTo>
                    <a:pt x="25" y="197"/>
                    <a:pt x="25" y="202"/>
                    <a:pt x="25" y="205"/>
                  </a:cubicBezTo>
                  <a:cubicBezTo>
                    <a:pt x="25" y="203"/>
                    <a:pt x="25" y="201"/>
                    <a:pt x="26" y="200"/>
                  </a:cubicBezTo>
                  <a:cubicBezTo>
                    <a:pt x="26" y="196"/>
                    <a:pt x="26" y="193"/>
                    <a:pt x="27" y="190"/>
                  </a:cubicBezTo>
                  <a:cubicBezTo>
                    <a:pt x="28" y="184"/>
                    <a:pt x="28" y="184"/>
                    <a:pt x="28" y="184"/>
                  </a:cubicBezTo>
                  <a:cubicBezTo>
                    <a:pt x="28" y="183"/>
                    <a:pt x="28" y="181"/>
                    <a:pt x="29" y="179"/>
                  </a:cubicBezTo>
                  <a:cubicBezTo>
                    <a:pt x="30" y="175"/>
                    <a:pt x="31" y="171"/>
                    <a:pt x="32" y="167"/>
                  </a:cubicBezTo>
                  <a:cubicBezTo>
                    <a:pt x="26" y="166"/>
                    <a:pt x="20" y="165"/>
                    <a:pt x="15" y="163"/>
                  </a:cubicBezTo>
                  <a:cubicBezTo>
                    <a:pt x="10" y="160"/>
                    <a:pt x="6" y="156"/>
                    <a:pt x="5" y="151"/>
                  </a:cubicBezTo>
                  <a:cubicBezTo>
                    <a:pt x="4" y="146"/>
                    <a:pt x="7" y="141"/>
                    <a:pt x="12" y="141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21" y="140"/>
                    <a:pt x="29" y="151"/>
                    <a:pt x="31" y="158"/>
                  </a:cubicBezTo>
                  <a:cubicBezTo>
                    <a:pt x="31" y="158"/>
                    <a:pt x="32" y="163"/>
                    <a:pt x="33" y="165"/>
                  </a:cubicBezTo>
                  <a:cubicBezTo>
                    <a:pt x="33" y="163"/>
                    <a:pt x="34" y="160"/>
                    <a:pt x="35" y="158"/>
                  </a:cubicBezTo>
                  <a:cubicBezTo>
                    <a:pt x="37" y="151"/>
                    <a:pt x="40" y="144"/>
                    <a:pt x="43" y="137"/>
                  </a:cubicBezTo>
                  <a:cubicBezTo>
                    <a:pt x="43" y="134"/>
                    <a:pt x="44" y="132"/>
                    <a:pt x="45" y="130"/>
                  </a:cubicBezTo>
                  <a:cubicBezTo>
                    <a:pt x="39" y="129"/>
                    <a:pt x="33" y="128"/>
                    <a:pt x="27" y="126"/>
                  </a:cubicBezTo>
                  <a:cubicBezTo>
                    <a:pt x="22" y="123"/>
                    <a:pt x="18" y="119"/>
                    <a:pt x="17" y="114"/>
                  </a:cubicBezTo>
                  <a:cubicBezTo>
                    <a:pt x="16" y="109"/>
                    <a:pt x="20" y="104"/>
                    <a:pt x="24" y="103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33" y="103"/>
                    <a:pt x="41" y="114"/>
                    <a:pt x="43" y="120"/>
                  </a:cubicBezTo>
                  <a:cubicBezTo>
                    <a:pt x="43" y="121"/>
                    <a:pt x="45" y="128"/>
                    <a:pt x="45" y="129"/>
                  </a:cubicBezTo>
                  <a:cubicBezTo>
                    <a:pt x="47" y="125"/>
                    <a:pt x="48" y="120"/>
                    <a:pt x="50" y="115"/>
                  </a:cubicBezTo>
                  <a:cubicBezTo>
                    <a:pt x="52" y="109"/>
                    <a:pt x="54" y="102"/>
                    <a:pt x="55" y="95"/>
                  </a:cubicBezTo>
                  <a:cubicBezTo>
                    <a:pt x="49" y="95"/>
                    <a:pt x="42" y="93"/>
                    <a:pt x="37" y="91"/>
                  </a:cubicBezTo>
                  <a:cubicBezTo>
                    <a:pt x="32" y="89"/>
                    <a:pt x="28" y="84"/>
                    <a:pt x="27" y="79"/>
                  </a:cubicBezTo>
                  <a:cubicBezTo>
                    <a:pt x="26" y="74"/>
                    <a:pt x="29" y="70"/>
                    <a:pt x="34" y="69"/>
                  </a:cubicBezTo>
                  <a:cubicBezTo>
                    <a:pt x="35" y="69"/>
                    <a:pt x="35" y="69"/>
                    <a:pt x="35" y="69"/>
                  </a:cubicBezTo>
                  <a:cubicBezTo>
                    <a:pt x="43" y="69"/>
                    <a:pt x="51" y="79"/>
                    <a:pt x="53" y="86"/>
                  </a:cubicBezTo>
                  <a:cubicBezTo>
                    <a:pt x="53" y="86"/>
                    <a:pt x="54" y="91"/>
                    <a:pt x="55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6" y="87"/>
                    <a:pt x="56" y="80"/>
                    <a:pt x="56" y="74"/>
                  </a:cubicBezTo>
                  <a:cubicBezTo>
                    <a:pt x="56" y="70"/>
                    <a:pt x="56" y="66"/>
                    <a:pt x="55" y="63"/>
                  </a:cubicBezTo>
                  <a:cubicBezTo>
                    <a:pt x="49" y="63"/>
                    <a:pt x="43" y="62"/>
                    <a:pt x="37" y="61"/>
                  </a:cubicBezTo>
                  <a:cubicBezTo>
                    <a:pt x="32" y="59"/>
                    <a:pt x="28" y="55"/>
                    <a:pt x="26" y="50"/>
                  </a:cubicBezTo>
                  <a:cubicBezTo>
                    <a:pt x="25" y="45"/>
                    <a:pt x="28" y="40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41" y="38"/>
                    <a:pt x="50" y="48"/>
                    <a:pt x="53" y="54"/>
                  </a:cubicBezTo>
                  <a:cubicBezTo>
                    <a:pt x="53" y="54"/>
                    <a:pt x="54" y="58"/>
                    <a:pt x="55" y="60"/>
                  </a:cubicBezTo>
                  <a:cubicBezTo>
                    <a:pt x="55" y="59"/>
                    <a:pt x="55" y="57"/>
                    <a:pt x="55" y="56"/>
                  </a:cubicBezTo>
                  <a:cubicBezTo>
                    <a:pt x="54" y="50"/>
                    <a:pt x="53" y="45"/>
                    <a:pt x="52" y="40"/>
                  </a:cubicBezTo>
                  <a:cubicBezTo>
                    <a:pt x="51" y="38"/>
                    <a:pt x="51" y="36"/>
                    <a:pt x="50" y="33"/>
                  </a:cubicBezTo>
                  <a:cubicBezTo>
                    <a:pt x="45" y="31"/>
                    <a:pt x="40" y="27"/>
                    <a:pt x="35" y="23"/>
                  </a:cubicBezTo>
                  <a:cubicBezTo>
                    <a:pt x="31" y="19"/>
                    <a:pt x="30" y="14"/>
                    <a:pt x="30" y="8"/>
                  </a:cubicBezTo>
                  <a:cubicBezTo>
                    <a:pt x="31" y="4"/>
                    <a:pt x="35" y="0"/>
                    <a:pt x="40" y="1"/>
                  </a:cubicBezTo>
                  <a:cubicBezTo>
                    <a:pt x="41" y="1"/>
                    <a:pt x="41" y="1"/>
                    <a:pt x="41" y="1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41">
              <a:extLst>
                <a:ext uri="{FF2B5EF4-FFF2-40B4-BE49-F238E27FC236}">
                  <a16:creationId xmlns:a16="http://schemas.microsoft.com/office/drawing/2014/main" id="{F1B9D296-C2D8-EEF8-1CC5-C14C89964534}"/>
                </a:ext>
              </a:extLst>
            </p:cNvPr>
            <p:cNvSpPr/>
            <p:nvPr/>
          </p:nvSpPr>
          <p:spPr>
            <a:xfrm>
              <a:off x="2403476" y="3781426"/>
              <a:ext cx="28575" cy="15875"/>
            </a:xfrm>
            <a:custGeom>
              <a:avLst/>
              <a:gdLst/>
              <a:ahLst/>
              <a:cxnLst/>
              <a:rect l="l" t="t" r="r" b="b"/>
              <a:pathLst>
                <a:path w="36" h="22" extrusionOk="0">
                  <a:moveTo>
                    <a:pt x="18" y="22"/>
                  </a:moveTo>
                  <a:cubicBezTo>
                    <a:pt x="12" y="21"/>
                    <a:pt x="6" y="18"/>
                    <a:pt x="0" y="15"/>
                  </a:cubicBezTo>
                  <a:cubicBezTo>
                    <a:pt x="0" y="15"/>
                    <a:pt x="7" y="9"/>
                    <a:pt x="7" y="9"/>
                  </a:cubicBezTo>
                  <a:cubicBezTo>
                    <a:pt x="12" y="5"/>
                    <a:pt x="25" y="0"/>
                    <a:pt x="31" y="4"/>
                  </a:cubicBezTo>
                  <a:cubicBezTo>
                    <a:pt x="35" y="7"/>
                    <a:pt x="36" y="12"/>
                    <a:pt x="33" y="16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29" y="21"/>
                    <a:pt x="23" y="22"/>
                    <a:pt x="18" y="22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41">
              <a:extLst>
                <a:ext uri="{FF2B5EF4-FFF2-40B4-BE49-F238E27FC236}">
                  <a16:creationId xmlns:a16="http://schemas.microsoft.com/office/drawing/2014/main" id="{4BC27724-3517-93FD-BA1B-4D83E32F6D59}"/>
                </a:ext>
              </a:extLst>
            </p:cNvPr>
            <p:cNvSpPr/>
            <p:nvPr/>
          </p:nvSpPr>
          <p:spPr>
            <a:xfrm>
              <a:off x="2324101" y="3733801"/>
              <a:ext cx="20638" cy="20638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19" y="0"/>
                  </a:moveTo>
                  <a:cubicBezTo>
                    <a:pt x="11" y="0"/>
                    <a:pt x="3" y="11"/>
                    <a:pt x="1" y="18"/>
                  </a:cubicBezTo>
                  <a:cubicBezTo>
                    <a:pt x="1" y="18"/>
                    <a:pt x="0" y="25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6"/>
                    <a:pt x="12" y="25"/>
                    <a:pt x="18" y="23"/>
                  </a:cubicBezTo>
                  <a:cubicBezTo>
                    <a:pt x="23" y="20"/>
                    <a:pt x="26" y="16"/>
                    <a:pt x="27" y="10"/>
                  </a:cubicBezTo>
                  <a:cubicBezTo>
                    <a:pt x="27" y="10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4"/>
                    <a:pt x="24" y="0"/>
                    <a:pt x="19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1">
              <a:extLst>
                <a:ext uri="{FF2B5EF4-FFF2-40B4-BE49-F238E27FC236}">
                  <a16:creationId xmlns:a16="http://schemas.microsoft.com/office/drawing/2014/main" id="{16AC9584-39DA-5071-528B-B7DB904A8EAE}"/>
                </a:ext>
              </a:extLst>
            </p:cNvPr>
            <p:cNvSpPr/>
            <p:nvPr/>
          </p:nvSpPr>
          <p:spPr>
            <a:xfrm>
              <a:off x="2303463" y="3708401"/>
              <a:ext cx="17463" cy="23813"/>
            </a:xfrm>
            <a:custGeom>
              <a:avLst/>
              <a:gdLst/>
              <a:ahLst/>
              <a:cxnLst/>
              <a:rect l="l" t="t" r="r" b="b"/>
              <a:pathLst>
                <a:path w="21" h="32" extrusionOk="0">
                  <a:moveTo>
                    <a:pt x="9" y="0"/>
                  </a:moveTo>
                  <a:cubicBezTo>
                    <a:pt x="5" y="0"/>
                    <a:pt x="1" y="3"/>
                    <a:pt x="0" y="7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0" y="14"/>
                    <a:pt x="2" y="19"/>
                    <a:pt x="5" y="22"/>
                  </a:cubicBezTo>
                  <a:cubicBezTo>
                    <a:pt x="10" y="26"/>
                    <a:pt x="15" y="30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1" y="23"/>
                    <a:pt x="21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15"/>
                    <a:pt x="18" y="2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41">
              <a:extLst>
                <a:ext uri="{FF2B5EF4-FFF2-40B4-BE49-F238E27FC236}">
                  <a16:creationId xmlns:a16="http://schemas.microsoft.com/office/drawing/2014/main" id="{BBC600F2-A007-9577-9D9C-DB08133ED334}"/>
                </a:ext>
              </a:extLst>
            </p:cNvPr>
            <p:cNvSpPr/>
            <p:nvPr/>
          </p:nvSpPr>
          <p:spPr>
            <a:xfrm>
              <a:off x="2319338" y="3732213"/>
              <a:ext cx="1588" cy="3175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cubicBezTo>
                    <a:pt x="0" y="2"/>
                    <a:pt x="1" y="3"/>
                    <a:pt x="1" y="4"/>
                  </a:cubicBezTo>
                  <a:cubicBezTo>
                    <a:pt x="1" y="3"/>
                    <a:pt x="0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41">
              <a:extLst>
                <a:ext uri="{FF2B5EF4-FFF2-40B4-BE49-F238E27FC236}">
                  <a16:creationId xmlns:a16="http://schemas.microsoft.com/office/drawing/2014/main" id="{9C476357-BE13-E611-167E-5EEA503A1F72}"/>
                </a:ext>
              </a:extLst>
            </p:cNvPr>
            <p:cNvSpPr/>
            <p:nvPr/>
          </p:nvSpPr>
          <p:spPr>
            <a:xfrm>
              <a:off x="2281238" y="3735388"/>
              <a:ext cx="68263" cy="150813"/>
            </a:xfrm>
            <a:custGeom>
              <a:avLst/>
              <a:gdLst/>
              <a:ahLst/>
              <a:cxnLst/>
              <a:rect l="l" t="t" r="r" b="b"/>
              <a:pathLst>
                <a:path w="88" h="194" extrusionOk="0">
                  <a:moveTo>
                    <a:pt x="51" y="0"/>
                  </a:moveTo>
                  <a:cubicBezTo>
                    <a:pt x="51" y="1"/>
                    <a:pt x="52" y="2"/>
                    <a:pt x="52" y="3"/>
                  </a:cubicBezTo>
                  <a:cubicBezTo>
                    <a:pt x="53" y="8"/>
                    <a:pt x="54" y="13"/>
                    <a:pt x="55" y="19"/>
                  </a:cubicBezTo>
                  <a:cubicBezTo>
                    <a:pt x="55" y="20"/>
                    <a:pt x="55" y="22"/>
                    <a:pt x="55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4" y="21"/>
                    <a:pt x="53" y="17"/>
                    <a:pt x="53" y="17"/>
                  </a:cubicBezTo>
                  <a:cubicBezTo>
                    <a:pt x="50" y="11"/>
                    <a:pt x="42" y="2"/>
                    <a:pt x="34" y="2"/>
                  </a:cubicBezTo>
                  <a:cubicBezTo>
                    <a:pt x="34" y="2"/>
                    <a:pt x="34" y="2"/>
                    <a:pt x="33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28" y="3"/>
                    <a:pt x="26" y="7"/>
                    <a:pt x="26" y="10"/>
                  </a:cubicBezTo>
                  <a:cubicBezTo>
                    <a:pt x="26" y="11"/>
                    <a:pt x="26" y="12"/>
                    <a:pt x="26" y="13"/>
                  </a:cubicBezTo>
                  <a:cubicBezTo>
                    <a:pt x="28" y="18"/>
                    <a:pt x="32" y="22"/>
                    <a:pt x="37" y="24"/>
                  </a:cubicBezTo>
                  <a:cubicBezTo>
                    <a:pt x="43" y="25"/>
                    <a:pt x="48" y="26"/>
                    <a:pt x="53" y="26"/>
                  </a:cubicBezTo>
                  <a:cubicBezTo>
                    <a:pt x="54" y="26"/>
                    <a:pt x="55" y="26"/>
                    <a:pt x="55" y="26"/>
                  </a:cubicBezTo>
                  <a:cubicBezTo>
                    <a:pt x="56" y="29"/>
                    <a:pt x="56" y="33"/>
                    <a:pt x="56" y="37"/>
                  </a:cubicBezTo>
                  <a:cubicBezTo>
                    <a:pt x="56" y="38"/>
                    <a:pt x="56" y="39"/>
                    <a:pt x="56" y="40"/>
                  </a:cubicBezTo>
                  <a:cubicBezTo>
                    <a:pt x="56" y="46"/>
                    <a:pt x="56" y="51"/>
                    <a:pt x="55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4" y="54"/>
                    <a:pt x="53" y="49"/>
                    <a:pt x="53" y="49"/>
                  </a:cubicBezTo>
                  <a:cubicBezTo>
                    <a:pt x="51" y="42"/>
                    <a:pt x="43" y="32"/>
                    <a:pt x="35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0" y="33"/>
                    <a:pt x="27" y="36"/>
                    <a:pt x="27" y="41"/>
                  </a:cubicBezTo>
                  <a:cubicBezTo>
                    <a:pt x="27" y="41"/>
                    <a:pt x="27" y="42"/>
                    <a:pt x="27" y="42"/>
                  </a:cubicBezTo>
                  <a:cubicBezTo>
                    <a:pt x="28" y="47"/>
                    <a:pt x="32" y="52"/>
                    <a:pt x="37" y="54"/>
                  </a:cubicBezTo>
                  <a:cubicBezTo>
                    <a:pt x="42" y="56"/>
                    <a:pt x="49" y="58"/>
                    <a:pt x="55" y="58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4" y="65"/>
                    <a:pt x="52" y="72"/>
                    <a:pt x="50" y="78"/>
                  </a:cubicBezTo>
                  <a:cubicBezTo>
                    <a:pt x="48" y="83"/>
                    <a:pt x="47" y="88"/>
                    <a:pt x="45" y="92"/>
                  </a:cubicBezTo>
                  <a:cubicBezTo>
                    <a:pt x="45" y="91"/>
                    <a:pt x="43" y="84"/>
                    <a:pt x="43" y="83"/>
                  </a:cubicBezTo>
                  <a:cubicBezTo>
                    <a:pt x="41" y="77"/>
                    <a:pt x="33" y="66"/>
                    <a:pt x="25" y="66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0" y="67"/>
                    <a:pt x="17" y="71"/>
                    <a:pt x="17" y="75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8" y="82"/>
                    <a:pt x="22" y="86"/>
                    <a:pt x="27" y="89"/>
                  </a:cubicBezTo>
                  <a:cubicBezTo>
                    <a:pt x="33" y="91"/>
                    <a:pt x="39" y="92"/>
                    <a:pt x="45" y="93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44" y="95"/>
                    <a:pt x="43" y="97"/>
                    <a:pt x="43" y="100"/>
                  </a:cubicBezTo>
                  <a:cubicBezTo>
                    <a:pt x="40" y="107"/>
                    <a:pt x="37" y="114"/>
                    <a:pt x="35" y="121"/>
                  </a:cubicBezTo>
                  <a:cubicBezTo>
                    <a:pt x="34" y="123"/>
                    <a:pt x="33" y="126"/>
                    <a:pt x="33" y="128"/>
                  </a:cubicBezTo>
                  <a:cubicBezTo>
                    <a:pt x="32" y="126"/>
                    <a:pt x="31" y="121"/>
                    <a:pt x="31" y="121"/>
                  </a:cubicBezTo>
                  <a:cubicBezTo>
                    <a:pt x="29" y="114"/>
                    <a:pt x="21" y="103"/>
                    <a:pt x="13" y="103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8" y="104"/>
                    <a:pt x="5" y="108"/>
                    <a:pt x="5" y="112"/>
                  </a:cubicBezTo>
                  <a:cubicBezTo>
                    <a:pt x="5" y="113"/>
                    <a:pt x="5" y="113"/>
                    <a:pt x="5" y="114"/>
                  </a:cubicBezTo>
                  <a:cubicBezTo>
                    <a:pt x="6" y="119"/>
                    <a:pt x="10" y="123"/>
                    <a:pt x="15" y="126"/>
                  </a:cubicBezTo>
                  <a:cubicBezTo>
                    <a:pt x="20" y="128"/>
                    <a:pt x="26" y="129"/>
                    <a:pt x="32" y="130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1" y="134"/>
                    <a:pt x="30" y="138"/>
                    <a:pt x="29" y="142"/>
                  </a:cubicBezTo>
                  <a:cubicBezTo>
                    <a:pt x="28" y="144"/>
                    <a:pt x="28" y="146"/>
                    <a:pt x="28" y="147"/>
                  </a:cubicBezTo>
                  <a:cubicBezTo>
                    <a:pt x="27" y="153"/>
                    <a:pt x="27" y="153"/>
                    <a:pt x="27" y="153"/>
                  </a:cubicBezTo>
                  <a:cubicBezTo>
                    <a:pt x="26" y="156"/>
                    <a:pt x="26" y="159"/>
                    <a:pt x="26" y="163"/>
                  </a:cubicBezTo>
                  <a:cubicBezTo>
                    <a:pt x="25" y="164"/>
                    <a:pt x="25" y="166"/>
                    <a:pt x="25" y="168"/>
                  </a:cubicBezTo>
                  <a:cubicBezTo>
                    <a:pt x="25" y="165"/>
                    <a:pt x="25" y="160"/>
                    <a:pt x="25" y="160"/>
                  </a:cubicBezTo>
                  <a:cubicBezTo>
                    <a:pt x="23" y="153"/>
                    <a:pt x="17" y="141"/>
                    <a:pt x="10" y="140"/>
                  </a:cubicBezTo>
                  <a:cubicBezTo>
                    <a:pt x="9" y="140"/>
                    <a:pt x="9" y="140"/>
                    <a:pt x="9" y="140"/>
                  </a:cubicBezTo>
                  <a:cubicBezTo>
                    <a:pt x="4" y="140"/>
                    <a:pt x="0" y="144"/>
                    <a:pt x="0" y="149"/>
                  </a:cubicBezTo>
                  <a:cubicBezTo>
                    <a:pt x="0" y="155"/>
                    <a:pt x="3" y="160"/>
                    <a:pt x="8" y="163"/>
                  </a:cubicBezTo>
                  <a:cubicBezTo>
                    <a:pt x="13" y="166"/>
                    <a:pt x="19" y="168"/>
                    <a:pt x="25" y="170"/>
                  </a:cubicBezTo>
                  <a:cubicBezTo>
                    <a:pt x="25" y="170"/>
                    <a:pt x="25" y="170"/>
                    <a:pt x="25" y="170"/>
                  </a:cubicBezTo>
                  <a:cubicBezTo>
                    <a:pt x="25" y="170"/>
                    <a:pt x="25" y="170"/>
                    <a:pt x="25" y="170"/>
                  </a:cubicBezTo>
                  <a:cubicBezTo>
                    <a:pt x="25" y="174"/>
                    <a:pt x="24" y="177"/>
                    <a:pt x="24" y="181"/>
                  </a:cubicBezTo>
                  <a:cubicBezTo>
                    <a:pt x="24" y="184"/>
                    <a:pt x="24" y="187"/>
                    <a:pt x="24" y="189"/>
                  </a:cubicBezTo>
                  <a:cubicBezTo>
                    <a:pt x="25" y="191"/>
                    <a:pt x="27" y="193"/>
                    <a:pt x="28" y="194"/>
                  </a:cubicBezTo>
                  <a:cubicBezTo>
                    <a:pt x="28" y="190"/>
                    <a:pt x="28" y="186"/>
                    <a:pt x="29" y="181"/>
                  </a:cubicBezTo>
                  <a:cubicBezTo>
                    <a:pt x="29" y="178"/>
                    <a:pt x="29" y="175"/>
                    <a:pt x="29" y="171"/>
                  </a:cubicBezTo>
                  <a:cubicBezTo>
                    <a:pt x="29" y="171"/>
                    <a:pt x="30" y="171"/>
                    <a:pt x="30" y="171"/>
                  </a:cubicBezTo>
                  <a:cubicBezTo>
                    <a:pt x="36" y="171"/>
                    <a:pt x="41" y="170"/>
                    <a:pt x="47" y="169"/>
                  </a:cubicBezTo>
                  <a:cubicBezTo>
                    <a:pt x="48" y="171"/>
                    <a:pt x="49" y="172"/>
                    <a:pt x="51" y="174"/>
                  </a:cubicBezTo>
                  <a:cubicBezTo>
                    <a:pt x="49" y="167"/>
                    <a:pt x="48" y="160"/>
                    <a:pt x="48" y="155"/>
                  </a:cubicBezTo>
                  <a:cubicBezTo>
                    <a:pt x="48" y="149"/>
                    <a:pt x="50" y="145"/>
                    <a:pt x="53" y="145"/>
                  </a:cubicBezTo>
                  <a:cubicBezTo>
                    <a:pt x="53" y="145"/>
                    <a:pt x="54" y="145"/>
                    <a:pt x="54" y="145"/>
                  </a:cubicBezTo>
                  <a:cubicBezTo>
                    <a:pt x="55" y="145"/>
                    <a:pt x="56" y="145"/>
                    <a:pt x="58" y="145"/>
                  </a:cubicBezTo>
                  <a:cubicBezTo>
                    <a:pt x="57" y="145"/>
                    <a:pt x="57" y="145"/>
                    <a:pt x="57" y="144"/>
                  </a:cubicBezTo>
                  <a:cubicBezTo>
                    <a:pt x="56" y="144"/>
                    <a:pt x="56" y="144"/>
                    <a:pt x="56" y="144"/>
                  </a:cubicBezTo>
                  <a:cubicBezTo>
                    <a:pt x="55" y="143"/>
                    <a:pt x="53" y="142"/>
                    <a:pt x="51" y="142"/>
                  </a:cubicBezTo>
                  <a:cubicBezTo>
                    <a:pt x="48" y="142"/>
                    <a:pt x="45" y="144"/>
                    <a:pt x="44" y="146"/>
                  </a:cubicBezTo>
                  <a:cubicBezTo>
                    <a:pt x="43" y="147"/>
                    <a:pt x="43" y="148"/>
                    <a:pt x="43" y="148"/>
                  </a:cubicBezTo>
                  <a:cubicBezTo>
                    <a:pt x="38" y="151"/>
                    <a:pt x="34" y="156"/>
                    <a:pt x="31" y="161"/>
                  </a:cubicBezTo>
                  <a:cubicBezTo>
                    <a:pt x="31" y="162"/>
                    <a:pt x="29" y="166"/>
                    <a:pt x="29" y="169"/>
                  </a:cubicBezTo>
                  <a:cubicBezTo>
                    <a:pt x="29" y="169"/>
                    <a:pt x="29" y="169"/>
                    <a:pt x="29" y="169"/>
                  </a:cubicBezTo>
                  <a:cubicBezTo>
                    <a:pt x="29" y="169"/>
                    <a:pt x="29" y="169"/>
                    <a:pt x="29" y="169"/>
                  </a:cubicBezTo>
                  <a:cubicBezTo>
                    <a:pt x="29" y="167"/>
                    <a:pt x="29" y="164"/>
                    <a:pt x="29" y="162"/>
                  </a:cubicBezTo>
                  <a:cubicBezTo>
                    <a:pt x="29" y="159"/>
                    <a:pt x="30" y="156"/>
                    <a:pt x="30" y="152"/>
                  </a:cubicBezTo>
                  <a:cubicBezTo>
                    <a:pt x="30" y="151"/>
                    <a:pt x="31" y="149"/>
                    <a:pt x="31" y="147"/>
                  </a:cubicBezTo>
                  <a:cubicBezTo>
                    <a:pt x="31" y="145"/>
                    <a:pt x="31" y="145"/>
                    <a:pt x="32" y="142"/>
                  </a:cubicBezTo>
                  <a:cubicBezTo>
                    <a:pt x="32" y="140"/>
                    <a:pt x="33" y="137"/>
                    <a:pt x="34" y="134"/>
                  </a:cubicBezTo>
                  <a:cubicBezTo>
                    <a:pt x="36" y="135"/>
                    <a:pt x="39" y="135"/>
                    <a:pt x="42" y="135"/>
                  </a:cubicBezTo>
                  <a:cubicBezTo>
                    <a:pt x="45" y="135"/>
                    <a:pt x="48" y="135"/>
                    <a:pt x="51" y="134"/>
                  </a:cubicBezTo>
                  <a:cubicBezTo>
                    <a:pt x="56" y="133"/>
                    <a:pt x="61" y="130"/>
                    <a:pt x="64" y="125"/>
                  </a:cubicBezTo>
                  <a:cubicBezTo>
                    <a:pt x="64" y="124"/>
                    <a:pt x="64" y="124"/>
                    <a:pt x="64" y="124"/>
                  </a:cubicBezTo>
                  <a:cubicBezTo>
                    <a:pt x="64" y="123"/>
                    <a:pt x="64" y="122"/>
                    <a:pt x="64" y="121"/>
                  </a:cubicBezTo>
                  <a:cubicBezTo>
                    <a:pt x="64" y="118"/>
                    <a:pt x="62" y="114"/>
                    <a:pt x="58" y="113"/>
                  </a:cubicBezTo>
                  <a:cubicBezTo>
                    <a:pt x="57" y="113"/>
                    <a:pt x="56" y="113"/>
                    <a:pt x="56" y="113"/>
                  </a:cubicBezTo>
                  <a:cubicBezTo>
                    <a:pt x="49" y="113"/>
                    <a:pt x="40" y="120"/>
                    <a:pt x="37" y="125"/>
                  </a:cubicBezTo>
                  <a:cubicBezTo>
                    <a:pt x="35" y="128"/>
                    <a:pt x="35" y="128"/>
                    <a:pt x="35" y="128"/>
                  </a:cubicBezTo>
                  <a:cubicBezTo>
                    <a:pt x="35" y="128"/>
                    <a:pt x="35" y="128"/>
                    <a:pt x="35" y="128"/>
                  </a:cubicBezTo>
                  <a:cubicBezTo>
                    <a:pt x="36" y="126"/>
                    <a:pt x="36" y="123"/>
                    <a:pt x="37" y="121"/>
                  </a:cubicBezTo>
                  <a:cubicBezTo>
                    <a:pt x="40" y="114"/>
                    <a:pt x="42" y="107"/>
                    <a:pt x="45" y="99"/>
                  </a:cubicBezTo>
                  <a:cubicBezTo>
                    <a:pt x="45" y="98"/>
                    <a:pt x="46" y="96"/>
                    <a:pt x="46" y="95"/>
                  </a:cubicBezTo>
                  <a:cubicBezTo>
                    <a:pt x="49" y="95"/>
                    <a:pt x="53" y="96"/>
                    <a:pt x="56" y="96"/>
                  </a:cubicBezTo>
                  <a:cubicBezTo>
                    <a:pt x="59" y="96"/>
                    <a:pt x="61" y="96"/>
                    <a:pt x="64" y="95"/>
                  </a:cubicBezTo>
                  <a:cubicBezTo>
                    <a:pt x="69" y="94"/>
                    <a:pt x="74" y="91"/>
                    <a:pt x="76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4"/>
                    <a:pt x="77" y="83"/>
                    <a:pt x="77" y="82"/>
                  </a:cubicBezTo>
                  <a:cubicBezTo>
                    <a:pt x="77" y="79"/>
                    <a:pt x="75" y="75"/>
                    <a:pt x="71" y="74"/>
                  </a:cubicBezTo>
                  <a:cubicBezTo>
                    <a:pt x="70" y="74"/>
                    <a:pt x="69" y="74"/>
                    <a:pt x="69" y="74"/>
                  </a:cubicBezTo>
                  <a:cubicBezTo>
                    <a:pt x="62" y="74"/>
                    <a:pt x="53" y="81"/>
                    <a:pt x="50" y="86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9" y="86"/>
                    <a:pt x="50" y="82"/>
                    <a:pt x="51" y="78"/>
                  </a:cubicBezTo>
                  <a:cubicBezTo>
                    <a:pt x="53" y="71"/>
                    <a:pt x="55" y="64"/>
                    <a:pt x="56" y="58"/>
                  </a:cubicBezTo>
                  <a:cubicBezTo>
                    <a:pt x="60" y="58"/>
                    <a:pt x="63" y="58"/>
                    <a:pt x="67" y="58"/>
                  </a:cubicBezTo>
                  <a:cubicBezTo>
                    <a:pt x="69" y="58"/>
                    <a:pt x="72" y="58"/>
                    <a:pt x="74" y="58"/>
                  </a:cubicBezTo>
                  <a:cubicBezTo>
                    <a:pt x="80" y="57"/>
                    <a:pt x="84" y="53"/>
                    <a:pt x="87" y="49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8" y="47"/>
                    <a:pt x="88" y="46"/>
                    <a:pt x="88" y="45"/>
                  </a:cubicBezTo>
                  <a:cubicBezTo>
                    <a:pt x="88" y="41"/>
                    <a:pt x="85" y="38"/>
                    <a:pt x="81" y="37"/>
                  </a:cubicBezTo>
                  <a:cubicBezTo>
                    <a:pt x="81" y="36"/>
                    <a:pt x="80" y="36"/>
                    <a:pt x="79" y="36"/>
                  </a:cubicBezTo>
                  <a:cubicBezTo>
                    <a:pt x="72" y="36"/>
                    <a:pt x="63" y="44"/>
                    <a:pt x="60" y="49"/>
                  </a:cubicBezTo>
                  <a:cubicBezTo>
                    <a:pt x="60" y="49"/>
                    <a:pt x="57" y="55"/>
                    <a:pt x="56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7" y="52"/>
                    <a:pt x="57" y="47"/>
                    <a:pt x="57" y="43"/>
                  </a:cubicBezTo>
                  <a:cubicBezTo>
                    <a:pt x="57" y="40"/>
                    <a:pt x="57" y="38"/>
                    <a:pt x="57" y="36"/>
                  </a:cubicBezTo>
                  <a:cubicBezTo>
                    <a:pt x="57" y="32"/>
                    <a:pt x="56" y="28"/>
                    <a:pt x="56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5" y="22"/>
                    <a:pt x="55" y="20"/>
                    <a:pt x="55" y="18"/>
                  </a:cubicBezTo>
                  <a:cubicBezTo>
                    <a:pt x="54" y="12"/>
                    <a:pt x="53" y="7"/>
                    <a:pt x="52" y="2"/>
                  </a:cubicBezTo>
                  <a:cubicBezTo>
                    <a:pt x="51" y="2"/>
                    <a:pt x="51" y="1"/>
                    <a:pt x="51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41">
              <a:extLst>
                <a:ext uri="{FF2B5EF4-FFF2-40B4-BE49-F238E27FC236}">
                  <a16:creationId xmlns:a16="http://schemas.microsoft.com/office/drawing/2014/main" id="{2772E90A-B004-DC9C-FCF9-F28D1F182C2C}"/>
                </a:ext>
              </a:extLst>
            </p:cNvPr>
            <p:cNvSpPr/>
            <p:nvPr/>
          </p:nvSpPr>
          <p:spPr>
            <a:xfrm>
              <a:off x="2332038" y="3744913"/>
              <a:ext cx="90488" cy="119063"/>
            </a:xfrm>
            <a:custGeom>
              <a:avLst/>
              <a:gdLst/>
              <a:ahLst/>
              <a:cxnLst/>
              <a:rect l="l" t="t" r="r" b="b"/>
              <a:pathLst>
                <a:path w="117" h="153" extrusionOk="0">
                  <a:moveTo>
                    <a:pt x="108" y="0"/>
                  </a:moveTo>
                  <a:cubicBezTo>
                    <a:pt x="106" y="0"/>
                    <a:pt x="103" y="1"/>
                    <a:pt x="102" y="3"/>
                  </a:cubicBezTo>
                  <a:cubicBezTo>
                    <a:pt x="99" y="6"/>
                    <a:pt x="97" y="10"/>
                    <a:pt x="97" y="15"/>
                  </a:cubicBezTo>
                  <a:cubicBezTo>
                    <a:pt x="97" y="16"/>
                    <a:pt x="97" y="17"/>
                    <a:pt x="98" y="18"/>
                  </a:cubicBezTo>
                  <a:cubicBezTo>
                    <a:pt x="99" y="24"/>
                    <a:pt x="101" y="29"/>
                    <a:pt x="104" y="34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104" y="36"/>
                    <a:pt x="103" y="39"/>
                    <a:pt x="102" y="41"/>
                  </a:cubicBezTo>
                  <a:cubicBezTo>
                    <a:pt x="100" y="45"/>
                    <a:pt x="98" y="50"/>
                    <a:pt x="96" y="55"/>
                  </a:cubicBezTo>
                  <a:cubicBezTo>
                    <a:pt x="95" y="57"/>
                    <a:pt x="94" y="58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4" y="57"/>
                    <a:pt x="95" y="53"/>
                    <a:pt x="95" y="53"/>
                  </a:cubicBezTo>
                  <a:cubicBezTo>
                    <a:pt x="95" y="52"/>
                    <a:pt x="95" y="51"/>
                    <a:pt x="95" y="50"/>
                  </a:cubicBezTo>
                  <a:cubicBezTo>
                    <a:pt x="95" y="43"/>
                    <a:pt x="93" y="32"/>
                    <a:pt x="87" y="30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5" y="29"/>
                    <a:pt x="84" y="29"/>
                    <a:pt x="84" y="29"/>
                  </a:cubicBezTo>
                  <a:cubicBezTo>
                    <a:pt x="80" y="29"/>
                    <a:pt x="76" y="31"/>
                    <a:pt x="75" y="35"/>
                  </a:cubicBezTo>
                  <a:cubicBezTo>
                    <a:pt x="75" y="36"/>
                    <a:pt x="75" y="38"/>
                    <a:pt x="75" y="39"/>
                  </a:cubicBezTo>
                  <a:cubicBezTo>
                    <a:pt x="75" y="43"/>
                    <a:pt x="76" y="47"/>
                    <a:pt x="78" y="50"/>
                  </a:cubicBezTo>
                  <a:cubicBezTo>
                    <a:pt x="82" y="55"/>
                    <a:pt x="87" y="59"/>
                    <a:pt x="92" y="62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91" y="65"/>
                    <a:pt x="89" y="68"/>
                    <a:pt x="87" y="71"/>
                  </a:cubicBezTo>
                  <a:cubicBezTo>
                    <a:pt x="83" y="77"/>
                    <a:pt x="79" y="83"/>
                    <a:pt x="75" y="88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5" y="85"/>
                    <a:pt x="77" y="80"/>
                    <a:pt x="77" y="80"/>
                  </a:cubicBezTo>
                  <a:cubicBezTo>
                    <a:pt x="78" y="78"/>
                    <a:pt x="78" y="76"/>
                    <a:pt x="78" y="73"/>
                  </a:cubicBezTo>
                  <a:cubicBezTo>
                    <a:pt x="78" y="66"/>
                    <a:pt x="76" y="59"/>
                    <a:pt x="72" y="56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0" y="55"/>
                    <a:pt x="69" y="55"/>
                    <a:pt x="67" y="55"/>
                  </a:cubicBezTo>
                  <a:cubicBezTo>
                    <a:pt x="64" y="55"/>
                    <a:pt x="61" y="57"/>
                    <a:pt x="59" y="60"/>
                  </a:cubicBezTo>
                  <a:cubicBezTo>
                    <a:pt x="59" y="62"/>
                    <a:pt x="58" y="64"/>
                    <a:pt x="58" y="66"/>
                  </a:cubicBezTo>
                  <a:cubicBezTo>
                    <a:pt x="58" y="69"/>
                    <a:pt x="59" y="73"/>
                    <a:pt x="61" y="76"/>
                  </a:cubicBezTo>
                  <a:cubicBezTo>
                    <a:pt x="64" y="81"/>
                    <a:pt x="69" y="85"/>
                    <a:pt x="74" y="89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69" y="94"/>
                    <a:pt x="64" y="99"/>
                    <a:pt x="59" y="103"/>
                  </a:cubicBezTo>
                  <a:cubicBezTo>
                    <a:pt x="55" y="106"/>
                    <a:pt x="51" y="109"/>
                    <a:pt x="47" y="112"/>
                  </a:cubicBezTo>
                  <a:cubicBezTo>
                    <a:pt x="47" y="112"/>
                    <a:pt x="47" y="112"/>
                    <a:pt x="47" y="112"/>
                  </a:cubicBezTo>
                  <a:cubicBezTo>
                    <a:pt x="47" y="112"/>
                    <a:pt x="47" y="112"/>
                    <a:pt x="47" y="112"/>
                  </a:cubicBezTo>
                  <a:cubicBezTo>
                    <a:pt x="47" y="110"/>
                    <a:pt x="50" y="104"/>
                    <a:pt x="50" y="104"/>
                  </a:cubicBezTo>
                  <a:cubicBezTo>
                    <a:pt x="50" y="102"/>
                    <a:pt x="51" y="99"/>
                    <a:pt x="51" y="97"/>
                  </a:cubicBezTo>
                  <a:cubicBezTo>
                    <a:pt x="51" y="90"/>
                    <a:pt x="49" y="82"/>
                    <a:pt x="45" y="80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79"/>
                    <a:pt x="41" y="78"/>
                    <a:pt x="40" y="78"/>
                  </a:cubicBezTo>
                  <a:cubicBezTo>
                    <a:pt x="37" y="78"/>
                    <a:pt x="34" y="80"/>
                    <a:pt x="32" y="84"/>
                  </a:cubicBezTo>
                  <a:cubicBezTo>
                    <a:pt x="31" y="86"/>
                    <a:pt x="31" y="88"/>
                    <a:pt x="31" y="90"/>
                  </a:cubicBezTo>
                  <a:cubicBezTo>
                    <a:pt x="31" y="93"/>
                    <a:pt x="32" y="96"/>
                    <a:pt x="34" y="99"/>
                  </a:cubicBezTo>
                  <a:cubicBezTo>
                    <a:pt x="37" y="104"/>
                    <a:pt x="42" y="109"/>
                    <a:pt x="46" y="113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1" y="117"/>
                    <a:pt x="41" y="117"/>
                    <a:pt x="41" y="117"/>
                  </a:cubicBezTo>
                  <a:cubicBezTo>
                    <a:pt x="35" y="121"/>
                    <a:pt x="29" y="126"/>
                    <a:pt x="23" y="130"/>
                  </a:cubicBezTo>
                  <a:cubicBezTo>
                    <a:pt x="21" y="132"/>
                    <a:pt x="19" y="133"/>
                    <a:pt x="17" y="135"/>
                  </a:cubicBezTo>
                  <a:cubicBezTo>
                    <a:pt x="17" y="135"/>
                    <a:pt x="17" y="135"/>
                    <a:pt x="17" y="135"/>
                  </a:cubicBezTo>
                  <a:cubicBezTo>
                    <a:pt x="17" y="135"/>
                    <a:pt x="17" y="135"/>
                    <a:pt x="17" y="135"/>
                  </a:cubicBezTo>
                  <a:cubicBezTo>
                    <a:pt x="18" y="133"/>
                    <a:pt x="19" y="128"/>
                    <a:pt x="19" y="128"/>
                  </a:cubicBezTo>
                  <a:cubicBezTo>
                    <a:pt x="20" y="126"/>
                    <a:pt x="20" y="123"/>
                    <a:pt x="20" y="121"/>
                  </a:cubicBezTo>
                  <a:cubicBezTo>
                    <a:pt x="20" y="114"/>
                    <a:pt x="19" y="106"/>
                    <a:pt x="14" y="104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2" y="103"/>
                    <a:pt x="11" y="102"/>
                    <a:pt x="10" y="102"/>
                  </a:cubicBezTo>
                  <a:cubicBezTo>
                    <a:pt x="6" y="102"/>
                    <a:pt x="3" y="104"/>
                    <a:pt x="1" y="108"/>
                  </a:cubicBezTo>
                  <a:cubicBezTo>
                    <a:pt x="1" y="110"/>
                    <a:pt x="0" y="112"/>
                    <a:pt x="0" y="114"/>
                  </a:cubicBezTo>
                  <a:cubicBezTo>
                    <a:pt x="0" y="117"/>
                    <a:pt x="1" y="120"/>
                    <a:pt x="3" y="123"/>
                  </a:cubicBezTo>
                  <a:cubicBezTo>
                    <a:pt x="6" y="128"/>
                    <a:pt x="11" y="132"/>
                    <a:pt x="15" y="136"/>
                  </a:cubicBezTo>
                  <a:cubicBezTo>
                    <a:pt x="15" y="136"/>
                    <a:pt x="15" y="136"/>
                    <a:pt x="15" y="136"/>
                  </a:cubicBezTo>
                  <a:cubicBezTo>
                    <a:pt x="15" y="136"/>
                    <a:pt x="15" y="136"/>
                    <a:pt x="15" y="136"/>
                  </a:cubicBezTo>
                  <a:cubicBezTo>
                    <a:pt x="12" y="139"/>
                    <a:pt x="9" y="142"/>
                    <a:pt x="6" y="145"/>
                  </a:cubicBezTo>
                  <a:cubicBezTo>
                    <a:pt x="6" y="145"/>
                    <a:pt x="5" y="145"/>
                    <a:pt x="5" y="145"/>
                  </a:cubicBezTo>
                  <a:cubicBezTo>
                    <a:pt x="6" y="146"/>
                    <a:pt x="7" y="147"/>
                    <a:pt x="7" y="149"/>
                  </a:cubicBezTo>
                  <a:cubicBezTo>
                    <a:pt x="8" y="148"/>
                    <a:pt x="8" y="148"/>
                    <a:pt x="9" y="147"/>
                  </a:cubicBezTo>
                  <a:cubicBezTo>
                    <a:pt x="11" y="145"/>
                    <a:pt x="13" y="143"/>
                    <a:pt x="15" y="142"/>
                  </a:cubicBezTo>
                  <a:cubicBezTo>
                    <a:pt x="19" y="146"/>
                    <a:pt x="24" y="149"/>
                    <a:pt x="29" y="152"/>
                  </a:cubicBezTo>
                  <a:cubicBezTo>
                    <a:pt x="31" y="152"/>
                    <a:pt x="33" y="153"/>
                    <a:pt x="36" y="153"/>
                  </a:cubicBezTo>
                  <a:cubicBezTo>
                    <a:pt x="39" y="153"/>
                    <a:pt x="42" y="152"/>
                    <a:pt x="45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8" y="148"/>
                    <a:pt x="49" y="146"/>
                    <a:pt x="49" y="143"/>
                  </a:cubicBezTo>
                  <a:cubicBezTo>
                    <a:pt x="49" y="141"/>
                    <a:pt x="48" y="139"/>
                    <a:pt x="47" y="138"/>
                  </a:cubicBezTo>
                  <a:cubicBezTo>
                    <a:pt x="44" y="135"/>
                    <a:pt x="40" y="134"/>
                    <a:pt x="35" y="134"/>
                  </a:cubicBezTo>
                  <a:cubicBezTo>
                    <a:pt x="30" y="134"/>
                    <a:pt x="25" y="135"/>
                    <a:pt x="22" y="136"/>
                  </a:cubicBezTo>
                  <a:cubicBezTo>
                    <a:pt x="19" y="138"/>
                    <a:pt x="19" y="138"/>
                    <a:pt x="19" y="138"/>
                  </a:cubicBezTo>
                  <a:cubicBezTo>
                    <a:pt x="19" y="138"/>
                    <a:pt x="19" y="138"/>
                    <a:pt x="19" y="138"/>
                  </a:cubicBezTo>
                  <a:cubicBezTo>
                    <a:pt x="21" y="136"/>
                    <a:pt x="23" y="134"/>
                    <a:pt x="25" y="133"/>
                  </a:cubicBezTo>
                  <a:cubicBezTo>
                    <a:pt x="31" y="128"/>
                    <a:pt x="37" y="123"/>
                    <a:pt x="43" y="119"/>
                  </a:cubicBezTo>
                  <a:cubicBezTo>
                    <a:pt x="47" y="116"/>
                    <a:pt x="47" y="116"/>
                    <a:pt x="47" y="116"/>
                  </a:cubicBezTo>
                  <a:cubicBezTo>
                    <a:pt x="51" y="120"/>
                    <a:pt x="56" y="123"/>
                    <a:pt x="61" y="126"/>
                  </a:cubicBezTo>
                  <a:cubicBezTo>
                    <a:pt x="64" y="127"/>
                    <a:pt x="66" y="127"/>
                    <a:pt x="68" y="127"/>
                  </a:cubicBezTo>
                  <a:cubicBezTo>
                    <a:pt x="71" y="127"/>
                    <a:pt x="74" y="127"/>
                    <a:pt x="77" y="125"/>
                  </a:cubicBezTo>
                  <a:cubicBezTo>
                    <a:pt x="78" y="124"/>
                    <a:pt x="78" y="124"/>
                    <a:pt x="78" y="124"/>
                  </a:cubicBezTo>
                  <a:cubicBezTo>
                    <a:pt x="80" y="123"/>
                    <a:pt x="81" y="120"/>
                    <a:pt x="81" y="118"/>
                  </a:cubicBezTo>
                  <a:cubicBezTo>
                    <a:pt x="81" y="116"/>
                    <a:pt x="80" y="114"/>
                    <a:pt x="79" y="112"/>
                  </a:cubicBezTo>
                  <a:cubicBezTo>
                    <a:pt x="77" y="109"/>
                    <a:pt x="72" y="108"/>
                    <a:pt x="67" y="108"/>
                  </a:cubicBezTo>
                  <a:cubicBezTo>
                    <a:pt x="62" y="108"/>
                    <a:pt x="58" y="109"/>
                    <a:pt x="54" y="110"/>
                  </a:cubicBezTo>
                  <a:cubicBezTo>
                    <a:pt x="51" y="112"/>
                    <a:pt x="51" y="112"/>
                    <a:pt x="51" y="112"/>
                  </a:cubicBezTo>
                  <a:cubicBezTo>
                    <a:pt x="51" y="112"/>
                    <a:pt x="51" y="112"/>
                    <a:pt x="51" y="112"/>
                  </a:cubicBezTo>
                  <a:cubicBezTo>
                    <a:pt x="54" y="110"/>
                    <a:pt x="58" y="107"/>
                    <a:pt x="61" y="105"/>
                  </a:cubicBezTo>
                  <a:cubicBezTo>
                    <a:pt x="66" y="100"/>
                    <a:pt x="71" y="95"/>
                    <a:pt x="76" y="90"/>
                  </a:cubicBezTo>
                  <a:cubicBezTo>
                    <a:pt x="80" y="94"/>
                    <a:pt x="85" y="98"/>
                    <a:pt x="91" y="100"/>
                  </a:cubicBezTo>
                  <a:cubicBezTo>
                    <a:pt x="93" y="101"/>
                    <a:pt x="95" y="102"/>
                    <a:pt x="98" y="102"/>
                  </a:cubicBezTo>
                  <a:cubicBezTo>
                    <a:pt x="101" y="102"/>
                    <a:pt x="104" y="101"/>
                    <a:pt x="107" y="99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9" y="97"/>
                    <a:pt x="111" y="95"/>
                    <a:pt x="111" y="92"/>
                  </a:cubicBezTo>
                  <a:cubicBezTo>
                    <a:pt x="111" y="90"/>
                    <a:pt x="110" y="88"/>
                    <a:pt x="109" y="86"/>
                  </a:cubicBezTo>
                  <a:cubicBezTo>
                    <a:pt x="107" y="85"/>
                    <a:pt x="105" y="84"/>
                    <a:pt x="103" y="83"/>
                  </a:cubicBezTo>
                  <a:cubicBezTo>
                    <a:pt x="101" y="83"/>
                    <a:pt x="99" y="83"/>
                    <a:pt x="97" y="83"/>
                  </a:cubicBezTo>
                  <a:cubicBezTo>
                    <a:pt x="92" y="83"/>
                    <a:pt x="87" y="84"/>
                    <a:pt x="84" y="85"/>
                  </a:cubicBezTo>
                  <a:cubicBezTo>
                    <a:pt x="84" y="85"/>
                    <a:pt x="78" y="88"/>
                    <a:pt x="76" y="89"/>
                  </a:cubicBezTo>
                  <a:cubicBezTo>
                    <a:pt x="76" y="89"/>
                    <a:pt x="76" y="89"/>
                    <a:pt x="76" y="89"/>
                  </a:cubicBezTo>
                  <a:cubicBezTo>
                    <a:pt x="76" y="89"/>
                    <a:pt x="76" y="89"/>
                    <a:pt x="76" y="89"/>
                  </a:cubicBezTo>
                  <a:cubicBezTo>
                    <a:pt x="81" y="84"/>
                    <a:pt x="85" y="78"/>
                    <a:pt x="88" y="72"/>
                  </a:cubicBezTo>
                  <a:cubicBezTo>
                    <a:pt x="90" y="69"/>
                    <a:pt x="92" y="65"/>
                    <a:pt x="94" y="62"/>
                  </a:cubicBezTo>
                  <a:cubicBezTo>
                    <a:pt x="94" y="62"/>
                    <a:pt x="94" y="62"/>
                    <a:pt x="93" y="61"/>
                  </a:cubicBezTo>
                  <a:cubicBezTo>
                    <a:pt x="93" y="61"/>
                    <a:pt x="93" y="61"/>
                    <a:pt x="93" y="61"/>
                  </a:cubicBezTo>
                  <a:cubicBezTo>
                    <a:pt x="93" y="61"/>
                    <a:pt x="93" y="61"/>
                    <a:pt x="93" y="61"/>
                  </a:cubicBezTo>
                  <a:cubicBezTo>
                    <a:pt x="93" y="61"/>
                    <a:pt x="94" y="61"/>
                    <a:pt x="95" y="60"/>
                  </a:cubicBezTo>
                  <a:cubicBezTo>
                    <a:pt x="96" y="58"/>
                    <a:pt x="96" y="57"/>
                    <a:pt x="97" y="56"/>
                  </a:cubicBezTo>
                  <a:cubicBezTo>
                    <a:pt x="99" y="51"/>
                    <a:pt x="101" y="46"/>
                    <a:pt x="103" y="42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5"/>
                    <a:pt x="112" y="28"/>
                    <a:pt x="112" y="28"/>
                  </a:cubicBezTo>
                  <a:cubicBezTo>
                    <a:pt x="114" y="24"/>
                    <a:pt x="117" y="16"/>
                    <a:pt x="117" y="10"/>
                  </a:cubicBezTo>
                  <a:cubicBezTo>
                    <a:pt x="117" y="8"/>
                    <a:pt x="116" y="5"/>
                    <a:pt x="115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3" y="1"/>
                    <a:pt x="110" y="0"/>
                    <a:pt x="108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1">
              <a:extLst>
                <a:ext uri="{FF2B5EF4-FFF2-40B4-BE49-F238E27FC236}">
                  <a16:creationId xmlns:a16="http://schemas.microsoft.com/office/drawing/2014/main" id="{955EA4E5-A5E5-6D09-1DCA-AE5CBEDF0F8C}"/>
                </a:ext>
              </a:extLst>
            </p:cNvPr>
            <p:cNvSpPr/>
            <p:nvPr/>
          </p:nvSpPr>
          <p:spPr>
            <a:xfrm>
              <a:off x="2343151" y="3867151"/>
              <a:ext cx="7938" cy="12700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5"/>
                    <a:pt x="6" y="10"/>
                    <a:pt x="9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13"/>
                    <a:pt x="12" y="11"/>
                    <a:pt x="12" y="9"/>
                  </a:cubicBezTo>
                  <a:cubicBezTo>
                    <a:pt x="12" y="7"/>
                    <a:pt x="11" y="4"/>
                    <a:pt x="8" y="2"/>
                  </a:cubicBezTo>
                  <a:cubicBezTo>
                    <a:pt x="6" y="1"/>
                    <a:pt x="4" y="0"/>
                    <a:pt x="0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41">
              <a:extLst>
                <a:ext uri="{FF2B5EF4-FFF2-40B4-BE49-F238E27FC236}">
                  <a16:creationId xmlns:a16="http://schemas.microsoft.com/office/drawing/2014/main" id="{6A59CBC5-037D-5577-5695-E5A534177A9F}"/>
                </a:ext>
              </a:extLst>
            </p:cNvPr>
            <p:cNvSpPr/>
            <p:nvPr/>
          </p:nvSpPr>
          <p:spPr>
            <a:xfrm>
              <a:off x="2308226" y="3875088"/>
              <a:ext cx="14288" cy="20638"/>
            </a:xfrm>
            <a:custGeom>
              <a:avLst/>
              <a:gdLst/>
              <a:ahLst/>
              <a:cxnLst/>
              <a:rect l="l" t="t" r="r" b="b"/>
              <a:pathLst>
                <a:path w="19" h="27" extrusionOk="0">
                  <a:moveTo>
                    <a:pt x="17" y="0"/>
                  </a:moveTo>
                  <a:cubicBezTo>
                    <a:pt x="15" y="2"/>
                    <a:pt x="14" y="4"/>
                    <a:pt x="12" y="7"/>
                  </a:cubicBezTo>
                  <a:cubicBezTo>
                    <a:pt x="7" y="13"/>
                    <a:pt x="3" y="18"/>
                    <a:pt x="0" y="23"/>
                  </a:cubicBezTo>
                  <a:cubicBezTo>
                    <a:pt x="1" y="24"/>
                    <a:pt x="2" y="25"/>
                    <a:pt x="3" y="27"/>
                  </a:cubicBezTo>
                  <a:cubicBezTo>
                    <a:pt x="7" y="22"/>
                    <a:pt x="11" y="16"/>
                    <a:pt x="15" y="9"/>
                  </a:cubicBezTo>
                  <a:cubicBezTo>
                    <a:pt x="16" y="8"/>
                    <a:pt x="18" y="7"/>
                    <a:pt x="19" y="5"/>
                  </a:cubicBezTo>
                  <a:cubicBezTo>
                    <a:pt x="18" y="3"/>
                    <a:pt x="18" y="2"/>
                    <a:pt x="17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1">
              <a:extLst>
                <a:ext uri="{FF2B5EF4-FFF2-40B4-BE49-F238E27FC236}">
                  <a16:creationId xmlns:a16="http://schemas.microsoft.com/office/drawing/2014/main" id="{7E3B8F07-37A7-A183-7A2A-F6D442996EB1}"/>
                </a:ext>
              </a:extLst>
            </p:cNvPr>
            <p:cNvSpPr/>
            <p:nvPr/>
          </p:nvSpPr>
          <p:spPr>
            <a:xfrm>
              <a:off x="2403476" y="3783013"/>
              <a:ext cx="26988" cy="14288"/>
            </a:xfrm>
            <a:custGeom>
              <a:avLst/>
              <a:gdLst/>
              <a:ahLst/>
              <a:cxnLst/>
              <a:rect l="l" t="t" r="r" b="b"/>
              <a:pathLst>
                <a:path w="35" h="20" extrusionOk="0">
                  <a:moveTo>
                    <a:pt x="25" y="0"/>
                  </a:moveTo>
                  <a:cubicBezTo>
                    <a:pt x="19" y="0"/>
                    <a:pt x="11" y="4"/>
                    <a:pt x="7" y="7"/>
                  </a:cubicBezTo>
                  <a:cubicBezTo>
                    <a:pt x="7" y="7"/>
                    <a:pt x="4" y="10"/>
                    <a:pt x="2" y="12"/>
                  </a:cubicBezTo>
                  <a:cubicBezTo>
                    <a:pt x="1" y="13"/>
                    <a:pt x="0" y="13"/>
                    <a:pt x="0" y="13"/>
                  </a:cubicBezTo>
                  <a:cubicBezTo>
                    <a:pt x="6" y="16"/>
                    <a:pt x="12" y="19"/>
                    <a:pt x="18" y="20"/>
                  </a:cubicBezTo>
                  <a:cubicBezTo>
                    <a:pt x="19" y="20"/>
                    <a:pt x="19" y="20"/>
                    <a:pt x="20" y="20"/>
                  </a:cubicBezTo>
                  <a:cubicBezTo>
                    <a:pt x="25" y="20"/>
                    <a:pt x="29" y="18"/>
                    <a:pt x="33" y="15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3"/>
                    <a:pt x="35" y="11"/>
                    <a:pt x="35" y="9"/>
                  </a:cubicBezTo>
                  <a:cubicBezTo>
                    <a:pt x="35" y="6"/>
                    <a:pt x="34" y="3"/>
                    <a:pt x="31" y="2"/>
                  </a:cubicBezTo>
                  <a:cubicBezTo>
                    <a:pt x="29" y="1"/>
                    <a:pt x="27" y="0"/>
                    <a:pt x="25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1">
              <a:extLst>
                <a:ext uri="{FF2B5EF4-FFF2-40B4-BE49-F238E27FC236}">
                  <a16:creationId xmlns:a16="http://schemas.microsoft.com/office/drawing/2014/main" id="{EF180EFB-FC09-72B8-249A-C2487685ACD5}"/>
                </a:ext>
              </a:extLst>
            </p:cNvPr>
            <p:cNvSpPr/>
            <p:nvPr/>
          </p:nvSpPr>
          <p:spPr>
            <a:xfrm>
              <a:off x="2178051" y="3838576"/>
              <a:ext cx="274638" cy="207963"/>
            </a:xfrm>
            <a:custGeom>
              <a:avLst/>
              <a:gdLst/>
              <a:ahLst/>
              <a:cxnLst/>
              <a:rect l="l" t="t" r="r" b="b"/>
              <a:pathLst>
                <a:path w="356" h="270" extrusionOk="0">
                  <a:moveTo>
                    <a:pt x="242" y="95"/>
                  </a:moveTo>
                  <a:cubicBezTo>
                    <a:pt x="242" y="95"/>
                    <a:pt x="207" y="9"/>
                    <a:pt x="187" y="13"/>
                  </a:cubicBezTo>
                  <a:cubicBezTo>
                    <a:pt x="167" y="16"/>
                    <a:pt x="221" y="150"/>
                    <a:pt x="221" y="150"/>
                  </a:cubicBezTo>
                  <a:cubicBezTo>
                    <a:pt x="221" y="150"/>
                    <a:pt x="158" y="31"/>
                    <a:pt x="115" y="31"/>
                  </a:cubicBezTo>
                  <a:cubicBezTo>
                    <a:pt x="73" y="31"/>
                    <a:pt x="131" y="162"/>
                    <a:pt x="185" y="206"/>
                  </a:cubicBezTo>
                  <a:cubicBezTo>
                    <a:pt x="185" y="206"/>
                    <a:pt x="100" y="114"/>
                    <a:pt x="50" y="134"/>
                  </a:cubicBezTo>
                  <a:cubicBezTo>
                    <a:pt x="0" y="153"/>
                    <a:pt x="150" y="247"/>
                    <a:pt x="150" y="247"/>
                  </a:cubicBezTo>
                  <a:cubicBezTo>
                    <a:pt x="150" y="247"/>
                    <a:pt x="63" y="219"/>
                    <a:pt x="73" y="241"/>
                  </a:cubicBezTo>
                  <a:cubicBezTo>
                    <a:pt x="83" y="262"/>
                    <a:pt x="110" y="266"/>
                    <a:pt x="110" y="266"/>
                  </a:cubicBezTo>
                  <a:cubicBezTo>
                    <a:pt x="11" y="270"/>
                    <a:pt x="11" y="270"/>
                    <a:pt x="11" y="270"/>
                  </a:cubicBezTo>
                  <a:cubicBezTo>
                    <a:pt x="354" y="270"/>
                    <a:pt x="354" y="270"/>
                    <a:pt x="354" y="270"/>
                  </a:cubicBezTo>
                  <a:cubicBezTo>
                    <a:pt x="277" y="263"/>
                    <a:pt x="277" y="263"/>
                    <a:pt x="277" y="263"/>
                  </a:cubicBezTo>
                  <a:cubicBezTo>
                    <a:pt x="277" y="263"/>
                    <a:pt x="356" y="223"/>
                    <a:pt x="335" y="207"/>
                  </a:cubicBezTo>
                  <a:cubicBezTo>
                    <a:pt x="314" y="191"/>
                    <a:pt x="267" y="226"/>
                    <a:pt x="267" y="226"/>
                  </a:cubicBezTo>
                  <a:cubicBezTo>
                    <a:pt x="267" y="226"/>
                    <a:pt x="348" y="136"/>
                    <a:pt x="332" y="102"/>
                  </a:cubicBezTo>
                  <a:cubicBezTo>
                    <a:pt x="317" y="69"/>
                    <a:pt x="247" y="163"/>
                    <a:pt x="247" y="163"/>
                  </a:cubicBezTo>
                  <a:cubicBezTo>
                    <a:pt x="247" y="163"/>
                    <a:pt x="304" y="42"/>
                    <a:pt x="292" y="21"/>
                  </a:cubicBezTo>
                  <a:cubicBezTo>
                    <a:pt x="281" y="0"/>
                    <a:pt x="242" y="95"/>
                    <a:pt x="242" y="95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1">
              <a:extLst>
                <a:ext uri="{FF2B5EF4-FFF2-40B4-BE49-F238E27FC236}">
                  <a16:creationId xmlns:a16="http://schemas.microsoft.com/office/drawing/2014/main" id="{2803B0C1-7350-5875-8392-57006A53C549}"/>
                </a:ext>
              </a:extLst>
            </p:cNvPr>
            <p:cNvSpPr/>
            <p:nvPr/>
          </p:nvSpPr>
          <p:spPr>
            <a:xfrm>
              <a:off x="2208213" y="3848101"/>
              <a:ext cx="230188" cy="196850"/>
            </a:xfrm>
            <a:custGeom>
              <a:avLst/>
              <a:gdLst/>
              <a:ahLst/>
              <a:cxnLst/>
              <a:rect l="l" t="t" r="r" b="b"/>
              <a:pathLst>
                <a:path w="299" h="255" extrusionOk="0">
                  <a:moveTo>
                    <a:pt x="148" y="0"/>
                  </a:moveTo>
                  <a:cubicBezTo>
                    <a:pt x="148" y="0"/>
                    <a:pt x="147" y="0"/>
                    <a:pt x="147" y="0"/>
                  </a:cubicBezTo>
                  <a:cubicBezTo>
                    <a:pt x="144" y="0"/>
                    <a:pt x="142" y="4"/>
                    <a:pt x="142" y="10"/>
                  </a:cubicBezTo>
                  <a:cubicBezTo>
                    <a:pt x="142" y="42"/>
                    <a:pt x="181" y="137"/>
                    <a:pt x="181" y="137"/>
                  </a:cubicBezTo>
                  <a:cubicBezTo>
                    <a:pt x="181" y="137"/>
                    <a:pt x="181" y="137"/>
                    <a:pt x="181" y="137"/>
                  </a:cubicBezTo>
                  <a:cubicBezTo>
                    <a:pt x="181" y="137"/>
                    <a:pt x="181" y="137"/>
                    <a:pt x="181" y="137"/>
                  </a:cubicBezTo>
                  <a:cubicBezTo>
                    <a:pt x="181" y="137"/>
                    <a:pt x="159" y="96"/>
                    <a:pt x="132" y="62"/>
                  </a:cubicBezTo>
                  <a:cubicBezTo>
                    <a:pt x="131" y="60"/>
                    <a:pt x="130" y="59"/>
                    <a:pt x="129" y="58"/>
                  </a:cubicBezTo>
                  <a:cubicBezTo>
                    <a:pt x="127" y="55"/>
                    <a:pt x="125" y="52"/>
                    <a:pt x="122" y="49"/>
                  </a:cubicBezTo>
                  <a:cubicBezTo>
                    <a:pt x="121" y="48"/>
                    <a:pt x="119" y="46"/>
                    <a:pt x="118" y="44"/>
                  </a:cubicBezTo>
                  <a:cubicBezTo>
                    <a:pt x="103" y="29"/>
                    <a:pt x="88" y="18"/>
                    <a:pt x="75" y="18"/>
                  </a:cubicBezTo>
                  <a:cubicBezTo>
                    <a:pt x="65" y="18"/>
                    <a:pt x="61" y="26"/>
                    <a:pt x="61" y="38"/>
                  </a:cubicBezTo>
                  <a:cubicBezTo>
                    <a:pt x="61" y="71"/>
                    <a:pt x="92" y="134"/>
                    <a:pt x="126" y="174"/>
                  </a:cubicBezTo>
                  <a:cubicBezTo>
                    <a:pt x="126" y="174"/>
                    <a:pt x="126" y="174"/>
                    <a:pt x="126" y="174"/>
                  </a:cubicBezTo>
                  <a:cubicBezTo>
                    <a:pt x="126" y="174"/>
                    <a:pt x="126" y="174"/>
                    <a:pt x="126" y="174"/>
                  </a:cubicBezTo>
                  <a:cubicBezTo>
                    <a:pt x="115" y="164"/>
                    <a:pt x="102" y="153"/>
                    <a:pt x="87" y="143"/>
                  </a:cubicBezTo>
                  <a:cubicBezTo>
                    <a:pt x="86" y="142"/>
                    <a:pt x="84" y="141"/>
                    <a:pt x="83" y="140"/>
                  </a:cubicBezTo>
                  <a:cubicBezTo>
                    <a:pt x="76" y="135"/>
                    <a:pt x="69" y="131"/>
                    <a:pt x="61" y="127"/>
                  </a:cubicBezTo>
                  <a:cubicBezTo>
                    <a:pt x="58" y="126"/>
                    <a:pt x="55" y="125"/>
                    <a:pt x="52" y="123"/>
                  </a:cubicBezTo>
                  <a:cubicBezTo>
                    <a:pt x="45" y="120"/>
                    <a:pt x="37" y="118"/>
                    <a:pt x="30" y="118"/>
                  </a:cubicBezTo>
                  <a:cubicBezTo>
                    <a:pt x="29" y="118"/>
                    <a:pt x="27" y="118"/>
                    <a:pt x="26" y="118"/>
                  </a:cubicBezTo>
                  <a:cubicBezTo>
                    <a:pt x="26" y="118"/>
                    <a:pt x="26" y="118"/>
                    <a:pt x="25" y="118"/>
                  </a:cubicBezTo>
                  <a:cubicBezTo>
                    <a:pt x="22" y="118"/>
                    <a:pt x="18" y="118"/>
                    <a:pt x="15" y="119"/>
                  </a:cubicBezTo>
                  <a:cubicBezTo>
                    <a:pt x="14" y="119"/>
                    <a:pt x="12" y="120"/>
                    <a:pt x="11" y="120"/>
                  </a:cubicBezTo>
                  <a:cubicBezTo>
                    <a:pt x="11" y="120"/>
                    <a:pt x="10" y="120"/>
                    <a:pt x="10" y="121"/>
                  </a:cubicBezTo>
                  <a:cubicBezTo>
                    <a:pt x="3" y="123"/>
                    <a:pt x="0" y="128"/>
                    <a:pt x="0" y="133"/>
                  </a:cubicBezTo>
                  <a:cubicBezTo>
                    <a:pt x="0" y="165"/>
                    <a:pt x="110" y="234"/>
                    <a:pt x="110" y="234"/>
                  </a:cubicBezTo>
                  <a:cubicBezTo>
                    <a:pt x="110" y="234"/>
                    <a:pt x="110" y="234"/>
                    <a:pt x="110" y="234"/>
                  </a:cubicBezTo>
                  <a:cubicBezTo>
                    <a:pt x="110" y="234"/>
                    <a:pt x="110" y="234"/>
                    <a:pt x="110" y="234"/>
                  </a:cubicBezTo>
                  <a:cubicBezTo>
                    <a:pt x="110" y="234"/>
                    <a:pt x="100" y="231"/>
                    <a:pt x="87" y="227"/>
                  </a:cubicBezTo>
                  <a:cubicBezTo>
                    <a:pt x="86" y="227"/>
                    <a:pt x="84" y="227"/>
                    <a:pt x="83" y="226"/>
                  </a:cubicBezTo>
                  <a:cubicBezTo>
                    <a:pt x="74" y="224"/>
                    <a:pt x="65" y="222"/>
                    <a:pt x="56" y="221"/>
                  </a:cubicBezTo>
                  <a:cubicBezTo>
                    <a:pt x="55" y="221"/>
                    <a:pt x="55" y="221"/>
                    <a:pt x="54" y="220"/>
                  </a:cubicBezTo>
                  <a:cubicBezTo>
                    <a:pt x="50" y="220"/>
                    <a:pt x="46" y="220"/>
                    <a:pt x="43" y="220"/>
                  </a:cubicBezTo>
                  <a:cubicBezTo>
                    <a:pt x="36" y="220"/>
                    <a:pt x="32" y="221"/>
                    <a:pt x="32" y="225"/>
                  </a:cubicBezTo>
                  <a:cubicBezTo>
                    <a:pt x="32" y="225"/>
                    <a:pt x="32" y="226"/>
                    <a:pt x="33" y="228"/>
                  </a:cubicBezTo>
                  <a:cubicBezTo>
                    <a:pt x="43" y="249"/>
                    <a:pt x="70" y="253"/>
                    <a:pt x="70" y="253"/>
                  </a:cubicBezTo>
                  <a:cubicBezTo>
                    <a:pt x="70" y="253"/>
                    <a:pt x="70" y="253"/>
                    <a:pt x="70" y="253"/>
                  </a:cubicBezTo>
                  <a:cubicBezTo>
                    <a:pt x="70" y="253"/>
                    <a:pt x="70" y="253"/>
                    <a:pt x="70" y="253"/>
                  </a:cubicBezTo>
                  <a:cubicBezTo>
                    <a:pt x="11" y="255"/>
                    <a:pt x="11" y="255"/>
                    <a:pt x="11" y="255"/>
                  </a:cubicBezTo>
                  <a:cubicBezTo>
                    <a:pt x="293" y="255"/>
                    <a:pt x="293" y="255"/>
                    <a:pt x="293" y="255"/>
                  </a:cubicBezTo>
                  <a:cubicBezTo>
                    <a:pt x="262" y="252"/>
                    <a:pt x="262" y="252"/>
                    <a:pt x="262" y="252"/>
                  </a:cubicBezTo>
                  <a:cubicBezTo>
                    <a:pt x="237" y="250"/>
                    <a:pt x="237" y="250"/>
                    <a:pt x="237" y="250"/>
                  </a:cubicBezTo>
                  <a:cubicBezTo>
                    <a:pt x="237" y="250"/>
                    <a:pt x="237" y="250"/>
                    <a:pt x="237" y="250"/>
                  </a:cubicBezTo>
                  <a:cubicBezTo>
                    <a:pt x="237" y="250"/>
                    <a:pt x="298" y="219"/>
                    <a:pt x="299" y="201"/>
                  </a:cubicBezTo>
                  <a:cubicBezTo>
                    <a:pt x="299" y="198"/>
                    <a:pt x="298" y="196"/>
                    <a:pt x="295" y="194"/>
                  </a:cubicBezTo>
                  <a:cubicBezTo>
                    <a:pt x="291" y="191"/>
                    <a:pt x="286" y="190"/>
                    <a:pt x="281" y="190"/>
                  </a:cubicBezTo>
                  <a:cubicBezTo>
                    <a:pt x="258" y="190"/>
                    <a:pt x="227" y="213"/>
                    <a:pt x="227" y="213"/>
                  </a:cubicBezTo>
                  <a:cubicBezTo>
                    <a:pt x="227" y="213"/>
                    <a:pt x="227" y="213"/>
                    <a:pt x="227" y="213"/>
                  </a:cubicBezTo>
                  <a:cubicBezTo>
                    <a:pt x="227" y="213"/>
                    <a:pt x="227" y="213"/>
                    <a:pt x="227" y="213"/>
                  </a:cubicBezTo>
                  <a:cubicBezTo>
                    <a:pt x="227" y="213"/>
                    <a:pt x="294" y="138"/>
                    <a:pt x="294" y="99"/>
                  </a:cubicBezTo>
                  <a:cubicBezTo>
                    <a:pt x="294" y="96"/>
                    <a:pt x="294" y="92"/>
                    <a:pt x="292" y="89"/>
                  </a:cubicBezTo>
                  <a:cubicBezTo>
                    <a:pt x="290" y="84"/>
                    <a:pt x="286" y="82"/>
                    <a:pt x="282" y="82"/>
                  </a:cubicBezTo>
                  <a:cubicBezTo>
                    <a:pt x="257" y="82"/>
                    <a:pt x="207" y="150"/>
                    <a:pt x="207" y="150"/>
                  </a:cubicBezTo>
                  <a:cubicBezTo>
                    <a:pt x="207" y="150"/>
                    <a:pt x="207" y="150"/>
                    <a:pt x="207" y="150"/>
                  </a:cubicBezTo>
                  <a:cubicBezTo>
                    <a:pt x="207" y="150"/>
                    <a:pt x="207" y="150"/>
                    <a:pt x="207" y="150"/>
                  </a:cubicBezTo>
                  <a:cubicBezTo>
                    <a:pt x="207" y="150"/>
                    <a:pt x="254" y="51"/>
                    <a:pt x="254" y="16"/>
                  </a:cubicBezTo>
                  <a:cubicBezTo>
                    <a:pt x="254" y="13"/>
                    <a:pt x="253" y="10"/>
                    <a:pt x="252" y="8"/>
                  </a:cubicBezTo>
                  <a:cubicBezTo>
                    <a:pt x="251" y="6"/>
                    <a:pt x="250" y="5"/>
                    <a:pt x="248" y="5"/>
                  </a:cubicBezTo>
                  <a:cubicBezTo>
                    <a:pt x="234" y="5"/>
                    <a:pt x="202" y="82"/>
                    <a:pt x="202" y="82"/>
                  </a:cubicBezTo>
                  <a:cubicBezTo>
                    <a:pt x="202" y="82"/>
                    <a:pt x="194" y="61"/>
                    <a:pt x="183" y="41"/>
                  </a:cubicBezTo>
                  <a:cubicBezTo>
                    <a:pt x="180" y="35"/>
                    <a:pt x="177" y="30"/>
                    <a:pt x="174" y="25"/>
                  </a:cubicBezTo>
                  <a:cubicBezTo>
                    <a:pt x="172" y="22"/>
                    <a:pt x="169" y="18"/>
                    <a:pt x="167" y="16"/>
                  </a:cubicBezTo>
                  <a:cubicBezTo>
                    <a:pt x="167" y="14"/>
                    <a:pt x="166" y="13"/>
                    <a:pt x="165" y="12"/>
                  </a:cubicBezTo>
                  <a:cubicBezTo>
                    <a:pt x="159" y="5"/>
                    <a:pt x="153" y="0"/>
                    <a:pt x="148" y="0"/>
                  </a:cubicBezTo>
                </a:path>
              </a:pathLst>
            </a:custGeom>
            <a:solidFill>
              <a:srgbClr val="BEEEC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1">
              <a:extLst>
                <a:ext uri="{FF2B5EF4-FFF2-40B4-BE49-F238E27FC236}">
                  <a16:creationId xmlns:a16="http://schemas.microsoft.com/office/drawing/2014/main" id="{96DF0F50-CE77-A0A2-64CB-6FDD77AF1F8B}"/>
                </a:ext>
              </a:extLst>
            </p:cNvPr>
            <p:cNvSpPr/>
            <p:nvPr/>
          </p:nvSpPr>
          <p:spPr>
            <a:xfrm>
              <a:off x="2349501" y="3914776"/>
              <a:ext cx="57150" cy="122238"/>
            </a:xfrm>
            <a:custGeom>
              <a:avLst/>
              <a:gdLst/>
              <a:ahLst/>
              <a:cxnLst/>
              <a:rect l="l" t="t" r="r" b="b"/>
              <a:pathLst>
                <a:path w="76" h="159" extrusionOk="0">
                  <a:moveTo>
                    <a:pt x="32" y="0"/>
                  </a:moveTo>
                  <a:cubicBezTo>
                    <a:pt x="0" y="93"/>
                    <a:pt x="0" y="159"/>
                    <a:pt x="0" y="159"/>
                  </a:cubicBezTo>
                  <a:cubicBezTo>
                    <a:pt x="28" y="158"/>
                    <a:pt x="54" y="148"/>
                    <a:pt x="76" y="132"/>
                  </a:cubicBezTo>
                </a:path>
              </a:pathLst>
            </a:custGeom>
            <a:noFill/>
            <a:ln w="9525" cap="rnd" cmpd="sng">
              <a:solidFill>
                <a:srgbClr val="7878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41">
              <a:extLst>
                <a:ext uri="{FF2B5EF4-FFF2-40B4-BE49-F238E27FC236}">
                  <a16:creationId xmlns:a16="http://schemas.microsoft.com/office/drawing/2014/main" id="{0BFB2AE8-F5C0-9B68-78CB-0B799FDDF10E}"/>
                </a:ext>
              </a:extLst>
            </p:cNvPr>
            <p:cNvSpPr/>
            <p:nvPr/>
          </p:nvSpPr>
          <p:spPr>
            <a:xfrm>
              <a:off x="2341563" y="3890963"/>
              <a:ext cx="19050" cy="61913"/>
            </a:xfrm>
            <a:custGeom>
              <a:avLst/>
              <a:gdLst/>
              <a:ahLst/>
              <a:cxnLst/>
              <a:rect l="l" t="t" r="r" b="b"/>
              <a:pathLst>
                <a:path w="26" h="81" extrusionOk="0">
                  <a:moveTo>
                    <a:pt x="26" y="81"/>
                  </a:moveTo>
                  <a:cubicBezTo>
                    <a:pt x="20" y="54"/>
                    <a:pt x="11" y="26"/>
                    <a:pt x="0" y="0"/>
                  </a:cubicBezTo>
                </a:path>
              </a:pathLst>
            </a:custGeom>
            <a:noFill/>
            <a:ln w="9525" cap="rnd" cmpd="sng">
              <a:solidFill>
                <a:srgbClr val="7878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41">
              <a:extLst>
                <a:ext uri="{FF2B5EF4-FFF2-40B4-BE49-F238E27FC236}">
                  <a16:creationId xmlns:a16="http://schemas.microsoft.com/office/drawing/2014/main" id="{DF695260-A46E-C6A6-9601-A4CCDFD06E3F}"/>
                </a:ext>
              </a:extLst>
            </p:cNvPr>
            <p:cNvSpPr/>
            <p:nvPr/>
          </p:nvSpPr>
          <p:spPr>
            <a:xfrm>
              <a:off x="2289176" y="3911601"/>
              <a:ext cx="117475" cy="90488"/>
            </a:xfrm>
            <a:custGeom>
              <a:avLst/>
              <a:gdLst/>
              <a:ahLst/>
              <a:cxnLst/>
              <a:rect l="l" t="t" r="r" b="b"/>
              <a:pathLst>
                <a:path w="153" h="118" extrusionOk="0">
                  <a:moveTo>
                    <a:pt x="0" y="0"/>
                  </a:moveTo>
                  <a:cubicBezTo>
                    <a:pt x="80" y="118"/>
                    <a:pt x="80" y="118"/>
                    <a:pt x="80" y="118"/>
                  </a:cubicBezTo>
                  <a:cubicBezTo>
                    <a:pt x="80" y="118"/>
                    <a:pt x="135" y="73"/>
                    <a:pt x="153" y="47"/>
                  </a:cubicBezTo>
                </a:path>
              </a:pathLst>
            </a:custGeom>
            <a:noFill/>
            <a:ln w="9525" cap="rnd" cmpd="sng">
              <a:solidFill>
                <a:srgbClr val="7878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41">
              <a:extLst>
                <a:ext uri="{FF2B5EF4-FFF2-40B4-BE49-F238E27FC236}">
                  <a16:creationId xmlns:a16="http://schemas.microsoft.com/office/drawing/2014/main" id="{0142562B-3B1A-11B4-468B-221BD3A48CF5}"/>
                </a:ext>
              </a:extLst>
            </p:cNvPr>
            <p:cNvSpPr/>
            <p:nvPr/>
          </p:nvSpPr>
          <p:spPr>
            <a:xfrm>
              <a:off x="2259013" y="3976688"/>
              <a:ext cx="90488" cy="47625"/>
            </a:xfrm>
            <a:custGeom>
              <a:avLst/>
              <a:gdLst/>
              <a:ahLst/>
              <a:cxnLst/>
              <a:rect l="l" t="t" r="r" b="b"/>
              <a:pathLst>
                <a:path w="119" h="63" extrusionOk="0">
                  <a:moveTo>
                    <a:pt x="119" y="63"/>
                  </a:moveTo>
                  <a:cubicBezTo>
                    <a:pt x="119" y="63"/>
                    <a:pt x="35" y="23"/>
                    <a:pt x="0" y="0"/>
                  </a:cubicBezTo>
                </a:path>
              </a:pathLst>
            </a:custGeom>
            <a:noFill/>
            <a:ln w="9525" cap="rnd" cmpd="sng">
              <a:solidFill>
                <a:srgbClr val="7878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1">
              <a:extLst>
                <a:ext uri="{FF2B5EF4-FFF2-40B4-BE49-F238E27FC236}">
                  <a16:creationId xmlns:a16="http://schemas.microsoft.com/office/drawing/2014/main" id="{E227CF43-F578-4A7C-85AF-FD55633DD7C4}"/>
                </a:ext>
              </a:extLst>
            </p:cNvPr>
            <p:cNvSpPr/>
            <p:nvPr/>
          </p:nvSpPr>
          <p:spPr>
            <a:xfrm>
              <a:off x="2501901" y="3867151"/>
              <a:ext cx="12700" cy="11113"/>
            </a:xfrm>
            <a:custGeom>
              <a:avLst/>
              <a:gdLst/>
              <a:ahLst/>
              <a:cxnLst/>
              <a:rect l="l" t="t" r="r" b="b"/>
              <a:pathLst>
                <a:path w="16" h="16" extrusionOk="0">
                  <a:moveTo>
                    <a:pt x="0" y="16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2" y="7"/>
                    <a:pt x="7" y="0"/>
                    <a:pt x="11" y="0"/>
                  </a:cubicBezTo>
                  <a:cubicBezTo>
                    <a:pt x="14" y="0"/>
                    <a:pt x="16" y="3"/>
                    <a:pt x="16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9"/>
                    <a:pt x="13" y="12"/>
                    <a:pt x="10" y="13"/>
                  </a:cubicBezTo>
                  <a:cubicBezTo>
                    <a:pt x="7" y="15"/>
                    <a:pt x="3" y="15"/>
                    <a:pt x="0" y="16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1">
              <a:extLst>
                <a:ext uri="{FF2B5EF4-FFF2-40B4-BE49-F238E27FC236}">
                  <a16:creationId xmlns:a16="http://schemas.microsoft.com/office/drawing/2014/main" id="{058097BB-011C-8B4D-3F0F-A9510A54C478}"/>
                </a:ext>
              </a:extLst>
            </p:cNvPr>
            <p:cNvSpPr/>
            <p:nvPr/>
          </p:nvSpPr>
          <p:spPr>
            <a:xfrm>
              <a:off x="2476501" y="3851276"/>
              <a:ext cx="82550" cy="111125"/>
            </a:xfrm>
            <a:custGeom>
              <a:avLst/>
              <a:gdLst/>
              <a:ahLst/>
              <a:cxnLst/>
              <a:rect l="l" t="t" r="r" b="b"/>
              <a:pathLst>
                <a:path w="106" h="144" extrusionOk="0">
                  <a:moveTo>
                    <a:pt x="23" y="1"/>
                  </a:moveTo>
                  <a:cubicBezTo>
                    <a:pt x="28" y="3"/>
                    <a:pt x="30" y="10"/>
                    <a:pt x="29" y="14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21"/>
                    <a:pt x="29" y="22"/>
                    <a:pt x="30" y="23"/>
                  </a:cubicBezTo>
                  <a:cubicBezTo>
                    <a:pt x="30" y="26"/>
                    <a:pt x="31" y="29"/>
                    <a:pt x="31" y="32"/>
                  </a:cubicBezTo>
                  <a:cubicBezTo>
                    <a:pt x="32" y="36"/>
                    <a:pt x="32" y="39"/>
                    <a:pt x="32" y="43"/>
                  </a:cubicBezTo>
                  <a:cubicBezTo>
                    <a:pt x="33" y="47"/>
                    <a:pt x="33" y="51"/>
                    <a:pt x="32" y="55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6" y="47"/>
                    <a:pt x="42" y="42"/>
                    <a:pt x="47" y="43"/>
                  </a:cubicBezTo>
                  <a:cubicBezTo>
                    <a:pt x="49" y="44"/>
                    <a:pt x="51" y="47"/>
                    <a:pt x="50" y="49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48" y="52"/>
                    <a:pt x="46" y="54"/>
                    <a:pt x="43" y="55"/>
                  </a:cubicBezTo>
                  <a:cubicBezTo>
                    <a:pt x="39" y="56"/>
                    <a:pt x="36" y="56"/>
                    <a:pt x="32" y="55"/>
                  </a:cubicBezTo>
                  <a:cubicBezTo>
                    <a:pt x="31" y="59"/>
                    <a:pt x="31" y="63"/>
                    <a:pt x="29" y="67"/>
                  </a:cubicBezTo>
                  <a:cubicBezTo>
                    <a:pt x="29" y="69"/>
                    <a:pt x="28" y="71"/>
                    <a:pt x="27" y="74"/>
                  </a:cubicBezTo>
                  <a:cubicBezTo>
                    <a:pt x="28" y="73"/>
                    <a:pt x="28" y="72"/>
                    <a:pt x="28" y="72"/>
                  </a:cubicBezTo>
                  <a:cubicBezTo>
                    <a:pt x="30" y="68"/>
                    <a:pt x="36" y="63"/>
                    <a:pt x="41" y="65"/>
                  </a:cubicBezTo>
                  <a:cubicBezTo>
                    <a:pt x="43" y="65"/>
                    <a:pt x="45" y="68"/>
                    <a:pt x="44" y="71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42" y="74"/>
                    <a:pt x="40" y="76"/>
                    <a:pt x="37" y="77"/>
                  </a:cubicBezTo>
                  <a:cubicBezTo>
                    <a:pt x="33" y="77"/>
                    <a:pt x="30" y="77"/>
                    <a:pt x="26" y="77"/>
                  </a:cubicBezTo>
                  <a:cubicBezTo>
                    <a:pt x="26" y="78"/>
                    <a:pt x="26" y="78"/>
                    <a:pt x="25" y="79"/>
                  </a:cubicBezTo>
                  <a:cubicBezTo>
                    <a:pt x="24" y="83"/>
                    <a:pt x="23" y="87"/>
                    <a:pt x="21" y="92"/>
                  </a:cubicBezTo>
                  <a:cubicBezTo>
                    <a:pt x="21" y="93"/>
                    <a:pt x="20" y="94"/>
                    <a:pt x="20" y="96"/>
                  </a:cubicBezTo>
                  <a:cubicBezTo>
                    <a:pt x="20" y="95"/>
                    <a:pt x="21" y="94"/>
                    <a:pt x="21" y="94"/>
                  </a:cubicBezTo>
                  <a:cubicBezTo>
                    <a:pt x="23" y="91"/>
                    <a:pt x="29" y="86"/>
                    <a:pt x="33" y="87"/>
                  </a:cubicBezTo>
                  <a:cubicBezTo>
                    <a:pt x="36" y="88"/>
                    <a:pt x="37" y="91"/>
                    <a:pt x="36" y="94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5" y="97"/>
                    <a:pt x="32" y="99"/>
                    <a:pt x="29" y="100"/>
                  </a:cubicBezTo>
                  <a:cubicBezTo>
                    <a:pt x="26" y="100"/>
                    <a:pt x="22" y="100"/>
                    <a:pt x="19" y="100"/>
                  </a:cubicBezTo>
                  <a:cubicBezTo>
                    <a:pt x="19" y="101"/>
                    <a:pt x="18" y="102"/>
                    <a:pt x="18" y="104"/>
                  </a:cubicBezTo>
                  <a:cubicBezTo>
                    <a:pt x="18" y="105"/>
                    <a:pt x="18" y="106"/>
                    <a:pt x="18" y="107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7" y="112"/>
                    <a:pt x="17" y="114"/>
                    <a:pt x="17" y="116"/>
                  </a:cubicBezTo>
                  <a:cubicBezTo>
                    <a:pt x="16" y="117"/>
                    <a:pt x="17" y="118"/>
                    <a:pt x="17" y="119"/>
                  </a:cubicBezTo>
                  <a:cubicBezTo>
                    <a:pt x="17" y="118"/>
                    <a:pt x="18" y="115"/>
                    <a:pt x="18" y="115"/>
                  </a:cubicBezTo>
                  <a:cubicBezTo>
                    <a:pt x="20" y="112"/>
                    <a:pt x="22" y="109"/>
                    <a:pt x="25" y="107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27" y="104"/>
                    <a:pt x="30" y="103"/>
                    <a:pt x="32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6" y="108"/>
                    <a:pt x="35" y="116"/>
                    <a:pt x="34" y="119"/>
                  </a:cubicBezTo>
                  <a:cubicBezTo>
                    <a:pt x="32" y="123"/>
                    <a:pt x="32" y="123"/>
                    <a:pt x="32" y="123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39" y="114"/>
                    <a:pt x="39" y="114"/>
                    <a:pt x="39" y="114"/>
                  </a:cubicBezTo>
                  <a:cubicBezTo>
                    <a:pt x="41" y="112"/>
                    <a:pt x="41" y="112"/>
                    <a:pt x="41" y="112"/>
                  </a:cubicBezTo>
                  <a:cubicBezTo>
                    <a:pt x="43" y="110"/>
                    <a:pt x="45" y="109"/>
                    <a:pt x="47" y="107"/>
                  </a:cubicBezTo>
                  <a:cubicBezTo>
                    <a:pt x="44" y="105"/>
                    <a:pt x="42" y="102"/>
                    <a:pt x="40" y="100"/>
                  </a:cubicBezTo>
                  <a:cubicBezTo>
                    <a:pt x="39" y="97"/>
                    <a:pt x="38" y="94"/>
                    <a:pt x="39" y="91"/>
                  </a:cubicBezTo>
                  <a:cubicBezTo>
                    <a:pt x="40" y="88"/>
                    <a:pt x="43" y="87"/>
                    <a:pt x="46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50" y="91"/>
                    <a:pt x="51" y="99"/>
                    <a:pt x="50" y="102"/>
                  </a:cubicBezTo>
                  <a:cubicBezTo>
                    <a:pt x="50" y="102"/>
                    <a:pt x="49" y="105"/>
                    <a:pt x="48" y="107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55" y="101"/>
                    <a:pt x="58" y="99"/>
                    <a:pt x="62" y="96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2" y="91"/>
                    <a:pt x="60" y="89"/>
                    <a:pt x="58" y="86"/>
                  </a:cubicBezTo>
                  <a:cubicBezTo>
                    <a:pt x="56" y="83"/>
                    <a:pt x="56" y="80"/>
                    <a:pt x="57" y="77"/>
                  </a:cubicBezTo>
                  <a:cubicBezTo>
                    <a:pt x="58" y="74"/>
                    <a:pt x="61" y="73"/>
                    <a:pt x="64" y="74"/>
                  </a:cubicBezTo>
                  <a:cubicBezTo>
                    <a:pt x="64" y="75"/>
                    <a:pt x="64" y="75"/>
                    <a:pt x="64" y="75"/>
                  </a:cubicBezTo>
                  <a:cubicBezTo>
                    <a:pt x="68" y="77"/>
                    <a:pt x="68" y="85"/>
                    <a:pt x="67" y="88"/>
                  </a:cubicBezTo>
                  <a:cubicBezTo>
                    <a:pt x="67" y="88"/>
                    <a:pt x="66" y="92"/>
                    <a:pt x="65" y="93"/>
                  </a:cubicBezTo>
                  <a:cubicBezTo>
                    <a:pt x="68" y="92"/>
                    <a:pt x="70" y="90"/>
                    <a:pt x="72" y="88"/>
                  </a:cubicBezTo>
                  <a:cubicBezTo>
                    <a:pt x="75" y="86"/>
                    <a:pt x="78" y="83"/>
                    <a:pt x="81" y="80"/>
                  </a:cubicBezTo>
                  <a:cubicBezTo>
                    <a:pt x="78" y="78"/>
                    <a:pt x="75" y="75"/>
                    <a:pt x="73" y="72"/>
                  </a:cubicBezTo>
                  <a:cubicBezTo>
                    <a:pt x="72" y="70"/>
                    <a:pt x="71" y="66"/>
                    <a:pt x="72" y="63"/>
                  </a:cubicBezTo>
                  <a:cubicBezTo>
                    <a:pt x="73" y="61"/>
                    <a:pt x="76" y="60"/>
                    <a:pt x="79" y="61"/>
                  </a:cubicBezTo>
                  <a:cubicBezTo>
                    <a:pt x="80" y="61"/>
                    <a:pt x="80" y="61"/>
                    <a:pt x="80" y="61"/>
                  </a:cubicBezTo>
                  <a:cubicBezTo>
                    <a:pt x="83" y="63"/>
                    <a:pt x="84" y="71"/>
                    <a:pt x="83" y="75"/>
                  </a:cubicBezTo>
                  <a:cubicBezTo>
                    <a:pt x="83" y="75"/>
                    <a:pt x="82" y="78"/>
                    <a:pt x="81" y="79"/>
                  </a:cubicBezTo>
                  <a:cubicBezTo>
                    <a:pt x="84" y="76"/>
                    <a:pt x="86" y="73"/>
                    <a:pt x="88" y="70"/>
                  </a:cubicBezTo>
                  <a:cubicBezTo>
                    <a:pt x="89" y="68"/>
                    <a:pt x="90" y="66"/>
                    <a:pt x="91" y="65"/>
                  </a:cubicBezTo>
                  <a:cubicBezTo>
                    <a:pt x="88" y="63"/>
                    <a:pt x="85" y="60"/>
                    <a:pt x="83" y="58"/>
                  </a:cubicBezTo>
                  <a:cubicBezTo>
                    <a:pt x="81" y="55"/>
                    <a:pt x="80" y="52"/>
                    <a:pt x="81" y="49"/>
                  </a:cubicBezTo>
                  <a:cubicBezTo>
                    <a:pt x="82" y="46"/>
                    <a:pt x="85" y="45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2" y="48"/>
                    <a:pt x="93" y="55"/>
                    <a:pt x="92" y="59"/>
                  </a:cubicBezTo>
                  <a:cubicBezTo>
                    <a:pt x="92" y="59"/>
                    <a:pt x="92" y="62"/>
                    <a:pt x="91" y="63"/>
                  </a:cubicBezTo>
                  <a:cubicBezTo>
                    <a:pt x="92" y="62"/>
                    <a:pt x="92" y="61"/>
                    <a:pt x="93" y="61"/>
                  </a:cubicBezTo>
                  <a:cubicBezTo>
                    <a:pt x="94" y="58"/>
                    <a:pt x="95" y="55"/>
                    <a:pt x="96" y="53"/>
                  </a:cubicBezTo>
                  <a:cubicBezTo>
                    <a:pt x="97" y="51"/>
                    <a:pt x="97" y="50"/>
                    <a:pt x="97" y="49"/>
                  </a:cubicBezTo>
                  <a:cubicBezTo>
                    <a:pt x="96" y="46"/>
                    <a:pt x="94" y="42"/>
                    <a:pt x="93" y="39"/>
                  </a:cubicBezTo>
                  <a:cubicBezTo>
                    <a:pt x="93" y="36"/>
                    <a:pt x="94" y="33"/>
                    <a:pt x="96" y="30"/>
                  </a:cubicBezTo>
                  <a:cubicBezTo>
                    <a:pt x="98" y="28"/>
                    <a:pt x="101" y="28"/>
                    <a:pt x="103" y="30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6" y="34"/>
                    <a:pt x="103" y="42"/>
                    <a:pt x="101" y="45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5" y="55"/>
                    <a:pt x="94" y="58"/>
                    <a:pt x="93" y="61"/>
                  </a:cubicBezTo>
                  <a:cubicBezTo>
                    <a:pt x="92" y="64"/>
                    <a:pt x="90" y="67"/>
                    <a:pt x="88" y="70"/>
                  </a:cubicBezTo>
                  <a:cubicBezTo>
                    <a:pt x="86" y="74"/>
                    <a:pt x="84" y="77"/>
                    <a:pt x="81" y="80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9" y="76"/>
                    <a:pt x="97" y="75"/>
                    <a:pt x="100" y="78"/>
                  </a:cubicBezTo>
                  <a:cubicBezTo>
                    <a:pt x="102" y="81"/>
                    <a:pt x="101" y="84"/>
                    <a:pt x="99" y="86"/>
                  </a:cubicBezTo>
                  <a:cubicBezTo>
                    <a:pt x="99" y="86"/>
                    <a:pt x="99" y="86"/>
                    <a:pt x="99" y="86"/>
                  </a:cubicBezTo>
                  <a:cubicBezTo>
                    <a:pt x="96" y="87"/>
                    <a:pt x="93" y="88"/>
                    <a:pt x="90" y="86"/>
                  </a:cubicBezTo>
                  <a:cubicBezTo>
                    <a:pt x="87" y="85"/>
                    <a:pt x="84" y="83"/>
                    <a:pt x="81" y="80"/>
                  </a:cubicBezTo>
                  <a:cubicBezTo>
                    <a:pt x="78" y="83"/>
                    <a:pt x="76" y="86"/>
                    <a:pt x="72" y="89"/>
                  </a:cubicBezTo>
                  <a:cubicBezTo>
                    <a:pt x="71" y="90"/>
                    <a:pt x="69" y="92"/>
                    <a:pt x="67" y="93"/>
                  </a:cubicBezTo>
                  <a:cubicBezTo>
                    <a:pt x="69" y="92"/>
                    <a:pt x="69" y="92"/>
                    <a:pt x="69" y="92"/>
                  </a:cubicBezTo>
                  <a:cubicBezTo>
                    <a:pt x="72" y="91"/>
                    <a:pt x="80" y="90"/>
                    <a:pt x="83" y="93"/>
                  </a:cubicBezTo>
                  <a:cubicBezTo>
                    <a:pt x="85" y="95"/>
                    <a:pt x="85" y="99"/>
                    <a:pt x="82" y="100"/>
                  </a:cubicBezTo>
                  <a:cubicBezTo>
                    <a:pt x="82" y="101"/>
                    <a:pt x="82" y="101"/>
                    <a:pt x="82" y="101"/>
                  </a:cubicBezTo>
                  <a:cubicBezTo>
                    <a:pt x="79" y="102"/>
                    <a:pt x="76" y="102"/>
                    <a:pt x="73" y="101"/>
                  </a:cubicBezTo>
                  <a:cubicBezTo>
                    <a:pt x="70" y="100"/>
                    <a:pt x="67" y="98"/>
                    <a:pt x="64" y="95"/>
                  </a:cubicBezTo>
                  <a:cubicBezTo>
                    <a:pt x="64" y="96"/>
                    <a:pt x="63" y="96"/>
                    <a:pt x="62" y="97"/>
                  </a:cubicBezTo>
                  <a:cubicBezTo>
                    <a:pt x="59" y="100"/>
                    <a:pt x="55" y="102"/>
                    <a:pt x="52" y="105"/>
                  </a:cubicBezTo>
                  <a:cubicBezTo>
                    <a:pt x="51" y="106"/>
                    <a:pt x="50" y="107"/>
                    <a:pt x="49" y="108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4" y="105"/>
                    <a:pt x="62" y="105"/>
                    <a:pt x="64" y="108"/>
                  </a:cubicBezTo>
                  <a:cubicBezTo>
                    <a:pt x="66" y="110"/>
                    <a:pt x="66" y="113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0" y="117"/>
                    <a:pt x="57" y="117"/>
                    <a:pt x="54" y="116"/>
                  </a:cubicBezTo>
                  <a:cubicBezTo>
                    <a:pt x="51" y="114"/>
                    <a:pt x="48" y="113"/>
                    <a:pt x="46" y="110"/>
                  </a:cubicBezTo>
                  <a:cubicBezTo>
                    <a:pt x="43" y="113"/>
                    <a:pt x="43" y="113"/>
                    <a:pt x="43" y="113"/>
                  </a:cubicBezTo>
                  <a:cubicBezTo>
                    <a:pt x="42" y="114"/>
                    <a:pt x="41" y="115"/>
                    <a:pt x="41" y="115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35" y="122"/>
                    <a:pt x="35" y="122"/>
                    <a:pt x="35" y="122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40" y="120"/>
                    <a:pt x="47" y="118"/>
                    <a:pt x="50" y="121"/>
                  </a:cubicBezTo>
                  <a:cubicBezTo>
                    <a:pt x="53" y="123"/>
                    <a:pt x="53" y="126"/>
                    <a:pt x="51" y="128"/>
                  </a:cubicBezTo>
                  <a:cubicBezTo>
                    <a:pt x="50" y="129"/>
                    <a:pt x="50" y="129"/>
                    <a:pt x="50" y="129"/>
                  </a:cubicBezTo>
                  <a:cubicBezTo>
                    <a:pt x="48" y="130"/>
                    <a:pt x="45" y="131"/>
                    <a:pt x="42" y="130"/>
                  </a:cubicBezTo>
                  <a:cubicBezTo>
                    <a:pt x="38" y="129"/>
                    <a:pt x="35" y="128"/>
                    <a:pt x="32" y="126"/>
                  </a:cubicBezTo>
                  <a:cubicBezTo>
                    <a:pt x="31" y="127"/>
                    <a:pt x="30" y="129"/>
                    <a:pt x="29" y="131"/>
                  </a:cubicBezTo>
                  <a:cubicBezTo>
                    <a:pt x="25" y="136"/>
                    <a:pt x="22" y="140"/>
                    <a:pt x="20" y="144"/>
                  </a:cubicBezTo>
                  <a:cubicBezTo>
                    <a:pt x="17" y="142"/>
                    <a:pt x="17" y="142"/>
                    <a:pt x="17" y="142"/>
                  </a:cubicBezTo>
                  <a:cubicBezTo>
                    <a:pt x="18" y="142"/>
                    <a:pt x="18" y="142"/>
                    <a:pt x="18" y="142"/>
                  </a:cubicBezTo>
                  <a:cubicBezTo>
                    <a:pt x="20" y="139"/>
                    <a:pt x="23" y="134"/>
                    <a:pt x="27" y="129"/>
                  </a:cubicBezTo>
                  <a:cubicBezTo>
                    <a:pt x="31" y="124"/>
                    <a:pt x="31" y="124"/>
                    <a:pt x="31" y="124"/>
                  </a:cubicBezTo>
                  <a:cubicBezTo>
                    <a:pt x="31" y="123"/>
                    <a:pt x="28" y="121"/>
                    <a:pt x="27" y="119"/>
                  </a:cubicBezTo>
                  <a:cubicBezTo>
                    <a:pt x="23" y="119"/>
                    <a:pt x="20" y="120"/>
                    <a:pt x="17" y="120"/>
                  </a:cubicBezTo>
                  <a:cubicBezTo>
                    <a:pt x="17" y="122"/>
                    <a:pt x="17" y="124"/>
                    <a:pt x="16" y="126"/>
                  </a:cubicBezTo>
                  <a:cubicBezTo>
                    <a:pt x="16" y="132"/>
                    <a:pt x="16" y="138"/>
                    <a:pt x="16" y="141"/>
                  </a:cubicBezTo>
                  <a:cubicBezTo>
                    <a:pt x="16" y="142"/>
                    <a:pt x="16" y="142"/>
                    <a:pt x="16" y="142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3" y="137"/>
                    <a:pt x="13" y="132"/>
                    <a:pt x="14" y="126"/>
                  </a:cubicBezTo>
                  <a:cubicBezTo>
                    <a:pt x="14" y="123"/>
                    <a:pt x="14" y="121"/>
                    <a:pt x="14" y="119"/>
                  </a:cubicBezTo>
                  <a:cubicBezTo>
                    <a:pt x="11" y="118"/>
                    <a:pt x="8" y="117"/>
                    <a:pt x="4" y="115"/>
                  </a:cubicBezTo>
                  <a:cubicBezTo>
                    <a:pt x="2" y="113"/>
                    <a:pt x="0" y="110"/>
                    <a:pt x="0" y="107"/>
                  </a:cubicBezTo>
                  <a:cubicBezTo>
                    <a:pt x="0" y="104"/>
                    <a:pt x="2" y="102"/>
                    <a:pt x="5" y="102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10" y="103"/>
                    <a:pt x="13" y="109"/>
                    <a:pt x="14" y="113"/>
                  </a:cubicBezTo>
                  <a:cubicBezTo>
                    <a:pt x="14" y="113"/>
                    <a:pt x="14" y="116"/>
                    <a:pt x="14" y="118"/>
                  </a:cubicBezTo>
                  <a:cubicBezTo>
                    <a:pt x="14" y="117"/>
                    <a:pt x="14" y="116"/>
                    <a:pt x="14" y="115"/>
                  </a:cubicBezTo>
                  <a:cubicBezTo>
                    <a:pt x="14" y="114"/>
                    <a:pt x="15" y="111"/>
                    <a:pt x="15" y="109"/>
                  </a:cubicBezTo>
                  <a:cubicBezTo>
                    <a:pt x="15" y="106"/>
                    <a:pt x="15" y="106"/>
                    <a:pt x="15" y="106"/>
                  </a:cubicBezTo>
                  <a:cubicBezTo>
                    <a:pt x="15" y="105"/>
                    <a:pt x="16" y="104"/>
                    <a:pt x="16" y="103"/>
                  </a:cubicBezTo>
                  <a:cubicBezTo>
                    <a:pt x="17" y="101"/>
                    <a:pt x="17" y="98"/>
                    <a:pt x="18" y="96"/>
                  </a:cubicBezTo>
                  <a:cubicBezTo>
                    <a:pt x="14" y="96"/>
                    <a:pt x="11" y="95"/>
                    <a:pt x="8" y="94"/>
                  </a:cubicBezTo>
                  <a:cubicBezTo>
                    <a:pt x="5" y="92"/>
                    <a:pt x="3" y="90"/>
                    <a:pt x="2" y="87"/>
                  </a:cubicBezTo>
                  <a:cubicBezTo>
                    <a:pt x="2" y="84"/>
                    <a:pt x="4" y="81"/>
                    <a:pt x="6" y="81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11" y="81"/>
                    <a:pt x="16" y="87"/>
                    <a:pt x="17" y="91"/>
                  </a:cubicBezTo>
                  <a:cubicBezTo>
                    <a:pt x="17" y="91"/>
                    <a:pt x="18" y="94"/>
                    <a:pt x="18" y="95"/>
                  </a:cubicBezTo>
                  <a:cubicBezTo>
                    <a:pt x="19" y="94"/>
                    <a:pt x="19" y="92"/>
                    <a:pt x="19" y="91"/>
                  </a:cubicBezTo>
                  <a:cubicBezTo>
                    <a:pt x="21" y="87"/>
                    <a:pt x="22" y="83"/>
                    <a:pt x="24" y="79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2" y="75"/>
                    <a:pt x="18" y="74"/>
                    <a:pt x="15" y="73"/>
                  </a:cubicBezTo>
                  <a:cubicBezTo>
                    <a:pt x="12" y="71"/>
                    <a:pt x="10" y="69"/>
                    <a:pt x="9" y="66"/>
                  </a:cubicBezTo>
                  <a:cubicBezTo>
                    <a:pt x="9" y="63"/>
                    <a:pt x="11" y="60"/>
                    <a:pt x="13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8" y="60"/>
                    <a:pt x="23" y="66"/>
                    <a:pt x="24" y="70"/>
                  </a:cubicBezTo>
                  <a:cubicBezTo>
                    <a:pt x="24" y="70"/>
                    <a:pt x="25" y="74"/>
                    <a:pt x="25" y="75"/>
                  </a:cubicBezTo>
                  <a:cubicBezTo>
                    <a:pt x="26" y="72"/>
                    <a:pt x="27" y="69"/>
                    <a:pt x="28" y="67"/>
                  </a:cubicBezTo>
                  <a:cubicBezTo>
                    <a:pt x="29" y="63"/>
                    <a:pt x="30" y="59"/>
                    <a:pt x="31" y="55"/>
                  </a:cubicBezTo>
                  <a:cubicBezTo>
                    <a:pt x="27" y="55"/>
                    <a:pt x="24" y="54"/>
                    <a:pt x="20" y="53"/>
                  </a:cubicBezTo>
                  <a:cubicBezTo>
                    <a:pt x="18" y="52"/>
                    <a:pt x="16" y="49"/>
                    <a:pt x="15" y="46"/>
                  </a:cubicBezTo>
                  <a:cubicBezTo>
                    <a:pt x="14" y="43"/>
                    <a:pt x="16" y="41"/>
                    <a:pt x="19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4" y="40"/>
                    <a:pt x="29" y="46"/>
                    <a:pt x="30" y="50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31" y="51"/>
                    <a:pt x="32" y="47"/>
                    <a:pt x="32" y="43"/>
                  </a:cubicBezTo>
                  <a:cubicBezTo>
                    <a:pt x="32" y="41"/>
                    <a:pt x="31" y="39"/>
                    <a:pt x="31" y="37"/>
                  </a:cubicBezTo>
                  <a:cubicBezTo>
                    <a:pt x="28" y="37"/>
                    <a:pt x="24" y="37"/>
                    <a:pt x="21" y="36"/>
                  </a:cubicBezTo>
                  <a:cubicBezTo>
                    <a:pt x="18" y="35"/>
                    <a:pt x="15" y="32"/>
                    <a:pt x="14" y="29"/>
                  </a:cubicBezTo>
                  <a:cubicBezTo>
                    <a:pt x="13" y="27"/>
                    <a:pt x="15" y="24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3" y="22"/>
                    <a:pt x="28" y="28"/>
                    <a:pt x="30" y="31"/>
                  </a:cubicBezTo>
                  <a:cubicBezTo>
                    <a:pt x="30" y="31"/>
                    <a:pt x="30" y="33"/>
                    <a:pt x="31" y="35"/>
                  </a:cubicBezTo>
                  <a:cubicBezTo>
                    <a:pt x="31" y="34"/>
                    <a:pt x="31" y="33"/>
                    <a:pt x="31" y="32"/>
                  </a:cubicBezTo>
                  <a:cubicBezTo>
                    <a:pt x="30" y="29"/>
                    <a:pt x="30" y="26"/>
                    <a:pt x="29" y="23"/>
                  </a:cubicBezTo>
                  <a:cubicBezTo>
                    <a:pt x="29" y="22"/>
                    <a:pt x="28" y="21"/>
                    <a:pt x="28" y="19"/>
                  </a:cubicBezTo>
                  <a:cubicBezTo>
                    <a:pt x="25" y="18"/>
                    <a:pt x="22" y="16"/>
                    <a:pt x="19" y="14"/>
                  </a:cubicBezTo>
                  <a:cubicBezTo>
                    <a:pt x="17" y="11"/>
                    <a:pt x="16" y="8"/>
                    <a:pt x="17" y="5"/>
                  </a:cubicBezTo>
                  <a:cubicBezTo>
                    <a:pt x="17" y="2"/>
                    <a:pt x="20" y="0"/>
                    <a:pt x="22" y="1"/>
                  </a:cubicBezTo>
                  <a:cubicBezTo>
                    <a:pt x="23" y="1"/>
                    <a:pt x="23" y="1"/>
                    <a:pt x="23" y="1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41">
              <a:extLst>
                <a:ext uri="{FF2B5EF4-FFF2-40B4-BE49-F238E27FC236}">
                  <a16:creationId xmlns:a16="http://schemas.microsoft.com/office/drawing/2014/main" id="{89637FC7-ECE6-B49B-A6C2-8A1EE3D9221E}"/>
                </a:ext>
              </a:extLst>
            </p:cNvPr>
            <p:cNvSpPr/>
            <p:nvPr/>
          </p:nvSpPr>
          <p:spPr>
            <a:xfrm>
              <a:off x="2547938" y="3894138"/>
              <a:ext cx="15875" cy="9525"/>
            </a:xfrm>
            <a:custGeom>
              <a:avLst/>
              <a:gdLst/>
              <a:ahLst/>
              <a:cxnLst/>
              <a:rect l="l" t="t" r="r" b="b"/>
              <a:pathLst>
                <a:path w="20" h="13" extrusionOk="0">
                  <a:moveTo>
                    <a:pt x="10" y="13"/>
                  </a:moveTo>
                  <a:cubicBezTo>
                    <a:pt x="6" y="12"/>
                    <a:pt x="3" y="11"/>
                    <a:pt x="0" y="9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6" y="3"/>
                    <a:pt x="14" y="0"/>
                    <a:pt x="17" y="2"/>
                  </a:cubicBezTo>
                  <a:cubicBezTo>
                    <a:pt x="20" y="4"/>
                    <a:pt x="20" y="7"/>
                    <a:pt x="19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6" y="12"/>
                    <a:pt x="13" y="13"/>
                    <a:pt x="10" y="13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41">
              <a:extLst>
                <a:ext uri="{FF2B5EF4-FFF2-40B4-BE49-F238E27FC236}">
                  <a16:creationId xmlns:a16="http://schemas.microsoft.com/office/drawing/2014/main" id="{950A1F28-E6FF-7924-80A0-024C071C0C22}"/>
                </a:ext>
              </a:extLst>
            </p:cNvPr>
            <p:cNvSpPr/>
            <p:nvPr/>
          </p:nvSpPr>
          <p:spPr>
            <a:xfrm>
              <a:off x="2501901" y="3867151"/>
              <a:ext cx="12700" cy="11113"/>
            </a:xfrm>
            <a:custGeom>
              <a:avLst/>
              <a:gdLst/>
              <a:ahLst/>
              <a:cxnLst/>
              <a:rect l="l" t="t" r="r" b="b"/>
              <a:pathLst>
                <a:path w="16" h="16" extrusionOk="0">
                  <a:moveTo>
                    <a:pt x="11" y="0"/>
                  </a:moveTo>
                  <a:cubicBezTo>
                    <a:pt x="7" y="0"/>
                    <a:pt x="2" y="7"/>
                    <a:pt x="1" y="1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15"/>
                    <a:pt x="7" y="14"/>
                    <a:pt x="10" y="13"/>
                  </a:cubicBezTo>
                  <a:cubicBezTo>
                    <a:pt x="13" y="12"/>
                    <a:pt x="15" y="9"/>
                    <a:pt x="16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2"/>
                    <a:pt x="14" y="0"/>
                    <a:pt x="11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1">
              <a:extLst>
                <a:ext uri="{FF2B5EF4-FFF2-40B4-BE49-F238E27FC236}">
                  <a16:creationId xmlns:a16="http://schemas.microsoft.com/office/drawing/2014/main" id="{CADA39EA-2EAD-68D3-7EFF-D021269143A0}"/>
                </a:ext>
              </a:extLst>
            </p:cNvPr>
            <p:cNvSpPr/>
            <p:nvPr/>
          </p:nvSpPr>
          <p:spPr>
            <a:xfrm>
              <a:off x="2476501" y="3851276"/>
              <a:ext cx="39688" cy="103188"/>
            </a:xfrm>
            <a:custGeom>
              <a:avLst/>
              <a:gdLst/>
              <a:ahLst/>
              <a:cxnLst/>
              <a:rect l="l" t="t" r="r" b="b"/>
              <a:pathLst>
                <a:path w="50" h="133" extrusionOk="0">
                  <a:moveTo>
                    <a:pt x="22" y="0"/>
                  </a:moveTo>
                  <a:cubicBezTo>
                    <a:pt x="19" y="0"/>
                    <a:pt x="17" y="1"/>
                    <a:pt x="17" y="4"/>
                  </a:cubicBezTo>
                  <a:cubicBezTo>
                    <a:pt x="17" y="4"/>
                    <a:pt x="17" y="5"/>
                    <a:pt x="17" y="5"/>
                  </a:cubicBezTo>
                  <a:cubicBezTo>
                    <a:pt x="17" y="8"/>
                    <a:pt x="18" y="11"/>
                    <a:pt x="19" y="13"/>
                  </a:cubicBezTo>
                  <a:cubicBezTo>
                    <a:pt x="22" y="15"/>
                    <a:pt x="25" y="17"/>
                    <a:pt x="28" y="18"/>
                  </a:cubicBezTo>
                  <a:cubicBezTo>
                    <a:pt x="28" y="20"/>
                    <a:pt x="29" y="21"/>
                    <a:pt x="29" y="22"/>
                  </a:cubicBezTo>
                  <a:cubicBezTo>
                    <a:pt x="30" y="25"/>
                    <a:pt x="30" y="28"/>
                    <a:pt x="31" y="31"/>
                  </a:cubicBezTo>
                  <a:cubicBezTo>
                    <a:pt x="31" y="32"/>
                    <a:pt x="31" y="33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0" y="32"/>
                    <a:pt x="30" y="30"/>
                    <a:pt x="30" y="30"/>
                  </a:cubicBezTo>
                  <a:cubicBezTo>
                    <a:pt x="28" y="27"/>
                    <a:pt x="23" y="22"/>
                    <a:pt x="19" y="22"/>
                  </a:cubicBezTo>
                  <a:cubicBezTo>
                    <a:pt x="19" y="22"/>
                    <a:pt x="19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5" y="22"/>
                    <a:pt x="14" y="24"/>
                    <a:pt x="14" y="27"/>
                  </a:cubicBezTo>
                  <a:cubicBezTo>
                    <a:pt x="14" y="27"/>
                    <a:pt x="14" y="28"/>
                    <a:pt x="14" y="28"/>
                  </a:cubicBezTo>
                  <a:cubicBezTo>
                    <a:pt x="15" y="31"/>
                    <a:pt x="18" y="34"/>
                    <a:pt x="21" y="35"/>
                  </a:cubicBezTo>
                  <a:cubicBezTo>
                    <a:pt x="24" y="35"/>
                    <a:pt x="27" y="36"/>
                    <a:pt x="30" y="36"/>
                  </a:cubicBezTo>
                  <a:cubicBezTo>
                    <a:pt x="30" y="36"/>
                    <a:pt x="31" y="36"/>
                    <a:pt x="31" y="36"/>
                  </a:cubicBezTo>
                  <a:cubicBezTo>
                    <a:pt x="31" y="38"/>
                    <a:pt x="32" y="40"/>
                    <a:pt x="32" y="42"/>
                  </a:cubicBezTo>
                  <a:cubicBezTo>
                    <a:pt x="32" y="43"/>
                    <a:pt x="32" y="43"/>
                    <a:pt x="32" y="44"/>
                  </a:cubicBezTo>
                  <a:cubicBezTo>
                    <a:pt x="32" y="47"/>
                    <a:pt x="31" y="51"/>
                    <a:pt x="31" y="54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29" y="45"/>
                    <a:pt x="24" y="39"/>
                    <a:pt x="20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6" y="40"/>
                    <a:pt x="15" y="42"/>
                    <a:pt x="15" y="44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6" y="48"/>
                    <a:pt x="18" y="51"/>
                    <a:pt x="20" y="52"/>
                  </a:cubicBezTo>
                  <a:cubicBezTo>
                    <a:pt x="24" y="53"/>
                    <a:pt x="27" y="54"/>
                    <a:pt x="31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8"/>
                    <a:pt x="29" y="62"/>
                    <a:pt x="28" y="66"/>
                  </a:cubicBezTo>
                  <a:cubicBezTo>
                    <a:pt x="27" y="68"/>
                    <a:pt x="26" y="71"/>
                    <a:pt x="25" y="74"/>
                  </a:cubicBezTo>
                  <a:cubicBezTo>
                    <a:pt x="25" y="73"/>
                    <a:pt x="24" y="69"/>
                    <a:pt x="24" y="69"/>
                  </a:cubicBezTo>
                  <a:cubicBezTo>
                    <a:pt x="23" y="65"/>
                    <a:pt x="18" y="59"/>
                    <a:pt x="14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1" y="59"/>
                    <a:pt x="9" y="62"/>
                    <a:pt x="9" y="64"/>
                  </a:cubicBezTo>
                  <a:cubicBezTo>
                    <a:pt x="9" y="64"/>
                    <a:pt x="9" y="65"/>
                    <a:pt x="9" y="65"/>
                  </a:cubicBezTo>
                  <a:cubicBezTo>
                    <a:pt x="10" y="68"/>
                    <a:pt x="12" y="70"/>
                    <a:pt x="15" y="72"/>
                  </a:cubicBezTo>
                  <a:cubicBezTo>
                    <a:pt x="18" y="73"/>
                    <a:pt x="22" y="74"/>
                    <a:pt x="25" y="74"/>
                  </a:cubicBezTo>
                  <a:cubicBezTo>
                    <a:pt x="25" y="74"/>
                    <a:pt x="25" y="74"/>
                    <a:pt x="25" y="74"/>
                  </a:cubicBezTo>
                  <a:cubicBezTo>
                    <a:pt x="25" y="74"/>
                    <a:pt x="25" y="74"/>
                    <a:pt x="25" y="74"/>
                  </a:cubicBezTo>
                  <a:cubicBezTo>
                    <a:pt x="24" y="78"/>
                    <a:pt x="24" y="78"/>
                    <a:pt x="24" y="78"/>
                  </a:cubicBezTo>
                  <a:cubicBezTo>
                    <a:pt x="22" y="82"/>
                    <a:pt x="21" y="86"/>
                    <a:pt x="19" y="90"/>
                  </a:cubicBezTo>
                  <a:cubicBezTo>
                    <a:pt x="19" y="91"/>
                    <a:pt x="19" y="93"/>
                    <a:pt x="18" y="94"/>
                  </a:cubicBezTo>
                  <a:cubicBezTo>
                    <a:pt x="18" y="93"/>
                    <a:pt x="17" y="90"/>
                    <a:pt x="17" y="90"/>
                  </a:cubicBezTo>
                  <a:cubicBezTo>
                    <a:pt x="16" y="86"/>
                    <a:pt x="11" y="80"/>
                    <a:pt x="7" y="80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4" y="80"/>
                    <a:pt x="2" y="83"/>
                    <a:pt x="2" y="85"/>
                  </a:cubicBezTo>
                  <a:cubicBezTo>
                    <a:pt x="2" y="85"/>
                    <a:pt x="2" y="86"/>
                    <a:pt x="2" y="86"/>
                  </a:cubicBezTo>
                  <a:cubicBezTo>
                    <a:pt x="3" y="89"/>
                    <a:pt x="5" y="91"/>
                    <a:pt x="8" y="93"/>
                  </a:cubicBezTo>
                  <a:cubicBezTo>
                    <a:pt x="11" y="94"/>
                    <a:pt x="14" y="95"/>
                    <a:pt x="18" y="95"/>
                  </a:cubicBezTo>
                  <a:cubicBezTo>
                    <a:pt x="18" y="95"/>
                    <a:pt x="18" y="95"/>
                    <a:pt x="18" y="95"/>
                  </a:cubicBezTo>
                  <a:cubicBezTo>
                    <a:pt x="18" y="95"/>
                    <a:pt x="18" y="95"/>
                    <a:pt x="18" y="95"/>
                  </a:cubicBezTo>
                  <a:cubicBezTo>
                    <a:pt x="17" y="97"/>
                    <a:pt x="17" y="100"/>
                    <a:pt x="16" y="102"/>
                  </a:cubicBezTo>
                  <a:cubicBezTo>
                    <a:pt x="16" y="103"/>
                    <a:pt x="15" y="104"/>
                    <a:pt x="15" y="10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5" y="110"/>
                    <a:pt x="14" y="113"/>
                    <a:pt x="14" y="114"/>
                  </a:cubicBezTo>
                  <a:cubicBezTo>
                    <a:pt x="14" y="115"/>
                    <a:pt x="14" y="116"/>
                    <a:pt x="14" y="117"/>
                  </a:cubicBezTo>
                  <a:cubicBezTo>
                    <a:pt x="14" y="116"/>
                    <a:pt x="14" y="115"/>
                    <a:pt x="14" y="114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14" y="115"/>
                    <a:pt x="14" y="116"/>
                    <a:pt x="14" y="117"/>
                  </a:cubicBezTo>
                  <a:cubicBezTo>
                    <a:pt x="14" y="115"/>
                    <a:pt x="14" y="112"/>
                    <a:pt x="14" y="112"/>
                  </a:cubicBezTo>
                  <a:cubicBezTo>
                    <a:pt x="13" y="108"/>
                    <a:pt x="10" y="102"/>
                    <a:pt x="6" y="101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2" y="101"/>
                    <a:pt x="0" y="103"/>
                    <a:pt x="0" y="106"/>
                  </a:cubicBezTo>
                  <a:cubicBezTo>
                    <a:pt x="0" y="109"/>
                    <a:pt x="2" y="112"/>
                    <a:pt x="4" y="114"/>
                  </a:cubicBezTo>
                  <a:cubicBezTo>
                    <a:pt x="8" y="116"/>
                    <a:pt x="11" y="117"/>
                    <a:pt x="14" y="118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4" y="120"/>
                    <a:pt x="14" y="122"/>
                    <a:pt x="14" y="125"/>
                  </a:cubicBezTo>
                  <a:cubicBezTo>
                    <a:pt x="14" y="126"/>
                    <a:pt x="14" y="128"/>
                    <a:pt x="13" y="130"/>
                  </a:cubicBezTo>
                  <a:cubicBezTo>
                    <a:pt x="14" y="131"/>
                    <a:pt x="15" y="132"/>
                    <a:pt x="16" y="133"/>
                  </a:cubicBezTo>
                  <a:cubicBezTo>
                    <a:pt x="16" y="131"/>
                    <a:pt x="16" y="128"/>
                    <a:pt x="16" y="125"/>
                  </a:cubicBezTo>
                  <a:cubicBezTo>
                    <a:pt x="16" y="125"/>
                    <a:pt x="16" y="125"/>
                    <a:pt x="16" y="125"/>
                  </a:cubicBezTo>
                  <a:cubicBezTo>
                    <a:pt x="16" y="125"/>
                    <a:pt x="16" y="125"/>
                    <a:pt x="16" y="125"/>
                  </a:cubicBezTo>
                  <a:cubicBezTo>
                    <a:pt x="17" y="123"/>
                    <a:pt x="17" y="121"/>
                    <a:pt x="17" y="119"/>
                  </a:cubicBezTo>
                  <a:cubicBezTo>
                    <a:pt x="17" y="119"/>
                    <a:pt x="17" y="119"/>
                    <a:pt x="17" y="119"/>
                  </a:cubicBezTo>
                  <a:cubicBezTo>
                    <a:pt x="20" y="119"/>
                    <a:pt x="24" y="118"/>
                    <a:pt x="27" y="118"/>
                  </a:cubicBezTo>
                  <a:cubicBezTo>
                    <a:pt x="27" y="118"/>
                    <a:pt x="28" y="119"/>
                    <a:pt x="29" y="120"/>
                  </a:cubicBezTo>
                  <a:cubicBezTo>
                    <a:pt x="28" y="116"/>
                    <a:pt x="28" y="113"/>
                    <a:pt x="28" y="110"/>
                  </a:cubicBezTo>
                  <a:cubicBezTo>
                    <a:pt x="28" y="107"/>
                    <a:pt x="28" y="105"/>
                    <a:pt x="30" y="104"/>
                  </a:cubicBezTo>
                  <a:cubicBezTo>
                    <a:pt x="30" y="104"/>
                    <a:pt x="31" y="104"/>
                    <a:pt x="31" y="104"/>
                  </a:cubicBezTo>
                  <a:cubicBezTo>
                    <a:pt x="32" y="104"/>
                    <a:pt x="33" y="104"/>
                    <a:pt x="33" y="105"/>
                  </a:cubicBezTo>
                  <a:cubicBezTo>
                    <a:pt x="33" y="105"/>
                    <a:pt x="33" y="104"/>
                    <a:pt x="33" y="104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2" y="103"/>
                    <a:pt x="31" y="103"/>
                    <a:pt x="30" y="103"/>
                  </a:cubicBezTo>
                  <a:cubicBezTo>
                    <a:pt x="28" y="103"/>
                    <a:pt x="26" y="104"/>
                    <a:pt x="25" y="105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22" y="108"/>
                    <a:pt x="20" y="111"/>
                    <a:pt x="18" y="114"/>
                  </a:cubicBezTo>
                  <a:cubicBezTo>
                    <a:pt x="18" y="114"/>
                    <a:pt x="17" y="117"/>
                    <a:pt x="17" y="118"/>
                  </a:cubicBezTo>
                  <a:cubicBezTo>
                    <a:pt x="17" y="117"/>
                    <a:pt x="17" y="117"/>
                    <a:pt x="17" y="116"/>
                  </a:cubicBezTo>
                  <a:cubicBezTo>
                    <a:pt x="17" y="116"/>
                    <a:pt x="17" y="115"/>
                    <a:pt x="17" y="115"/>
                  </a:cubicBezTo>
                  <a:cubicBezTo>
                    <a:pt x="17" y="113"/>
                    <a:pt x="17" y="111"/>
                    <a:pt x="17" y="109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5"/>
                    <a:pt x="18" y="104"/>
                    <a:pt x="18" y="103"/>
                  </a:cubicBezTo>
                  <a:cubicBezTo>
                    <a:pt x="18" y="101"/>
                    <a:pt x="19" y="100"/>
                    <a:pt x="19" y="99"/>
                  </a:cubicBezTo>
                  <a:cubicBezTo>
                    <a:pt x="21" y="99"/>
                    <a:pt x="22" y="99"/>
                    <a:pt x="24" y="99"/>
                  </a:cubicBezTo>
                  <a:cubicBezTo>
                    <a:pt x="26" y="99"/>
                    <a:pt x="28" y="99"/>
                    <a:pt x="29" y="99"/>
                  </a:cubicBezTo>
                  <a:cubicBezTo>
                    <a:pt x="32" y="98"/>
                    <a:pt x="35" y="96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7" y="92"/>
                    <a:pt x="37" y="92"/>
                    <a:pt x="37" y="91"/>
                  </a:cubicBezTo>
                  <a:cubicBezTo>
                    <a:pt x="37" y="89"/>
                    <a:pt x="35" y="87"/>
                    <a:pt x="33" y="86"/>
                  </a:cubicBezTo>
                  <a:cubicBezTo>
                    <a:pt x="33" y="86"/>
                    <a:pt x="32" y="86"/>
                    <a:pt x="32" y="86"/>
                  </a:cubicBezTo>
                  <a:cubicBezTo>
                    <a:pt x="28" y="86"/>
                    <a:pt x="23" y="90"/>
                    <a:pt x="21" y="93"/>
                  </a:cubicBezTo>
                  <a:cubicBezTo>
                    <a:pt x="21" y="93"/>
                    <a:pt x="20" y="94"/>
                    <a:pt x="20" y="95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20" y="93"/>
                    <a:pt x="21" y="92"/>
                    <a:pt x="21" y="91"/>
                  </a:cubicBezTo>
                  <a:cubicBezTo>
                    <a:pt x="23" y="86"/>
                    <a:pt x="24" y="82"/>
                    <a:pt x="25" y="78"/>
                  </a:cubicBezTo>
                  <a:cubicBezTo>
                    <a:pt x="26" y="77"/>
                    <a:pt x="26" y="77"/>
                    <a:pt x="26" y="76"/>
                  </a:cubicBezTo>
                  <a:cubicBezTo>
                    <a:pt x="28" y="76"/>
                    <a:pt x="30" y="76"/>
                    <a:pt x="31" y="76"/>
                  </a:cubicBezTo>
                  <a:cubicBezTo>
                    <a:pt x="33" y="76"/>
                    <a:pt x="35" y="76"/>
                    <a:pt x="37" y="76"/>
                  </a:cubicBezTo>
                  <a:cubicBezTo>
                    <a:pt x="40" y="75"/>
                    <a:pt x="42" y="73"/>
                    <a:pt x="44" y="70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4" y="70"/>
                    <a:pt x="44" y="69"/>
                    <a:pt x="44" y="68"/>
                  </a:cubicBezTo>
                  <a:cubicBezTo>
                    <a:pt x="44" y="66"/>
                    <a:pt x="43" y="64"/>
                    <a:pt x="41" y="64"/>
                  </a:cubicBezTo>
                  <a:cubicBezTo>
                    <a:pt x="40" y="63"/>
                    <a:pt x="40" y="63"/>
                    <a:pt x="39" y="63"/>
                  </a:cubicBezTo>
                  <a:cubicBezTo>
                    <a:pt x="35" y="63"/>
                    <a:pt x="30" y="68"/>
                    <a:pt x="28" y="71"/>
                  </a:cubicBezTo>
                  <a:cubicBezTo>
                    <a:pt x="28" y="71"/>
                    <a:pt x="28" y="72"/>
                    <a:pt x="27" y="73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28" y="70"/>
                    <a:pt x="29" y="68"/>
                    <a:pt x="29" y="66"/>
                  </a:cubicBezTo>
                  <a:cubicBezTo>
                    <a:pt x="31" y="62"/>
                    <a:pt x="31" y="58"/>
                    <a:pt x="32" y="54"/>
                  </a:cubicBezTo>
                  <a:cubicBezTo>
                    <a:pt x="34" y="54"/>
                    <a:pt x="36" y="54"/>
                    <a:pt x="37" y="54"/>
                  </a:cubicBezTo>
                  <a:cubicBezTo>
                    <a:pt x="39" y="54"/>
                    <a:pt x="41" y="54"/>
                    <a:pt x="43" y="54"/>
                  </a:cubicBezTo>
                  <a:cubicBezTo>
                    <a:pt x="46" y="53"/>
                    <a:pt x="48" y="51"/>
                    <a:pt x="50" y="49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0" y="48"/>
                    <a:pt x="50" y="47"/>
                    <a:pt x="50" y="47"/>
                  </a:cubicBezTo>
                  <a:cubicBezTo>
                    <a:pt x="50" y="45"/>
                    <a:pt x="49" y="43"/>
                    <a:pt x="47" y="42"/>
                  </a:cubicBezTo>
                  <a:cubicBezTo>
                    <a:pt x="46" y="42"/>
                    <a:pt x="46" y="42"/>
                    <a:pt x="45" y="42"/>
                  </a:cubicBezTo>
                  <a:cubicBezTo>
                    <a:pt x="41" y="42"/>
                    <a:pt x="36" y="46"/>
                    <a:pt x="34" y="49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1"/>
                    <a:pt x="33" y="48"/>
                    <a:pt x="33" y="46"/>
                  </a:cubicBezTo>
                  <a:cubicBezTo>
                    <a:pt x="33" y="44"/>
                    <a:pt x="33" y="43"/>
                    <a:pt x="32" y="42"/>
                  </a:cubicBezTo>
                  <a:cubicBezTo>
                    <a:pt x="32" y="39"/>
                    <a:pt x="32" y="37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3"/>
                    <a:pt x="32" y="32"/>
                    <a:pt x="31" y="31"/>
                  </a:cubicBezTo>
                  <a:cubicBezTo>
                    <a:pt x="31" y="28"/>
                    <a:pt x="30" y="25"/>
                    <a:pt x="30" y="22"/>
                  </a:cubicBezTo>
                  <a:cubicBezTo>
                    <a:pt x="29" y="21"/>
                    <a:pt x="29" y="20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9"/>
                    <a:pt x="27" y="1"/>
                    <a:pt x="2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1">
              <a:extLst>
                <a:ext uri="{FF2B5EF4-FFF2-40B4-BE49-F238E27FC236}">
                  <a16:creationId xmlns:a16="http://schemas.microsoft.com/office/drawing/2014/main" id="{5E8D2214-F247-663A-7854-E9B3398E3C1F}"/>
                </a:ext>
              </a:extLst>
            </p:cNvPr>
            <p:cNvSpPr/>
            <p:nvPr/>
          </p:nvSpPr>
          <p:spPr>
            <a:xfrm>
              <a:off x="2506663" y="3873501"/>
              <a:ext cx="50800" cy="68263"/>
            </a:xfrm>
            <a:custGeom>
              <a:avLst/>
              <a:gdLst/>
              <a:ahLst/>
              <a:cxnLst/>
              <a:rect l="l" t="t" r="r" b="b"/>
              <a:pathLst>
                <a:path w="66" h="88" extrusionOk="0">
                  <a:moveTo>
                    <a:pt x="60" y="0"/>
                  </a:moveTo>
                  <a:cubicBezTo>
                    <a:pt x="59" y="0"/>
                    <a:pt x="58" y="0"/>
                    <a:pt x="57" y="1"/>
                  </a:cubicBezTo>
                  <a:cubicBezTo>
                    <a:pt x="55" y="3"/>
                    <a:pt x="54" y="6"/>
                    <a:pt x="54" y="8"/>
                  </a:cubicBezTo>
                  <a:cubicBezTo>
                    <a:pt x="54" y="9"/>
                    <a:pt x="54" y="9"/>
                    <a:pt x="54" y="10"/>
                  </a:cubicBezTo>
                  <a:cubicBezTo>
                    <a:pt x="55" y="13"/>
                    <a:pt x="57" y="17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1"/>
                    <a:pt x="58" y="22"/>
                    <a:pt x="57" y="24"/>
                  </a:cubicBezTo>
                  <a:cubicBezTo>
                    <a:pt x="56" y="26"/>
                    <a:pt x="55" y="29"/>
                    <a:pt x="54" y="32"/>
                  </a:cubicBezTo>
                  <a:cubicBezTo>
                    <a:pt x="53" y="32"/>
                    <a:pt x="53" y="33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3"/>
                    <a:pt x="53" y="30"/>
                    <a:pt x="53" y="30"/>
                  </a:cubicBezTo>
                  <a:cubicBezTo>
                    <a:pt x="53" y="30"/>
                    <a:pt x="53" y="29"/>
                    <a:pt x="53" y="28"/>
                  </a:cubicBezTo>
                  <a:cubicBezTo>
                    <a:pt x="53" y="24"/>
                    <a:pt x="52" y="18"/>
                    <a:pt x="49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8" y="17"/>
                    <a:pt x="47" y="17"/>
                    <a:pt x="47" y="17"/>
                  </a:cubicBezTo>
                  <a:cubicBezTo>
                    <a:pt x="45" y="17"/>
                    <a:pt x="43" y="18"/>
                    <a:pt x="42" y="20"/>
                  </a:cubicBezTo>
                  <a:cubicBezTo>
                    <a:pt x="42" y="21"/>
                    <a:pt x="42" y="21"/>
                    <a:pt x="42" y="22"/>
                  </a:cubicBezTo>
                  <a:cubicBezTo>
                    <a:pt x="42" y="25"/>
                    <a:pt x="42" y="27"/>
                    <a:pt x="44" y="29"/>
                  </a:cubicBezTo>
                  <a:cubicBezTo>
                    <a:pt x="46" y="31"/>
                    <a:pt x="49" y="34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1" y="37"/>
                    <a:pt x="50" y="39"/>
                    <a:pt x="49" y="41"/>
                  </a:cubicBezTo>
                  <a:cubicBezTo>
                    <a:pt x="47" y="44"/>
                    <a:pt x="45" y="47"/>
                    <a:pt x="42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3" y="49"/>
                    <a:pt x="44" y="46"/>
                    <a:pt x="44" y="46"/>
                  </a:cubicBezTo>
                  <a:cubicBezTo>
                    <a:pt x="44" y="45"/>
                    <a:pt x="44" y="43"/>
                    <a:pt x="44" y="42"/>
                  </a:cubicBezTo>
                  <a:cubicBezTo>
                    <a:pt x="44" y="38"/>
                    <a:pt x="43" y="34"/>
                    <a:pt x="4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32"/>
                    <a:pt x="39" y="31"/>
                    <a:pt x="38" y="31"/>
                  </a:cubicBezTo>
                  <a:cubicBezTo>
                    <a:pt x="36" y="31"/>
                    <a:pt x="34" y="32"/>
                    <a:pt x="33" y="34"/>
                  </a:cubicBezTo>
                  <a:cubicBezTo>
                    <a:pt x="33" y="36"/>
                    <a:pt x="33" y="37"/>
                    <a:pt x="33" y="38"/>
                  </a:cubicBezTo>
                  <a:cubicBezTo>
                    <a:pt x="33" y="40"/>
                    <a:pt x="33" y="42"/>
                    <a:pt x="34" y="43"/>
                  </a:cubicBezTo>
                  <a:cubicBezTo>
                    <a:pt x="36" y="46"/>
                    <a:pt x="39" y="49"/>
                    <a:pt x="42" y="51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39" y="54"/>
                    <a:pt x="36" y="57"/>
                    <a:pt x="33" y="59"/>
                  </a:cubicBezTo>
                  <a:cubicBezTo>
                    <a:pt x="31" y="61"/>
                    <a:pt x="29" y="63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7" y="63"/>
                    <a:pt x="28" y="59"/>
                    <a:pt x="28" y="59"/>
                  </a:cubicBezTo>
                  <a:cubicBezTo>
                    <a:pt x="29" y="58"/>
                    <a:pt x="29" y="57"/>
                    <a:pt x="29" y="55"/>
                  </a:cubicBezTo>
                  <a:cubicBezTo>
                    <a:pt x="29" y="52"/>
                    <a:pt x="28" y="47"/>
                    <a:pt x="25" y="46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5"/>
                    <a:pt x="23" y="45"/>
                    <a:pt x="23" y="45"/>
                  </a:cubicBezTo>
                  <a:cubicBezTo>
                    <a:pt x="21" y="45"/>
                    <a:pt x="19" y="46"/>
                    <a:pt x="18" y="48"/>
                  </a:cubicBezTo>
                  <a:cubicBezTo>
                    <a:pt x="17" y="49"/>
                    <a:pt x="17" y="50"/>
                    <a:pt x="17" y="51"/>
                  </a:cubicBezTo>
                  <a:cubicBezTo>
                    <a:pt x="17" y="53"/>
                    <a:pt x="18" y="55"/>
                    <a:pt x="19" y="57"/>
                  </a:cubicBezTo>
                  <a:cubicBezTo>
                    <a:pt x="21" y="60"/>
                    <a:pt x="23" y="62"/>
                    <a:pt x="26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9" y="70"/>
                    <a:pt x="16" y="72"/>
                    <a:pt x="12" y="75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10" y="76"/>
                    <a:pt x="11" y="73"/>
                    <a:pt x="11" y="73"/>
                  </a:cubicBezTo>
                  <a:cubicBezTo>
                    <a:pt x="11" y="72"/>
                    <a:pt x="11" y="71"/>
                    <a:pt x="11" y="69"/>
                  </a:cubicBezTo>
                  <a:cubicBezTo>
                    <a:pt x="11" y="65"/>
                    <a:pt x="10" y="61"/>
                    <a:pt x="8" y="59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6" y="59"/>
                    <a:pt x="6" y="59"/>
                    <a:pt x="5" y="59"/>
                  </a:cubicBezTo>
                  <a:cubicBezTo>
                    <a:pt x="3" y="59"/>
                    <a:pt x="1" y="60"/>
                    <a:pt x="0" y="62"/>
                  </a:cubicBezTo>
                  <a:cubicBezTo>
                    <a:pt x="0" y="63"/>
                    <a:pt x="0" y="64"/>
                    <a:pt x="0" y="65"/>
                  </a:cubicBezTo>
                  <a:cubicBezTo>
                    <a:pt x="0" y="67"/>
                    <a:pt x="0" y="69"/>
                    <a:pt x="1" y="71"/>
                  </a:cubicBezTo>
                  <a:cubicBezTo>
                    <a:pt x="3" y="73"/>
                    <a:pt x="5" y="76"/>
                    <a:pt x="8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80"/>
                    <a:pt x="4" y="81"/>
                    <a:pt x="2" y="83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2" y="84"/>
                    <a:pt x="3" y="84"/>
                    <a:pt x="3" y="85"/>
                  </a:cubicBezTo>
                  <a:cubicBezTo>
                    <a:pt x="3" y="85"/>
                    <a:pt x="3" y="85"/>
                    <a:pt x="4" y="84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9" y="84"/>
                    <a:pt x="12" y="85"/>
                    <a:pt x="15" y="87"/>
                  </a:cubicBezTo>
                  <a:cubicBezTo>
                    <a:pt x="17" y="87"/>
                    <a:pt x="18" y="88"/>
                    <a:pt x="19" y="88"/>
                  </a:cubicBezTo>
                  <a:cubicBezTo>
                    <a:pt x="21" y="88"/>
                    <a:pt x="23" y="87"/>
                    <a:pt x="24" y="86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6" y="85"/>
                    <a:pt x="27" y="84"/>
                    <a:pt x="26" y="82"/>
                  </a:cubicBezTo>
                  <a:cubicBezTo>
                    <a:pt x="26" y="81"/>
                    <a:pt x="26" y="80"/>
                    <a:pt x="25" y="79"/>
                  </a:cubicBezTo>
                  <a:cubicBezTo>
                    <a:pt x="24" y="77"/>
                    <a:pt x="21" y="77"/>
                    <a:pt x="18" y="77"/>
                  </a:cubicBezTo>
                  <a:cubicBezTo>
                    <a:pt x="16" y="77"/>
                    <a:pt x="13" y="77"/>
                    <a:pt x="11" y="78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1" y="78"/>
                    <a:pt x="12" y="77"/>
                    <a:pt x="13" y="76"/>
                  </a:cubicBezTo>
                  <a:cubicBezTo>
                    <a:pt x="16" y="73"/>
                    <a:pt x="20" y="71"/>
                    <a:pt x="23" y="68"/>
                  </a:cubicBezTo>
                  <a:cubicBezTo>
                    <a:pt x="24" y="67"/>
                    <a:pt x="25" y="67"/>
                    <a:pt x="25" y="66"/>
                  </a:cubicBezTo>
                  <a:cubicBezTo>
                    <a:pt x="28" y="69"/>
                    <a:pt x="31" y="71"/>
                    <a:pt x="34" y="72"/>
                  </a:cubicBezTo>
                  <a:cubicBezTo>
                    <a:pt x="35" y="73"/>
                    <a:pt x="37" y="73"/>
                    <a:pt x="38" y="73"/>
                  </a:cubicBezTo>
                  <a:cubicBezTo>
                    <a:pt x="40" y="73"/>
                    <a:pt x="41" y="73"/>
                    <a:pt x="43" y="72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5" y="70"/>
                    <a:pt x="45" y="69"/>
                    <a:pt x="45" y="67"/>
                  </a:cubicBezTo>
                  <a:cubicBezTo>
                    <a:pt x="45" y="66"/>
                    <a:pt x="45" y="65"/>
                    <a:pt x="44" y="64"/>
                  </a:cubicBezTo>
                  <a:cubicBezTo>
                    <a:pt x="43" y="62"/>
                    <a:pt x="40" y="62"/>
                    <a:pt x="37" y="62"/>
                  </a:cubicBezTo>
                  <a:cubicBezTo>
                    <a:pt x="34" y="62"/>
                    <a:pt x="32" y="62"/>
                    <a:pt x="30" y="63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3"/>
                    <a:pt x="32" y="61"/>
                    <a:pt x="33" y="60"/>
                  </a:cubicBezTo>
                  <a:cubicBezTo>
                    <a:pt x="37" y="57"/>
                    <a:pt x="39" y="54"/>
                    <a:pt x="42" y="51"/>
                  </a:cubicBezTo>
                  <a:cubicBezTo>
                    <a:pt x="45" y="54"/>
                    <a:pt x="48" y="56"/>
                    <a:pt x="51" y="57"/>
                  </a:cubicBezTo>
                  <a:cubicBezTo>
                    <a:pt x="52" y="58"/>
                    <a:pt x="53" y="58"/>
                    <a:pt x="55" y="58"/>
                  </a:cubicBezTo>
                  <a:cubicBezTo>
                    <a:pt x="57" y="58"/>
                    <a:pt x="58" y="58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6"/>
                    <a:pt x="62" y="54"/>
                    <a:pt x="62" y="53"/>
                  </a:cubicBezTo>
                  <a:cubicBezTo>
                    <a:pt x="62" y="51"/>
                    <a:pt x="62" y="50"/>
                    <a:pt x="61" y="49"/>
                  </a:cubicBezTo>
                  <a:cubicBezTo>
                    <a:pt x="60" y="48"/>
                    <a:pt x="57" y="47"/>
                    <a:pt x="54" y="47"/>
                  </a:cubicBezTo>
                  <a:cubicBezTo>
                    <a:pt x="51" y="47"/>
                    <a:pt x="49" y="48"/>
                    <a:pt x="47" y="49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5" y="48"/>
                    <a:pt x="47" y="45"/>
                    <a:pt x="49" y="41"/>
                  </a:cubicBezTo>
                  <a:cubicBezTo>
                    <a:pt x="51" y="38"/>
                    <a:pt x="53" y="35"/>
                    <a:pt x="54" y="32"/>
                  </a:cubicBezTo>
                  <a:cubicBezTo>
                    <a:pt x="55" y="29"/>
                    <a:pt x="56" y="26"/>
                    <a:pt x="57" y="24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4" y="14"/>
                    <a:pt x="66" y="9"/>
                    <a:pt x="66" y="6"/>
                  </a:cubicBezTo>
                  <a:cubicBezTo>
                    <a:pt x="66" y="4"/>
                    <a:pt x="65" y="3"/>
                    <a:pt x="64" y="2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3" y="0"/>
                    <a:pt x="62" y="0"/>
                    <a:pt x="60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1">
              <a:extLst>
                <a:ext uri="{FF2B5EF4-FFF2-40B4-BE49-F238E27FC236}">
                  <a16:creationId xmlns:a16="http://schemas.microsoft.com/office/drawing/2014/main" id="{150B2D6B-83B4-1603-7DA2-2B19681BF681}"/>
                </a:ext>
              </a:extLst>
            </p:cNvPr>
            <p:cNvSpPr/>
            <p:nvPr/>
          </p:nvSpPr>
          <p:spPr>
            <a:xfrm>
              <a:off x="2513013" y="3943351"/>
              <a:ext cx="4763" cy="6350"/>
            </a:xfrm>
            <a:custGeom>
              <a:avLst/>
              <a:gdLst/>
              <a:ahLst/>
              <a:cxnLst/>
              <a:rect l="l" t="t" r="r" b="b"/>
              <a:pathLst>
                <a:path w="6" h="8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3" y="5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7"/>
                    <a:pt x="6" y="6"/>
                    <a:pt x="6" y="5"/>
                  </a:cubicBezTo>
                  <a:cubicBezTo>
                    <a:pt x="6" y="3"/>
                    <a:pt x="6" y="2"/>
                    <a:pt x="4" y="1"/>
                  </a:cubicBezTo>
                  <a:cubicBezTo>
                    <a:pt x="3" y="0"/>
                    <a:pt x="2" y="0"/>
                    <a:pt x="0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41">
              <a:extLst>
                <a:ext uri="{FF2B5EF4-FFF2-40B4-BE49-F238E27FC236}">
                  <a16:creationId xmlns:a16="http://schemas.microsoft.com/office/drawing/2014/main" id="{E4244B4D-602C-32E0-E8AA-5E0D3B0181C8}"/>
                </a:ext>
              </a:extLst>
            </p:cNvPr>
            <p:cNvSpPr/>
            <p:nvPr/>
          </p:nvSpPr>
          <p:spPr>
            <a:xfrm>
              <a:off x="2492376" y="3948113"/>
              <a:ext cx="7938" cy="12700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10" y="0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4" y="7"/>
                    <a:pt x="2" y="11"/>
                    <a:pt x="0" y="13"/>
                  </a:cubicBezTo>
                  <a:cubicBezTo>
                    <a:pt x="0" y="14"/>
                    <a:pt x="1" y="15"/>
                    <a:pt x="2" y="16"/>
                  </a:cubicBezTo>
                  <a:cubicBezTo>
                    <a:pt x="4" y="13"/>
                    <a:pt x="6" y="9"/>
                    <a:pt x="9" y="6"/>
                  </a:cubicBezTo>
                  <a:cubicBezTo>
                    <a:pt x="9" y="5"/>
                    <a:pt x="10" y="4"/>
                    <a:pt x="10" y="3"/>
                  </a:cubicBezTo>
                  <a:cubicBezTo>
                    <a:pt x="10" y="2"/>
                    <a:pt x="10" y="1"/>
                    <a:pt x="10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41">
              <a:extLst>
                <a:ext uri="{FF2B5EF4-FFF2-40B4-BE49-F238E27FC236}">
                  <a16:creationId xmlns:a16="http://schemas.microsoft.com/office/drawing/2014/main" id="{CC646E9D-C8BB-35B6-9ACB-5A32EBE02494}"/>
                </a:ext>
              </a:extLst>
            </p:cNvPr>
            <p:cNvSpPr/>
            <p:nvPr/>
          </p:nvSpPr>
          <p:spPr>
            <a:xfrm>
              <a:off x="2547938" y="3894138"/>
              <a:ext cx="14288" cy="9525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4" y="0"/>
                  </a:moveTo>
                  <a:cubicBezTo>
                    <a:pt x="10" y="0"/>
                    <a:pt x="6" y="2"/>
                    <a:pt x="3" y="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10"/>
                    <a:pt x="6" y="11"/>
                    <a:pt x="10" y="12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4" y="12"/>
                    <a:pt x="16" y="11"/>
                    <a:pt x="18" y="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7"/>
                    <a:pt x="19" y="5"/>
                  </a:cubicBezTo>
                  <a:cubicBezTo>
                    <a:pt x="19" y="4"/>
                    <a:pt x="19" y="2"/>
                    <a:pt x="17" y="1"/>
                  </a:cubicBezTo>
                  <a:cubicBezTo>
                    <a:pt x="16" y="1"/>
                    <a:pt x="15" y="0"/>
                    <a:pt x="14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1">
              <a:extLst>
                <a:ext uri="{FF2B5EF4-FFF2-40B4-BE49-F238E27FC236}">
                  <a16:creationId xmlns:a16="http://schemas.microsoft.com/office/drawing/2014/main" id="{95C58710-0458-CB90-7900-503506C0C3A4}"/>
                </a:ext>
              </a:extLst>
            </p:cNvPr>
            <p:cNvSpPr/>
            <p:nvPr/>
          </p:nvSpPr>
          <p:spPr>
            <a:xfrm>
              <a:off x="2417763" y="3927476"/>
              <a:ext cx="158750" cy="120650"/>
            </a:xfrm>
            <a:custGeom>
              <a:avLst/>
              <a:gdLst/>
              <a:ahLst/>
              <a:cxnLst/>
              <a:rect l="l" t="t" r="r" b="b"/>
              <a:pathLst>
                <a:path w="205" h="156" extrusionOk="0">
                  <a:moveTo>
                    <a:pt x="139" y="54"/>
                  </a:moveTo>
                  <a:cubicBezTo>
                    <a:pt x="139" y="54"/>
                    <a:pt x="119" y="5"/>
                    <a:pt x="107" y="7"/>
                  </a:cubicBezTo>
                  <a:cubicBezTo>
                    <a:pt x="95" y="10"/>
                    <a:pt x="127" y="86"/>
                    <a:pt x="127" y="86"/>
                  </a:cubicBezTo>
                  <a:cubicBezTo>
                    <a:pt x="127" y="86"/>
                    <a:pt x="91" y="18"/>
                    <a:pt x="66" y="18"/>
                  </a:cubicBezTo>
                  <a:cubicBezTo>
                    <a:pt x="42" y="18"/>
                    <a:pt x="75" y="93"/>
                    <a:pt x="107" y="118"/>
                  </a:cubicBezTo>
                  <a:cubicBezTo>
                    <a:pt x="107" y="118"/>
                    <a:pt x="57" y="65"/>
                    <a:pt x="29" y="77"/>
                  </a:cubicBezTo>
                  <a:cubicBezTo>
                    <a:pt x="0" y="88"/>
                    <a:pt x="86" y="142"/>
                    <a:pt x="86" y="142"/>
                  </a:cubicBezTo>
                  <a:cubicBezTo>
                    <a:pt x="86" y="142"/>
                    <a:pt x="36" y="126"/>
                    <a:pt x="42" y="138"/>
                  </a:cubicBezTo>
                  <a:cubicBezTo>
                    <a:pt x="46" y="146"/>
                    <a:pt x="54" y="151"/>
                    <a:pt x="63" y="153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203" y="156"/>
                    <a:pt x="203" y="156"/>
                    <a:pt x="203" y="156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59" y="151"/>
                    <a:pt x="205" y="128"/>
                    <a:pt x="193" y="119"/>
                  </a:cubicBezTo>
                  <a:cubicBezTo>
                    <a:pt x="181" y="110"/>
                    <a:pt x="153" y="130"/>
                    <a:pt x="153" y="130"/>
                  </a:cubicBezTo>
                  <a:cubicBezTo>
                    <a:pt x="153" y="130"/>
                    <a:pt x="200" y="78"/>
                    <a:pt x="191" y="59"/>
                  </a:cubicBezTo>
                  <a:cubicBezTo>
                    <a:pt x="182" y="39"/>
                    <a:pt x="142" y="94"/>
                    <a:pt x="142" y="94"/>
                  </a:cubicBezTo>
                  <a:cubicBezTo>
                    <a:pt x="142" y="94"/>
                    <a:pt x="175" y="24"/>
                    <a:pt x="168" y="12"/>
                  </a:cubicBezTo>
                  <a:cubicBezTo>
                    <a:pt x="162" y="0"/>
                    <a:pt x="139" y="54"/>
                    <a:pt x="139" y="54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1">
              <a:extLst>
                <a:ext uri="{FF2B5EF4-FFF2-40B4-BE49-F238E27FC236}">
                  <a16:creationId xmlns:a16="http://schemas.microsoft.com/office/drawing/2014/main" id="{8803B275-D8CB-1DFD-C1D0-73D877F99EDE}"/>
                </a:ext>
              </a:extLst>
            </p:cNvPr>
            <p:cNvSpPr/>
            <p:nvPr/>
          </p:nvSpPr>
          <p:spPr>
            <a:xfrm>
              <a:off x="2435226" y="3932238"/>
              <a:ext cx="133350" cy="112713"/>
            </a:xfrm>
            <a:custGeom>
              <a:avLst/>
              <a:gdLst/>
              <a:ahLst/>
              <a:cxnLst/>
              <a:rect l="l" t="t" r="r" b="b"/>
              <a:pathLst>
                <a:path w="172" h="146" extrusionOk="0">
                  <a:moveTo>
                    <a:pt x="85" y="0"/>
                  </a:moveTo>
                  <a:cubicBezTo>
                    <a:pt x="85" y="0"/>
                    <a:pt x="84" y="0"/>
                    <a:pt x="84" y="0"/>
                  </a:cubicBezTo>
                  <a:cubicBezTo>
                    <a:pt x="82" y="1"/>
                    <a:pt x="82" y="3"/>
                    <a:pt x="82" y="6"/>
                  </a:cubicBezTo>
                  <a:cubicBezTo>
                    <a:pt x="82" y="25"/>
                    <a:pt x="104" y="79"/>
                    <a:pt x="104" y="79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4" y="79"/>
                    <a:pt x="91" y="55"/>
                    <a:pt x="76" y="36"/>
                  </a:cubicBezTo>
                  <a:cubicBezTo>
                    <a:pt x="75" y="35"/>
                    <a:pt x="74" y="34"/>
                    <a:pt x="74" y="33"/>
                  </a:cubicBezTo>
                  <a:cubicBezTo>
                    <a:pt x="73" y="32"/>
                    <a:pt x="71" y="30"/>
                    <a:pt x="70" y="29"/>
                  </a:cubicBezTo>
                  <a:cubicBezTo>
                    <a:pt x="69" y="28"/>
                    <a:pt x="68" y="27"/>
                    <a:pt x="67" y="26"/>
                  </a:cubicBezTo>
                  <a:cubicBezTo>
                    <a:pt x="59" y="17"/>
                    <a:pt x="51" y="11"/>
                    <a:pt x="43" y="11"/>
                  </a:cubicBezTo>
                  <a:cubicBezTo>
                    <a:pt x="37" y="11"/>
                    <a:pt x="35" y="15"/>
                    <a:pt x="35" y="22"/>
                  </a:cubicBezTo>
                  <a:cubicBezTo>
                    <a:pt x="35" y="41"/>
                    <a:pt x="52" y="78"/>
                    <a:pt x="72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58" y="87"/>
                    <a:pt x="34" y="68"/>
                    <a:pt x="15" y="68"/>
                  </a:cubicBezTo>
                  <a:cubicBezTo>
                    <a:pt x="14" y="68"/>
                    <a:pt x="13" y="68"/>
                    <a:pt x="12" y="68"/>
                  </a:cubicBezTo>
                  <a:cubicBezTo>
                    <a:pt x="10" y="69"/>
                    <a:pt x="8" y="69"/>
                    <a:pt x="6" y="70"/>
                  </a:cubicBezTo>
                  <a:cubicBezTo>
                    <a:pt x="2" y="71"/>
                    <a:pt x="0" y="74"/>
                    <a:pt x="0" y="77"/>
                  </a:cubicBezTo>
                  <a:cubicBezTo>
                    <a:pt x="0" y="95"/>
                    <a:pt x="63" y="135"/>
                    <a:pt x="63" y="135"/>
                  </a:cubicBezTo>
                  <a:cubicBezTo>
                    <a:pt x="63" y="135"/>
                    <a:pt x="63" y="135"/>
                    <a:pt x="63" y="135"/>
                  </a:cubicBezTo>
                  <a:cubicBezTo>
                    <a:pt x="63" y="135"/>
                    <a:pt x="63" y="135"/>
                    <a:pt x="63" y="135"/>
                  </a:cubicBezTo>
                  <a:cubicBezTo>
                    <a:pt x="63" y="135"/>
                    <a:pt x="37" y="127"/>
                    <a:pt x="25" y="127"/>
                  </a:cubicBezTo>
                  <a:cubicBezTo>
                    <a:pt x="21" y="127"/>
                    <a:pt x="18" y="128"/>
                    <a:pt x="18" y="130"/>
                  </a:cubicBezTo>
                  <a:cubicBezTo>
                    <a:pt x="18" y="130"/>
                    <a:pt x="18" y="131"/>
                    <a:pt x="19" y="131"/>
                  </a:cubicBezTo>
                  <a:cubicBezTo>
                    <a:pt x="23" y="139"/>
                    <a:pt x="31" y="144"/>
                    <a:pt x="40" y="146"/>
                  </a:cubicBezTo>
                  <a:cubicBezTo>
                    <a:pt x="40" y="146"/>
                    <a:pt x="40" y="146"/>
                    <a:pt x="40" y="146"/>
                  </a:cubicBezTo>
                  <a:cubicBezTo>
                    <a:pt x="40" y="146"/>
                    <a:pt x="40" y="146"/>
                    <a:pt x="40" y="146"/>
                  </a:cubicBezTo>
                  <a:cubicBezTo>
                    <a:pt x="26" y="146"/>
                    <a:pt x="26" y="146"/>
                    <a:pt x="26" y="146"/>
                  </a:cubicBezTo>
                  <a:cubicBezTo>
                    <a:pt x="159" y="146"/>
                    <a:pt x="159" y="146"/>
                    <a:pt x="159" y="146"/>
                  </a:cubicBezTo>
                  <a:cubicBezTo>
                    <a:pt x="136" y="144"/>
                    <a:pt x="136" y="144"/>
                    <a:pt x="136" y="144"/>
                  </a:cubicBezTo>
                  <a:cubicBezTo>
                    <a:pt x="136" y="144"/>
                    <a:pt x="136" y="144"/>
                    <a:pt x="136" y="144"/>
                  </a:cubicBezTo>
                  <a:cubicBezTo>
                    <a:pt x="136" y="144"/>
                    <a:pt x="172" y="126"/>
                    <a:pt x="172" y="116"/>
                  </a:cubicBezTo>
                  <a:cubicBezTo>
                    <a:pt x="172" y="114"/>
                    <a:pt x="171" y="113"/>
                    <a:pt x="170" y="112"/>
                  </a:cubicBezTo>
                  <a:cubicBezTo>
                    <a:pt x="168" y="110"/>
                    <a:pt x="165" y="110"/>
                    <a:pt x="162" y="110"/>
                  </a:cubicBezTo>
                  <a:cubicBezTo>
                    <a:pt x="148" y="110"/>
                    <a:pt x="130" y="123"/>
                    <a:pt x="130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0" y="123"/>
                    <a:pt x="169" y="80"/>
                    <a:pt x="169" y="58"/>
                  </a:cubicBezTo>
                  <a:cubicBezTo>
                    <a:pt x="169" y="56"/>
                    <a:pt x="169" y="54"/>
                    <a:pt x="168" y="52"/>
                  </a:cubicBezTo>
                  <a:cubicBezTo>
                    <a:pt x="167" y="49"/>
                    <a:pt x="165" y="48"/>
                    <a:pt x="162" y="48"/>
                  </a:cubicBezTo>
                  <a:cubicBezTo>
                    <a:pt x="148" y="48"/>
                    <a:pt x="119" y="87"/>
                    <a:pt x="119" y="87"/>
                  </a:cubicBezTo>
                  <a:cubicBezTo>
                    <a:pt x="119" y="87"/>
                    <a:pt x="119" y="87"/>
                    <a:pt x="119" y="87"/>
                  </a:cubicBezTo>
                  <a:cubicBezTo>
                    <a:pt x="119" y="87"/>
                    <a:pt x="119" y="87"/>
                    <a:pt x="119" y="87"/>
                  </a:cubicBezTo>
                  <a:cubicBezTo>
                    <a:pt x="119" y="87"/>
                    <a:pt x="146" y="29"/>
                    <a:pt x="146" y="10"/>
                  </a:cubicBezTo>
                  <a:cubicBezTo>
                    <a:pt x="146" y="8"/>
                    <a:pt x="146" y="6"/>
                    <a:pt x="145" y="5"/>
                  </a:cubicBezTo>
                  <a:cubicBezTo>
                    <a:pt x="145" y="4"/>
                    <a:pt x="144" y="4"/>
                    <a:pt x="143" y="4"/>
                  </a:cubicBezTo>
                  <a:cubicBezTo>
                    <a:pt x="134" y="4"/>
                    <a:pt x="116" y="47"/>
                    <a:pt x="116" y="47"/>
                  </a:cubicBezTo>
                  <a:cubicBezTo>
                    <a:pt x="116" y="47"/>
                    <a:pt x="111" y="35"/>
                    <a:pt x="105" y="23"/>
                  </a:cubicBezTo>
                  <a:cubicBezTo>
                    <a:pt x="103" y="20"/>
                    <a:pt x="102" y="17"/>
                    <a:pt x="100" y="15"/>
                  </a:cubicBezTo>
                  <a:cubicBezTo>
                    <a:pt x="99" y="13"/>
                    <a:pt x="97" y="11"/>
                    <a:pt x="96" y="9"/>
                  </a:cubicBezTo>
                  <a:cubicBezTo>
                    <a:pt x="96" y="8"/>
                    <a:pt x="95" y="8"/>
                    <a:pt x="95" y="8"/>
                  </a:cubicBezTo>
                  <a:cubicBezTo>
                    <a:pt x="91" y="3"/>
                    <a:pt x="88" y="0"/>
                    <a:pt x="85" y="0"/>
                  </a:cubicBezTo>
                </a:path>
              </a:pathLst>
            </a:custGeom>
            <a:solidFill>
              <a:srgbClr val="BEEEC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1">
              <a:extLst>
                <a:ext uri="{FF2B5EF4-FFF2-40B4-BE49-F238E27FC236}">
                  <a16:creationId xmlns:a16="http://schemas.microsoft.com/office/drawing/2014/main" id="{328F02B0-1532-9296-5C14-96F9DC00382C}"/>
                </a:ext>
              </a:extLst>
            </p:cNvPr>
            <p:cNvSpPr/>
            <p:nvPr/>
          </p:nvSpPr>
          <p:spPr>
            <a:xfrm>
              <a:off x="2516188" y="3970338"/>
              <a:ext cx="33338" cy="71438"/>
            </a:xfrm>
            <a:custGeom>
              <a:avLst/>
              <a:gdLst/>
              <a:ahLst/>
              <a:cxnLst/>
              <a:rect l="l" t="t" r="r" b="b"/>
              <a:pathLst>
                <a:path w="43" h="91" extrusionOk="0">
                  <a:moveTo>
                    <a:pt x="18" y="0"/>
                  </a:moveTo>
                  <a:cubicBezTo>
                    <a:pt x="7" y="29"/>
                    <a:pt x="1" y="60"/>
                    <a:pt x="0" y="91"/>
                  </a:cubicBezTo>
                  <a:cubicBezTo>
                    <a:pt x="16" y="91"/>
                    <a:pt x="31" y="85"/>
                    <a:pt x="43" y="76"/>
                  </a:cubicBezTo>
                </a:path>
              </a:pathLst>
            </a:custGeom>
            <a:noFill/>
            <a:ln w="9525" cap="rnd" cmpd="sng">
              <a:solidFill>
                <a:srgbClr val="7878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1">
              <a:extLst>
                <a:ext uri="{FF2B5EF4-FFF2-40B4-BE49-F238E27FC236}">
                  <a16:creationId xmlns:a16="http://schemas.microsoft.com/office/drawing/2014/main" id="{CC31D3C7-D32E-23F4-48C2-211D5E30447E}"/>
                </a:ext>
              </a:extLst>
            </p:cNvPr>
            <p:cNvSpPr/>
            <p:nvPr/>
          </p:nvSpPr>
          <p:spPr>
            <a:xfrm>
              <a:off x="2511426" y="3957638"/>
              <a:ext cx="11113" cy="34925"/>
            </a:xfrm>
            <a:custGeom>
              <a:avLst/>
              <a:gdLst/>
              <a:ahLst/>
              <a:cxnLst/>
              <a:rect l="l" t="t" r="r" b="b"/>
              <a:pathLst>
                <a:path w="15" h="47" extrusionOk="0">
                  <a:moveTo>
                    <a:pt x="15" y="47"/>
                  </a:moveTo>
                  <a:cubicBezTo>
                    <a:pt x="11" y="31"/>
                    <a:pt x="6" y="15"/>
                    <a:pt x="0" y="0"/>
                  </a:cubicBezTo>
                </a:path>
              </a:pathLst>
            </a:custGeom>
            <a:noFill/>
            <a:ln w="9525" cap="rnd" cmpd="sng">
              <a:solidFill>
                <a:srgbClr val="7878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1">
              <a:extLst>
                <a:ext uri="{FF2B5EF4-FFF2-40B4-BE49-F238E27FC236}">
                  <a16:creationId xmlns:a16="http://schemas.microsoft.com/office/drawing/2014/main" id="{FEC422C7-1094-A43D-61B5-180BE1AA28C1}"/>
                </a:ext>
              </a:extLst>
            </p:cNvPr>
            <p:cNvSpPr/>
            <p:nvPr/>
          </p:nvSpPr>
          <p:spPr>
            <a:xfrm>
              <a:off x="2482851" y="3968751"/>
              <a:ext cx="66675" cy="52388"/>
            </a:xfrm>
            <a:custGeom>
              <a:avLst/>
              <a:gdLst/>
              <a:ahLst/>
              <a:cxnLst/>
              <a:rect l="l" t="t" r="r" b="b"/>
              <a:pathLst>
                <a:path w="87" h="68" extrusionOk="0">
                  <a:moveTo>
                    <a:pt x="0" y="0"/>
                  </a:moveTo>
                  <a:cubicBezTo>
                    <a:pt x="46" y="68"/>
                    <a:pt x="46" y="68"/>
                    <a:pt x="46" y="68"/>
                  </a:cubicBezTo>
                  <a:cubicBezTo>
                    <a:pt x="46" y="68"/>
                    <a:pt x="77" y="41"/>
                    <a:pt x="87" y="27"/>
                  </a:cubicBezTo>
                </a:path>
              </a:pathLst>
            </a:custGeom>
            <a:noFill/>
            <a:ln w="9525" cap="rnd" cmpd="sng">
              <a:solidFill>
                <a:srgbClr val="7878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41">
              <a:extLst>
                <a:ext uri="{FF2B5EF4-FFF2-40B4-BE49-F238E27FC236}">
                  <a16:creationId xmlns:a16="http://schemas.microsoft.com/office/drawing/2014/main" id="{E12D7C35-D368-C550-0DEA-2F8FC2BC786B}"/>
                </a:ext>
              </a:extLst>
            </p:cNvPr>
            <p:cNvSpPr/>
            <p:nvPr/>
          </p:nvSpPr>
          <p:spPr>
            <a:xfrm>
              <a:off x="2463801" y="4006851"/>
              <a:ext cx="53975" cy="26988"/>
            </a:xfrm>
            <a:custGeom>
              <a:avLst/>
              <a:gdLst/>
              <a:ahLst/>
              <a:cxnLst/>
              <a:rect l="l" t="t" r="r" b="b"/>
              <a:pathLst>
                <a:path w="69" h="36" extrusionOk="0">
                  <a:moveTo>
                    <a:pt x="69" y="36"/>
                  </a:moveTo>
                  <a:cubicBezTo>
                    <a:pt x="69" y="36"/>
                    <a:pt x="20" y="13"/>
                    <a:pt x="0" y="0"/>
                  </a:cubicBezTo>
                </a:path>
              </a:pathLst>
            </a:custGeom>
            <a:noFill/>
            <a:ln w="9525" cap="rnd" cmpd="sng">
              <a:solidFill>
                <a:srgbClr val="7878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41">
              <a:extLst>
                <a:ext uri="{FF2B5EF4-FFF2-40B4-BE49-F238E27FC236}">
                  <a16:creationId xmlns:a16="http://schemas.microsoft.com/office/drawing/2014/main" id="{5838628D-5D14-E672-CAF3-9A07BC55436A}"/>
                </a:ext>
              </a:extLst>
            </p:cNvPr>
            <p:cNvSpPr/>
            <p:nvPr/>
          </p:nvSpPr>
          <p:spPr>
            <a:xfrm>
              <a:off x="2732088" y="3927476"/>
              <a:ext cx="157163" cy="120650"/>
            </a:xfrm>
            <a:custGeom>
              <a:avLst/>
              <a:gdLst/>
              <a:ahLst/>
              <a:cxnLst/>
              <a:rect l="l" t="t" r="r" b="b"/>
              <a:pathLst>
                <a:path w="205" h="156" extrusionOk="0">
                  <a:moveTo>
                    <a:pt x="66" y="54"/>
                  </a:moveTo>
                  <a:cubicBezTo>
                    <a:pt x="66" y="54"/>
                    <a:pt x="86" y="5"/>
                    <a:pt x="98" y="7"/>
                  </a:cubicBezTo>
                  <a:cubicBezTo>
                    <a:pt x="109" y="10"/>
                    <a:pt x="78" y="86"/>
                    <a:pt x="78" y="86"/>
                  </a:cubicBezTo>
                  <a:cubicBezTo>
                    <a:pt x="78" y="86"/>
                    <a:pt x="114" y="18"/>
                    <a:pt x="139" y="18"/>
                  </a:cubicBezTo>
                  <a:cubicBezTo>
                    <a:pt x="163" y="18"/>
                    <a:pt x="130" y="93"/>
                    <a:pt x="98" y="118"/>
                  </a:cubicBezTo>
                  <a:cubicBezTo>
                    <a:pt x="98" y="118"/>
                    <a:pt x="147" y="65"/>
                    <a:pt x="176" y="77"/>
                  </a:cubicBezTo>
                  <a:cubicBezTo>
                    <a:pt x="205" y="88"/>
                    <a:pt x="119" y="142"/>
                    <a:pt x="119" y="142"/>
                  </a:cubicBezTo>
                  <a:cubicBezTo>
                    <a:pt x="119" y="142"/>
                    <a:pt x="169" y="126"/>
                    <a:pt x="163" y="138"/>
                  </a:cubicBezTo>
                  <a:cubicBezTo>
                    <a:pt x="158" y="146"/>
                    <a:pt x="151" y="151"/>
                    <a:pt x="142" y="153"/>
                  </a:cubicBezTo>
                  <a:cubicBezTo>
                    <a:pt x="198" y="156"/>
                    <a:pt x="198" y="156"/>
                    <a:pt x="198" y="156"/>
                  </a:cubicBezTo>
                  <a:cubicBezTo>
                    <a:pt x="2" y="156"/>
                    <a:pt x="2" y="156"/>
                    <a:pt x="2" y="156"/>
                  </a:cubicBezTo>
                  <a:cubicBezTo>
                    <a:pt x="46" y="151"/>
                    <a:pt x="46" y="151"/>
                    <a:pt x="46" y="151"/>
                  </a:cubicBezTo>
                  <a:cubicBezTo>
                    <a:pt x="46" y="151"/>
                    <a:pt x="0" y="128"/>
                    <a:pt x="12" y="119"/>
                  </a:cubicBezTo>
                  <a:cubicBezTo>
                    <a:pt x="25" y="110"/>
                    <a:pt x="52" y="130"/>
                    <a:pt x="52" y="130"/>
                  </a:cubicBezTo>
                  <a:cubicBezTo>
                    <a:pt x="52" y="130"/>
                    <a:pt x="5" y="78"/>
                    <a:pt x="14" y="59"/>
                  </a:cubicBezTo>
                  <a:cubicBezTo>
                    <a:pt x="23" y="39"/>
                    <a:pt x="63" y="94"/>
                    <a:pt x="63" y="94"/>
                  </a:cubicBezTo>
                  <a:cubicBezTo>
                    <a:pt x="63" y="94"/>
                    <a:pt x="30" y="24"/>
                    <a:pt x="37" y="12"/>
                  </a:cubicBezTo>
                  <a:cubicBezTo>
                    <a:pt x="43" y="0"/>
                    <a:pt x="66" y="54"/>
                    <a:pt x="66" y="54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1">
              <a:extLst>
                <a:ext uri="{FF2B5EF4-FFF2-40B4-BE49-F238E27FC236}">
                  <a16:creationId xmlns:a16="http://schemas.microsoft.com/office/drawing/2014/main" id="{36F5EEA3-D657-6F5E-7D8F-C37E4178EC02}"/>
                </a:ext>
              </a:extLst>
            </p:cNvPr>
            <p:cNvSpPr/>
            <p:nvPr/>
          </p:nvSpPr>
          <p:spPr>
            <a:xfrm>
              <a:off x="2740026" y="3933826"/>
              <a:ext cx="131763" cy="111125"/>
            </a:xfrm>
            <a:custGeom>
              <a:avLst/>
              <a:gdLst/>
              <a:ahLst/>
              <a:cxnLst/>
              <a:rect l="l" t="t" r="r" b="b"/>
              <a:pathLst>
                <a:path w="172" h="144" extrusionOk="0">
                  <a:moveTo>
                    <a:pt x="98" y="32"/>
                  </a:moveTo>
                  <a:cubicBezTo>
                    <a:pt x="98" y="32"/>
                    <a:pt x="98" y="32"/>
                    <a:pt x="98" y="32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32"/>
                    <a:pt x="98" y="32"/>
                    <a:pt x="98" y="32"/>
                  </a:cubicBezTo>
                  <a:moveTo>
                    <a:pt x="117" y="13"/>
                  </a:moveTo>
                  <a:cubicBezTo>
                    <a:pt x="116" y="14"/>
                    <a:pt x="115" y="15"/>
                    <a:pt x="114" y="16"/>
                  </a:cubicBezTo>
                  <a:cubicBezTo>
                    <a:pt x="115" y="17"/>
                    <a:pt x="115" y="18"/>
                    <a:pt x="116" y="19"/>
                  </a:cubicBezTo>
                  <a:cubicBezTo>
                    <a:pt x="116" y="20"/>
                    <a:pt x="117" y="23"/>
                    <a:pt x="118" y="25"/>
                  </a:cubicBezTo>
                  <a:cubicBezTo>
                    <a:pt x="118" y="23"/>
                    <a:pt x="118" y="22"/>
                    <a:pt x="118" y="20"/>
                  </a:cubicBezTo>
                  <a:cubicBezTo>
                    <a:pt x="117" y="18"/>
                    <a:pt x="117" y="16"/>
                    <a:pt x="117" y="14"/>
                  </a:cubicBezTo>
                  <a:cubicBezTo>
                    <a:pt x="117" y="13"/>
                    <a:pt x="117" y="13"/>
                    <a:pt x="117" y="13"/>
                  </a:cubicBezTo>
                  <a:moveTo>
                    <a:pt x="124" y="10"/>
                  </a:moveTo>
                  <a:cubicBezTo>
                    <a:pt x="122" y="10"/>
                    <a:pt x="121" y="11"/>
                    <a:pt x="119" y="12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120" y="15"/>
                    <a:pt x="120" y="17"/>
                    <a:pt x="120" y="20"/>
                  </a:cubicBezTo>
                  <a:cubicBezTo>
                    <a:pt x="120" y="21"/>
                    <a:pt x="120" y="22"/>
                    <a:pt x="120" y="23"/>
                  </a:cubicBezTo>
                  <a:cubicBezTo>
                    <a:pt x="121" y="21"/>
                    <a:pt x="121" y="18"/>
                    <a:pt x="121" y="18"/>
                  </a:cubicBezTo>
                  <a:cubicBezTo>
                    <a:pt x="121" y="18"/>
                    <a:pt x="121" y="18"/>
                    <a:pt x="121" y="18"/>
                  </a:cubicBezTo>
                  <a:cubicBezTo>
                    <a:pt x="121" y="18"/>
                    <a:pt x="121" y="18"/>
                    <a:pt x="121" y="18"/>
                  </a:cubicBezTo>
                  <a:cubicBezTo>
                    <a:pt x="121" y="18"/>
                    <a:pt x="121" y="18"/>
                    <a:pt x="121" y="18"/>
                  </a:cubicBezTo>
                  <a:cubicBezTo>
                    <a:pt x="121" y="18"/>
                    <a:pt x="121" y="18"/>
                    <a:pt x="121" y="18"/>
                  </a:cubicBezTo>
                  <a:cubicBezTo>
                    <a:pt x="121" y="16"/>
                    <a:pt x="122" y="13"/>
                    <a:pt x="124" y="10"/>
                  </a:cubicBezTo>
                  <a:moveTo>
                    <a:pt x="75" y="8"/>
                  </a:moveTo>
                  <a:cubicBezTo>
                    <a:pt x="75" y="8"/>
                    <a:pt x="75" y="9"/>
                    <a:pt x="75" y="9"/>
                  </a:cubicBezTo>
                  <a:cubicBezTo>
                    <a:pt x="75" y="9"/>
                    <a:pt x="76" y="9"/>
                    <a:pt x="76" y="9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5" y="8"/>
                    <a:pt x="75" y="8"/>
                    <a:pt x="75" y="8"/>
                  </a:cubicBezTo>
                  <a:moveTo>
                    <a:pt x="78" y="5"/>
                  </a:moveTo>
                  <a:cubicBezTo>
                    <a:pt x="77" y="5"/>
                    <a:pt x="77" y="6"/>
                    <a:pt x="76" y="6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8"/>
                    <a:pt x="78" y="6"/>
                    <a:pt x="78" y="5"/>
                  </a:cubicBezTo>
                  <a:moveTo>
                    <a:pt x="29" y="2"/>
                  </a:moveTo>
                  <a:cubicBezTo>
                    <a:pt x="28" y="2"/>
                    <a:pt x="28" y="2"/>
                    <a:pt x="27" y="3"/>
                  </a:cubicBezTo>
                  <a:cubicBezTo>
                    <a:pt x="26" y="4"/>
                    <a:pt x="26" y="6"/>
                    <a:pt x="26" y="8"/>
                  </a:cubicBezTo>
                  <a:cubicBezTo>
                    <a:pt x="26" y="27"/>
                    <a:pt x="53" y="85"/>
                    <a:pt x="53" y="8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3" y="85"/>
                    <a:pt x="24" y="46"/>
                    <a:pt x="10" y="46"/>
                  </a:cubicBezTo>
                  <a:cubicBezTo>
                    <a:pt x="7" y="46"/>
                    <a:pt x="5" y="47"/>
                    <a:pt x="4" y="50"/>
                  </a:cubicBezTo>
                  <a:cubicBezTo>
                    <a:pt x="3" y="52"/>
                    <a:pt x="3" y="54"/>
                    <a:pt x="3" y="56"/>
                  </a:cubicBezTo>
                  <a:cubicBezTo>
                    <a:pt x="3" y="78"/>
                    <a:pt x="42" y="121"/>
                    <a:pt x="42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42" y="121"/>
                    <a:pt x="24" y="108"/>
                    <a:pt x="11" y="108"/>
                  </a:cubicBezTo>
                  <a:cubicBezTo>
                    <a:pt x="8" y="108"/>
                    <a:pt x="5" y="108"/>
                    <a:pt x="2" y="110"/>
                  </a:cubicBezTo>
                  <a:cubicBezTo>
                    <a:pt x="1" y="111"/>
                    <a:pt x="0" y="112"/>
                    <a:pt x="0" y="114"/>
                  </a:cubicBezTo>
                  <a:cubicBezTo>
                    <a:pt x="0" y="124"/>
                    <a:pt x="36" y="142"/>
                    <a:pt x="36" y="142"/>
                  </a:cubicBezTo>
                  <a:cubicBezTo>
                    <a:pt x="36" y="142"/>
                    <a:pt x="36" y="142"/>
                    <a:pt x="36" y="142"/>
                  </a:cubicBezTo>
                  <a:cubicBezTo>
                    <a:pt x="36" y="142"/>
                    <a:pt x="36" y="142"/>
                    <a:pt x="36" y="142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46" y="144"/>
                    <a:pt x="146" y="144"/>
                    <a:pt x="146" y="144"/>
                  </a:cubicBezTo>
                  <a:cubicBezTo>
                    <a:pt x="132" y="144"/>
                    <a:pt x="132" y="144"/>
                    <a:pt x="132" y="144"/>
                  </a:cubicBezTo>
                  <a:cubicBezTo>
                    <a:pt x="132" y="144"/>
                    <a:pt x="132" y="144"/>
                    <a:pt x="132" y="144"/>
                  </a:cubicBezTo>
                  <a:cubicBezTo>
                    <a:pt x="141" y="142"/>
                    <a:pt x="148" y="137"/>
                    <a:pt x="153" y="129"/>
                  </a:cubicBezTo>
                  <a:cubicBezTo>
                    <a:pt x="153" y="129"/>
                    <a:pt x="154" y="128"/>
                    <a:pt x="154" y="128"/>
                  </a:cubicBezTo>
                  <a:cubicBezTo>
                    <a:pt x="154" y="126"/>
                    <a:pt x="151" y="125"/>
                    <a:pt x="147" y="125"/>
                  </a:cubicBezTo>
                  <a:cubicBezTo>
                    <a:pt x="135" y="125"/>
                    <a:pt x="109" y="133"/>
                    <a:pt x="109" y="133"/>
                  </a:cubicBezTo>
                  <a:cubicBezTo>
                    <a:pt x="109" y="133"/>
                    <a:pt x="109" y="133"/>
                    <a:pt x="109" y="133"/>
                  </a:cubicBezTo>
                  <a:cubicBezTo>
                    <a:pt x="109" y="133"/>
                    <a:pt x="109" y="133"/>
                    <a:pt x="109" y="133"/>
                  </a:cubicBezTo>
                  <a:cubicBezTo>
                    <a:pt x="109" y="133"/>
                    <a:pt x="140" y="113"/>
                    <a:pt x="159" y="95"/>
                  </a:cubicBezTo>
                  <a:cubicBezTo>
                    <a:pt x="158" y="94"/>
                    <a:pt x="158" y="93"/>
                    <a:pt x="158" y="91"/>
                  </a:cubicBezTo>
                  <a:cubicBezTo>
                    <a:pt x="158" y="89"/>
                    <a:pt x="159" y="87"/>
                    <a:pt x="162" y="86"/>
                  </a:cubicBezTo>
                  <a:cubicBezTo>
                    <a:pt x="164" y="85"/>
                    <a:pt x="166" y="85"/>
                    <a:pt x="168" y="85"/>
                  </a:cubicBezTo>
                  <a:cubicBezTo>
                    <a:pt x="171" y="81"/>
                    <a:pt x="172" y="78"/>
                    <a:pt x="172" y="75"/>
                  </a:cubicBezTo>
                  <a:cubicBezTo>
                    <a:pt x="172" y="72"/>
                    <a:pt x="170" y="69"/>
                    <a:pt x="166" y="68"/>
                  </a:cubicBezTo>
                  <a:cubicBezTo>
                    <a:pt x="163" y="67"/>
                    <a:pt x="160" y="66"/>
                    <a:pt x="157" y="66"/>
                  </a:cubicBezTo>
                  <a:cubicBezTo>
                    <a:pt x="138" y="66"/>
                    <a:pt x="114" y="85"/>
                    <a:pt x="100" y="98"/>
                  </a:cubicBezTo>
                  <a:cubicBezTo>
                    <a:pt x="100" y="98"/>
                    <a:pt x="100" y="98"/>
                    <a:pt x="100" y="98"/>
                  </a:cubicBezTo>
                  <a:cubicBezTo>
                    <a:pt x="100" y="98"/>
                    <a:pt x="100" y="98"/>
                    <a:pt x="100" y="98"/>
                  </a:cubicBezTo>
                  <a:cubicBezTo>
                    <a:pt x="119" y="76"/>
                    <a:pt x="137" y="39"/>
                    <a:pt x="137" y="20"/>
                  </a:cubicBezTo>
                  <a:cubicBezTo>
                    <a:pt x="137" y="18"/>
                    <a:pt x="137" y="17"/>
                    <a:pt x="136" y="15"/>
                  </a:cubicBezTo>
                  <a:cubicBezTo>
                    <a:pt x="136" y="17"/>
                    <a:pt x="134" y="19"/>
                    <a:pt x="132" y="20"/>
                  </a:cubicBezTo>
                  <a:cubicBezTo>
                    <a:pt x="128" y="22"/>
                    <a:pt x="124" y="24"/>
                    <a:pt x="120" y="25"/>
                  </a:cubicBezTo>
                  <a:cubicBezTo>
                    <a:pt x="121" y="28"/>
                    <a:pt x="121" y="30"/>
                    <a:pt x="121" y="33"/>
                  </a:cubicBezTo>
                  <a:cubicBezTo>
                    <a:pt x="121" y="40"/>
                    <a:pt x="121" y="47"/>
                    <a:pt x="121" y="51"/>
                  </a:cubicBezTo>
                  <a:cubicBezTo>
                    <a:pt x="121" y="51"/>
                    <a:pt x="121" y="51"/>
                    <a:pt x="121" y="51"/>
                  </a:cubicBezTo>
                  <a:cubicBezTo>
                    <a:pt x="121" y="51"/>
                    <a:pt x="121" y="51"/>
                    <a:pt x="121" y="51"/>
                  </a:cubicBezTo>
                  <a:cubicBezTo>
                    <a:pt x="118" y="53"/>
                    <a:pt x="118" y="53"/>
                    <a:pt x="118" y="53"/>
                  </a:cubicBezTo>
                  <a:cubicBezTo>
                    <a:pt x="118" y="52"/>
                    <a:pt x="118" y="52"/>
                    <a:pt x="118" y="52"/>
                  </a:cubicBezTo>
                  <a:cubicBezTo>
                    <a:pt x="118" y="48"/>
                    <a:pt x="118" y="41"/>
                    <a:pt x="118" y="33"/>
                  </a:cubicBezTo>
                  <a:cubicBezTo>
                    <a:pt x="117" y="31"/>
                    <a:pt x="117" y="28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3" y="26"/>
                    <a:pt x="109" y="25"/>
                    <a:pt x="105" y="24"/>
                  </a:cubicBezTo>
                  <a:cubicBezTo>
                    <a:pt x="103" y="27"/>
                    <a:pt x="100" y="30"/>
                    <a:pt x="100" y="30"/>
                  </a:cubicBezTo>
                  <a:cubicBezTo>
                    <a:pt x="102" y="33"/>
                    <a:pt x="103" y="35"/>
                    <a:pt x="105" y="37"/>
                  </a:cubicBezTo>
                  <a:cubicBezTo>
                    <a:pt x="107" y="39"/>
                    <a:pt x="108" y="42"/>
                    <a:pt x="110" y="44"/>
                  </a:cubicBezTo>
                  <a:cubicBezTo>
                    <a:pt x="111" y="44"/>
                    <a:pt x="111" y="44"/>
                    <a:pt x="112" y="44"/>
                  </a:cubicBezTo>
                  <a:cubicBezTo>
                    <a:pt x="112" y="44"/>
                    <a:pt x="112" y="44"/>
                    <a:pt x="113" y="44"/>
                  </a:cubicBezTo>
                  <a:cubicBezTo>
                    <a:pt x="114" y="45"/>
                    <a:pt x="114" y="46"/>
                    <a:pt x="113" y="47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14" y="50"/>
                    <a:pt x="115" y="51"/>
                    <a:pt x="116" y="53"/>
                  </a:cubicBezTo>
                  <a:cubicBezTo>
                    <a:pt x="117" y="54"/>
                    <a:pt x="117" y="54"/>
                    <a:pt x="117" y="54"/>
                  </a:cubicBezTo>
                  <a:cubicBezTo>
                    <a:pt x="113" y="55"/>
                    <a:pt x="113" y="55"/>
                    <a:pt x="113" y="55"/>
                  </a:cubicBezTo>
                  <a:cubicBezTo>
                    <a:pt x="113" y="55"/>
                    <a:pt x="113" y="55"/>
                    <a:pt x="113" y="55"/>
                  </a:cubicBezTo>
                  <a:cubicBezTo>
                    <a:pt x="113" y="54"/>
                    <a:pt x="112" y="52"/>
                    <a:pt x="111" y="51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7" y="115"/>
                    <a:pt x="66" y="116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4" y="115"/>
                  </a:cubicBezTo>
                  <a:cubicBezTo>
                    <a:pt x="49" y="103"/>
                    <a:pt x="35" y="89"/>
                    <a:pt x="22" y="74"/>
                  </a:cubicBezTo>
                  <a:cubicBezTo>
                    <a:pt x="21" y="73"/>
                    <a:pt x="22" y="72"/>
                    <a:pt x="22" y="71"/>
                  </a:cubicBezTo>
                  <a:cubicBezTo>
                    <a:pt x="23" y="71"/>
                    <a:pt x="23" y="71"/>
                    <a:pt x="24" y="71"/>
                  </a:cubicBezTo>
                  <a:cubicBezTo>
                    <a:pt x="24" y="71"/>
                    <a:pt x="25" y="71"/>
                    <a:pt x="25" y="71"/>
                  </a:cubicBezTo>
                  <a:cubicBezTo>
                    <a:pt x="37" y="86"/>
                    <a:pt x="51" y="99"/>
                    <a:pt x="65" y="111"/>
                  </a:cubicBezTo>
                  <a:cubicBezTo>
                    <a:pt x="108" y="47"/>
                    <a:pt x="108" y="47"/>
                    <a:pt x="108" y="47"/>
                  </a:cubicBezTo>
                  <a:cubicBezTo>
                    <a:pt x="107" y="44"/>
                    <a:pt x="105" y="42"/>
                    <a:pt x="103" y="39"/>
                  </a:cubicBezTo>
                  <a:cubicBezTo>
                    <a:pt x="101" y="37"/>
                    <a:pt x="100" y="35"/>
                    <a:pt x="98" y="33"/>
                  </a:cubicBezTo>
                  <a:cubicBezTo>
                    <a:pt x="97" y="33"/>
                    <a:pt x="96" y="34"/>
                    <a:pt x="96" y="35"/>
                  </a:cubicBezTo>
                  <a:cubicBezTo>
                    <a:pt x="80" y="54"/>
                    <a:pt x="68" y="77"/>
                    <a:pt x="68" y="77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68" y="77"/>
                    <a:pt x="76" y="58"/>
                    <a:pt x="82" y="39"/>
                  </a:cubicBezTo>
                  <a:cubicBezTo>
                    <a:pt x="80" y="39"/>
                    <a:pt x="78" y="38"/>
                    <a:pt x="76" y="36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4" y="35"/>
                    <a:pt x="74" y="34"/>
                    <a:pt x="74" y="33"/>
                  </a:cubicBezTo>
                  <a:cubicBezTo>
                    <a:pt x="68" y="48"/>
                    <a:pt x="64" y="62"/>
                    <a:pt x="60" y="77"/>
                  </a:cubicBezTo>
                  <a:cubicBezTo>
                    <a:pt x="60" y="78"/>
                    <a:pt x="59" y="79"/>
                    <a:pt x="58" y="7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7" y="78"/>
                    <a:pt x="56" y="77"/>
                    <a:pt x="56" y="76"/>
                  </a:cubicBezTo>
                  <a:cubicBezTo>
                    <a:pt x="60" y="60"/>
                    <a:pt x="65" y="45"/>
                    <a:pt x="71" y="29"/>
                  </a:cubicBezTo>
                  <a:cubicBezTo>
                    <a:pt x="71" y="28"/>
                    <a:pt x="72" y="28"/>
                    <a:pt x="73" y="28"/>
                  </a:cubicBezTo>
                  <a:cubicBezTo>
                    <a:pt x="73" y="28"/>
                    <a:pt x="73" y="28"/>
                    <a:pt x="74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5" y="28"/>
                    <a:pt x="75" y="27"/>
                    <a:pt x="76" y="27"/>
                  </a:cubicBezTo>
                  <a:cubicBezTo>
                    <a:pt x="77" y="26"/>
                    <a:pt x="79" y="25"/>
                    <a:pt x="81" y="25"/>
                  </a:cubicBezTo>
                  <a:cubicBezTo>
                    <a:pt x="83" y="25"/>
                    <a:pt x="85" y="25"/>
                    <a:pt x="86" y="26"/>
                  </a:cubicBezTo>
                  <a:cubicBezTo>
                    <a:pt x="87" y="24"/>
                    <a:pt x="87" y="22"/>
                    <a:pt x="88" y="20"/>
                  </a:cubicBezTo>
                  <a:cubicBezTo>
                    <a:pt x="87" y="19"/>
                    <a:pt x="86" y="19"/>
                    <a:pt x="85" y="17"/>
                  </a:cubicBezTo>
                  <a:cubicBezTo>
                    <a:pt x="84" y="16"/>
                    <a:pt x="83" y="15"/>
                    <a:pt x="81" y="14"/>
                  </a:cubicBezTo>
                  <a:cubicBezTo>
                    <a:pt x="78" y="16"/>
                    <a:pt x="75" y="19"/>
                    <a:pt x="71" y="20"/>
                  </a:cubicBezTo>
                  <a:cubicBezTo>
                    <a:pt x="70" y="21"/>
                    <a:pt x="69" y="21"/>
                    <a:pt x="67" y="21"/>
                  </a:cubicBezTo>
                  <a:cubicBezTo>
                    <a:pt x="61" y="33"/>
                    <a:pt x="56" y="45"/>
                    <a:pt x="56" y="45"/>
                  </a:cubicBezTo>
                  <a:cubicBezTo>
                    <a:pt x="56" y="45"/>
                    <a:pt x="38" y="2"/>
                    <a:pt x="29" y="2"/>
                  </a:cubicBezTo>
                  <a:moveTo>
                    <a:pt x="9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87" y="4"/>
                    <a:pt x="84" y="7"/>
                    <a:pt x="80" y="10"/>
                  </a:cubicBezTo>
                  <a:cubicBezTo>
                    <a:pt x="83" y="12"/>
                    <a:pt x="85" y="14"/>
                    <a:pt x="87" y="16"/>
                  </a:cubicBezTo>
                  <a:cubicBezTo>
                    <a:pt x="88" y="16"/>
                    <a:pt x="88" y="17"/>
                    <a:pt x="88" y="17"/>
                  </a:cubicBezTo>
                  <a:cubicBezTo>
                    <a:pt x="90" y="12"/>
                    <a:pt x="90" y="7"/>
                    <a:pt x="90" y="4"/>
                  </a:cubicBezTo>
                  <a:cubicBezTo>
                    <a:pt x="90" y="2"/>
                    <a:pt x="90" y="1"/>
                    <a:pt x="90" y="0"/>
                  </a:cubicBezTo>
                </a:path>
              </a:pathLst>
            </a:custGeom>
            <a:solidFill>
              <a:srgbClr val="BEEEC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41">
              <a:extLst>
                <a:ext uri="{FF2B5EF4-FFF2-40B4-BE49-F238E27FC236}">
                  <a16:creationId xmlns:a16="http://schemas.microsoft.com/office/drawing/2014/main" id="{6EF11CB7-76D2-3CBA-E2B7-3F74A20D6B78}"/>
                </a:ext>
              </a:extLst>
            </p:cNvPr>
            <p:cNvSpPr/>
            <p:nvPr/>
          </p:nvSpPr>
          <p:spPr>
            <a:xfrm>
              <a:off x="2757488" y="3970338"/>
              <a:ext cx="33338" cy="71438"/>
            </a:xfrm>
            <a:custGeom>
              <a:avLst/>
              <a:gdLst/>
              <a:ahLst/>
              <a:cxnLst/>
              <a:rect l="l" t="t" r="r" b="b"/>
              <a:pathLst>
                <a:path w="43" h="91" extrusionOk="0">
                  <a:moveTo>
                    <a:pt x="25" y="0"/>
                  </a:moveTo>
                  <a:cubicBezTo>
                    <a:pt x="36" y="29"/>
                    <a:pt x="42" y="60"/>
                    <a:pt x="43" y="91"/>
                  </a:cubicBezTo>
                  <a:cubicBezTo>
                    <a:pt x="27" y="91"/>
                    <a:pt x="12" y="85"/>
                    <a:pt x="0" y="76"/>
                  </a:cubicBezTo>
                </a:path>
              </a:pathLst>
            </a:custGeom>
            <a:noFill/>
            <a:ln w="9525" cap="rnd" cmpd="sng">
              <a:solidFill>
                <a:srgbClr val="7878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41">
              <a:extLst>
                <a:ext uri="{FF2B5EF4-FFF2-40B4-BE49-F238E27FC236}">
                  <a16:creationId xmlns:a16="http://schemas.microsoft.com/office/drawing/2014/main" id="{A143987A-B7A9-9E5D-CEC6-9470E98DA3A3}"/>
                </a:ext>
              </a:extLst>
            </p:cNvPr>
            <p:cNvSpPr/>
            <p:nvPr/>
          </p:nvSpPr>
          <p:spPr>
            <a:xfrm>
              <a:off x="2782888" y="3956051"/>
              <a:ext cx="14288" cy="38100"/>
            </a:xfrm>
            <a:custGeom>
              <a:avLst/>
              <a:gdLst/>
              <a:ahLst/>
              <a:cxnLst/>
              <a:rect l="l" t="t" r="r" b="b"/>
              <a:pathLst>
                <a:path w="19" h="51" extrusionOk="0">
                  <a:moveTo>
                    <a:pt x="4" y="49"/>
                  </a:moveTo>
                  <a:cubicBezTo>
                    <a:pt x="8" y="33"/>
                    <a:pt x="13" y="18"/>
                    <a:pt x="19" y="3"/>
                  </a:cubicBezTo>
                  <a:cubicBezTo>
                    <a:pt x="19" y="2"/>
                    <a:pt x="19" y="1"/>
                    <a:pt x="18" y="0"/>
                  </a:cubicBezTo>
                  <a:cubicBezTo>
                    <a:pt x="17" y="0"/>
                    <a:pt x="16" y="0"/>
                    <a:pt x="15" y="1"/>
                  </a:cubicBezTo>
                  <a:cubicBezTo>
                    <a:pt x="9" y="17"/>
                    <a:pt x="4" y="32"/>
                    <a:pt x="0" y="48"/>
                  </a:cubicBezTo>
                  <a:cubicBezTo>
                    <a:pt x="0" y="49"/>
                    <a:pt x="1" y="50"/>
                    <a:pt x="2" y="51"/>
                  </a:cubicBezTo>
                  <a:cubicBezTo>
                    <a:pt x="3" y="51"/>
                    <a:pt x="4" y="50"/>
                    <a:pt x="4" y="49"/>
                  </a:cubicBezTo>
                </a:path>
              </a:pathLst>
            </a:custGeom>
            <a:solidFill>
              <a:srgbClr val="78787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41">
              <a:extLst>
                <a:ext uri="{FF2B5EF4-FFF2-40B4-BE49-F238E27FC236}">
                  <a16:creationId xmlns:a16="http://schemas.microsoft.com/office/drawing/2014/main" id="{3F0389B2-BD0F-CD66-C03D-77D9009AC019}"/>
                </a:ext>
              </a:extLst>
            </p:cNvPr>
            <p:cNvSpPr/>
            <p:nvPr/>
          </p:nvSpPr>
          <p:spPr>
            <a:xfrm>
              <a:off x="2755901" y="3967163"/>
              <a:ext cx="71438" cy="55563"/>
            </a:xfrm>
            <a:custGeom>
              <a:avLst/>
              <a:gdLst/>
              <a:ahLst/>
              <a:cxnLst/>
              <a:rect l="l" t="t" r="r" b="b"/>
              <a:pathLst>
                <a:path w="93" h="73" extrusionOk="0">
                  <a:moveTo>
                    <a:pt x="89" y="1"/>
                  </a:moveTo>
                  <a:cubicBezTo>
                    <a:pt x="43" y="70"/>
                    <a:pt x="43" y="70"/>
                    <a:pt x="43" y="70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31" y="57"/>
                    <a:pt x="17" y="43"/>
                    <a:pt x="4" y="28"/>
                  </a:cubicBezTo>
                  <a:cubicBezTo>
                    <a:pt x="4" y="28"/>
                    <a:pt x="2" y="27"/>
                    <a:pt x="1" y="28"/>
                  </a:cubicBezTo>
                  <a:cubicBezTo>
                    <a:pt x="1" y="29"/>
                    <a:pt x="0" y="30"/>
                    <a:pt x="1" y="31"/>
                  </a:cubicBezTo>
                  <a:cubicBezTo>
                    <a:pt x="14" y="46"/>
                    <a:pt x="28" y="60"/>
                    <a:pt x="43" y="72"/>
                  </a:cubicBezTo>
                  <a:cubicBezTo>
                    <a:pt x="44" y="73"/>
                    <a:pt x="44" y="73"/>
                    <a:pt x="45" y="73"/>
                  </a:cubicBezTo>
                  <a:cubicBezTo>
                    <a:pt x="45" y="73"/>
                    <a:pt x="46" y="72"/>
                    <a:pt x="46" y="72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3" y="3"/>
                    <a:pt x="93" y="2"/>
                    <a:pt x="92" y="1"/>
                  </a:cubicBezTo>
                  <a:cubicBezTo>
                    <a:pt x="91" y="0"/>
                    <a:pt x="90" y="1"/>
                    <a:pt x="89" y="1"/>
                  </a:cubicBezTo>
                </a:path>
              </a:pathLst>
            </a:custGeom>
            <a:solidFill>
              <a:srgbClr val="78787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1">
              <a:extLst>
                <a:ext uri="{FF2B5EF4-FFF2-40B4-BE49-F238E27FC236}">
                  <a16:creationId xmlns:a16="http://schemas.microsoft.com/office/drawing/2014/main" id="{4DAB5B40-2AEB-16E0-A9AD-092B9ABB9231}"/>
                </a:ext>
              </a:extLst>
            </p:cNvPr>
            <p:cNvSpPr/>
            <p:nvPr/>
          </p:nvSpPr>
          <p:spPr>
            <a:xfrm>
              <a:off x="2790826" y="4006851"/>
              <a:ext cx="52388" cy="26988"/>
            </a:xfrm>
            <a:custGeom>
              <a:avLst/>
              <a:gdLst/>
              <a:ahLst/>
              <a:cxnLst/>
              <a:rect l="l" t="t" r="r" b="b"/>
              <a:pathLst>
                <a:path w="69" h="36" extrusionOk="0">
                  <a:moveTo>
                    <a:pt x="0" y="36"/>
                  </a:moveTo>
                  <a:cubicBezTo>
                    <a:pt x="0" y="36"/>
                    <a:pt x="49" y="13"/>
                    <a:pt x="69" y="0"/>
                  </a:cubicBezTo>
                </a:path>
              </a:pathLst>
            </a:custGeom>
            <a:noFill/>
            <a:ln w="9525" cap="rnd" cmpd="sng">
              <a:solidFill>
                <a:srgbClr val="7878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1">
              <a:extLst>
                <a:ext uri="{FF2B5EF4-FFF2-40B4-BE49-F238E27FC236}">
                  <a16:creationId xmlns:a16="http://schemas.microsoft.com/office/drawing/2014/main" id="{9EEEE0DF-90FD-8730-422B-7D87DB8ABB85}"/>
                </a:ext>
              </a:extLst>
            </p:cNvPr>
            <p:cNvSpPr/>
            <p:nvPr/>
          </p:nvSpPr>
          <p:spPr>
            <a:xfrm>
              <a:off x="3033713" y="3954463"/>
              <a:ext cx="122238" cy="93663"/>
            </a:xfrm>
            <a:custGeom>
              <a:avLst/>
              <a:gdLst/>
              <a:ahLst/>
              <a:cxnLst/>
              <a:rect l="l" t="t" r="r" b="b"/>
              <a:pathLst>
                <a:path w="158" h="120" extrusionOk="0">
                  <a:moveTo>
                    <a:pt x="107" y="42"/>
                  </a:moveTo>
                  <a:cubicBezTo>
                    <a:pt x="107" y="42"/>
                    <a:pt x="92" y="4"/>
                    <a:pt x="83" y="6"/>
                  </a:cubicBezTo>
                  <a:cubicBezTo>
                    <a:pt x="74" y="7"/>
                    <a:pt x="98" y="66"/>
                    <a:pt x="98" y="66"/>
                  </a:cubicBezTo>
                  <a:cubicBezTo>
                    <a:pt x="98" y="66"/>
                    <a:pt x="70" y="14"/>
                    <a:pt x="51" y="14"/>
                  </a:cubicBezTo>
                  <a:cubicBezTo>
                    <a:pt x="32" y="14"/>
                    <a:pt x="58" y="72"/>
                    <a:pt x="82" y="91"/>
                  </a:cubicBezTo>
                  <a:cubicBezTo>
                    <a:pt x="82" y="91"/>
                    <a:pt x="44" y="51"/>
                    <a:pt x="22" y="59"/>
                  </a:cubicBezTo>
                  <a:cubicBezTo>
                    <a:pt x="0" y="67"/>
                    <a:pt x="66" y="109"/>
                    <a:pt x="66" y="109"/>
                  </a:cubicBezTo>
                  <a:cubicBezTo>
                    <a:pt x="66" y="109"/>
                    <a:pt x="28" y="97"/>
                    <a:pt x="32" y="106"/>
                  </a:cubicBezTo>
                  <a:cubicBezTo>
                    <a:pt x="36" y="112"/>
                    <a:pt x="42" y="116"/>
                    <a:pt x="49" y="117"/>
                  </a:cubicBezTo>
                  <a:cubicBezTo>
                    <a:pt x="5" y="120"/>
                    <a:pt x="5" y="120"/>
                    <a:pt x="5" y="120"/>
                  </a:cubicBezTo>
                  <a:cubicBezTo>
                    <a:pt x="157" y="120"/>
                    <a:pt x="157" y="120"/>
                    <a:pt x="157" y="120"/>
                  </a:cubicBezTo>
                  <a:cubicBezTo>
                    <a:pt x="123" y="116"/>
                    <a:pt x="123" y="116"/>
                    <a:pt x="123" y="116"/>
                  </a:cubicBezTo>
                  <a:cubicBezTo>
                    <a:pt x="123" y="116"/>
                    <a:pt x="158" y="99"/>
                    <a:pt x="148" y="91"/>
                  </a:cubicBezTo>
                  <a:cubicBezTo>
                    <a:pt x="139" y="84"/>
                    <a:pt x="118" y="100"/>
                    <a:pt x="118" y="100"/>
                  </a:cubicBezTo>
                  <a:cubicBezTo>
                    <a:pt x="118" y="100"/>
                    <a:pt x="154" y="60"/>
                    <a:pt x="147" y="45"/>
                  </a:cubicBezTo>
                  <a:cubicBezTo>
                    <a:pt x="140" y="30"/>
                    <a:pt x="109" y="72"/>
                    <a:pt x="109" y="72"/>
                  </a:cubicBezTo>
                  <a:cubicBezTo>
                    <a:pt x="109" y="72"/>
                    <a:pt x="134" y="19"/>
                    <a:pt x="129" y="10"/>
                  </a:cubicBezTo>
                  <a:cubicBezTo>
                    <a:pt x="124" y="0"/>
                    <a:pt x="107" y="42"/>
                    <a:pt x="107" y="42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41">
              <a:extLst>
                <a:ext uri="{FF2B5EF4-FFF2-40B4-BE49-F238E27FC236}">
                  <a16:creationId xmlns:a16="http://schemas.microsoft.com/office/drawing/2014/main" id="{05484928-43CF-810A-8547-AEC4FD044B60}"/>
                </a:ext>
              </a:extLst>
            </p:cNvPr>
            <p:cNvSpPr/>
            <p:nvPr/>
          </p:nvSpPr>
          <p:spPr>
            <a:xfrm>
              <a:off x="3048001" y="3959226"/>
              <a:ext cx="101600" cy="82550"/>
            </a:xfrm>
            <a:custGeom>
              <a:avLst/>
              <a:gdLst/>
              <a:ahLst/>
              <a:cxnLst/>
              <a:rect l="l" t="t" r="r" b="b"/>
              <a:pathLst>
                <a:path w="131" h="106" extrusionOk="0">
                  <a:moveTo>
                    <a:pt x="36" y="80"/>
                  </a:moveTo>
                  <a:cubicBezTo>
                    <a:pt x="32" y="83"/>
                    <a:pt x="29" y="86"/>
                    <a:pt x="26" y="88"/>
                  </a:cubicBezTo>
                  <a:cubicBezTo>
                    <a:pt x="28" y="90"/>
                    <a:pt x="31" y="92"/>
                    <a:pt x="33" y="93"/>
                  </a:cubicBezTo>
                  <a:cubicBezTo>
                    <a:pt x="38" y="92"/>
                    <a:pt x="43" y="92"/>
                    <a:pt x="46" y="92"/>
                  </a:cubicBezTo>
                  <a:cubicBezTo>
                    <a:pt x="50" y="92"/>
                    <a:pt x="53" y="92"/>
                    <a:pt x="53" y="95"/>
                  </a:cubicBezTo>
                  <a:cubicBezTo>
                    <a:pt x="53" y="95"/>
                    <a:pt x="53" y="96"/>
                    <a:pt x="52" y="96"/>
                  </a:cubicBezTo>
                  <a:cubicBezTo>
                    <a:pt x="52" y="97"/>
                    <a:pt x="52" y="97"/>
                    <a:pt x="51" y="98"/>
                  </a:cubicBezTo>
                  <a:cubicBezTo>
                    <a:pt x="59" y="98"/>
                    <a:pt x="66" y="99"/>
                    <a:pt x="73" y="100"/>
                  </a:cubicBezTo>
                  <a:cubicBezTo>
                    <a:pt x="70" y="98"/>
                    <a:pt x="65" y="95"/>
                    <a:pt x="59" y="93"/>
                  </a:cubicBezTo>
                  <a:cubicBezTo>
                    <a:pt x="51" y="89"/>
                    <a:pt x="43" y="84"/>
                    <a:pt x="36" y="80"/>
                  </a:cubicBezTo>
                  <a:moveTo>
                    <a:pt x="60" y="60"/>
                  </a:moveTo>
                  <a:cubicBezTo>
                    <a:pt x="57" y="64"/>
                    <a:pt x="53" y="67"/>
                    <a:pt x="49" y="70"/>
                  </a:cubicBezTo>
                  <a:cubicBezTo>
                    <a:pt x="51" y="72"/>
                    <a:pt x="53" y="75"/>
                    <a:pt x="55" y="77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53" y="75"/>
                    <a:pt x="50" y="73"/>
                    <a:pt x="48" y="71"/>
                  </a:cubicBezTo>
                  <a:cubicBezTo>
                    <a:pt x="45" y="73"/>
                    <a:pt x="42" y="76"/>
                    <a:pt x="40" y="78"/>
                  </a:cubicBezTo>
                  <a:cubicBezTo>
                    <a:pt x="51" y="85"/>
                    <a:pt x="67" y="92"/>
                    <a:pt x="75" y="96"/>
                  </a:cubicBezTo>
                  <a:cubicBezTo>
                    <a:pt x="76" y="97"/>
                    <a:pt x="77" y="97"/>
                    <a:pt x="78" y="98"/>
                  </a:cubicBezTo>
                  <a:cubicBezTo>
                    <a:pt x="79" y="95"/>
                    <a:pt x="79" y="92"/>
                    <a:pt x="79" y="89"/>
                  </a:cubicBezTo>
                  <a:cubicBezTo>
                    <a:pt x="60" y="60"/>
                    <a:pt x="60" y="60"/>
                    <a:pt x="60" y="60"/>
                  </a:cubicBezTo>
                  <a:moveTo>
                    <a:pt x="10" y="52"/>
                  </a:moveTo>
                  <a:cubicBezTo>
                    <a:pt x="10" y="52"/>
                    <a:pt x="9" y="52"/>
                    <a:pt x="9" y="52"/>
                  </a:cubicBezTo>
                  <a:cubicBezTo>
                    <a:pt x="6" y="56"/>
                    <a:pt x="3" y="60"/>
                    <a:pt x="0" y="63"/>
                  </a:cubicBezTo>
                  <a:cubicBezTo>
                    <a:pt x="0" y="63"/>
                    <a:pt x="0" y="64"/>
                    <a:pt x="0" y="64"/>
                  </a:cubicBezTo>
                  <a:cubicBezTo>
                    <a:pt x="4" y="60"/>
                    <a:pt x="9" y="56"/>
                    <a:pt x="14" y="52"/>
                  </a:cubicBezTo>
                  <a:cubicBezTo>
                    <a:pt x="13" y="52"/>
                    <a:pt x="11" y="52"/>
                    <a:pt x="10" y="52"/>
                  </a:cubicBezTo>
                  <a:moveTo>
                    <a:pt x="32" y="8"/>
                  </a:moveTo>
                  <a:cubicBezTo>
                    <a:pt x="32" y="8"/>
                    <a:pt x="32" y="8"/>
                    <a:pt x="32" y="8"/>
                  </a:cubicBezTo>
                  <a:cubicBezTo>
                    <a:pt x="30" y="12"/>
                    <a:pt x="28" y="17"/>
                    <a:pt x="26" y="22"/>
                  </a:cubicBezTo>
                  <a:cubicBezTo>
                    <a:pt x="27" y="27"/>
                    <a:pt x="29" y="34"/>
                    <a:pt x="32" y="40"/>
                  </a:cubicBezTo>
                  <a:cubicBezTo>
                    <a:pt x="36" y="38"/>
                    <a:pt x="40" y="37"/>
                    <a:pt x="44" y="35"/>
                  </a:cubicBezTo>
                  <a:cubicBezTo>
                    <a:pt x="44" y="35"/>
                    <a:pt x="44" y="35"/>
                    <a:pt x="44" y="34"/>
                  </a:cubicBezTo>
                  <a:cubicBezTo>
                    <a:pt x="45" y="34"/>
                    <a:pt x="45" y="34"/>
                    <a:pt x="46" y="34"/>
                  </a:cubicBezTo>
                  <a:cubicBezTo>
                    <a:pt x="46" y="34"/>
                    <a:pt x="46" y="34"/>
                    <a:pt x="47" y="34"/>
                  </a:cubicBezTo>
                  <a:cubicBezTo>
                    <a:pt x="50" y="34"/>
                    <a:pt x="53" y="33"/>
                    <a:pt x="56" y="33"/>
                  </a:cubicBezTo>
                  <a:cubicBezTo>
                    <a:pt x="59" y="33"/>
                    <a:pt x="61" y="33"/>
                    <a:pt x="62" y="34"/>
                  </a:cubicBezTo>
                  <a:cubicBezTo>
                    <a:pt x="53" y="21"/>
                    <a:pt x="42" y="8"/>
                    <a:pt x="32" y="8"/>
                  </a:cubicBezTo>
                  <a:moveTo>
                    <a:pt x="64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62" y="0"/>
                    <a:pt x="62" y="2"/>
                    <a:pt x="62" y="4"/>
                  </a:cubicBezTo>
                  <a:cubicBezTo>
                    <a:pt x="62" y="18"/>
                    <a:pt x="79" y="60"/>
                    <a:pt x="79" y="60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79" y="60"/>
                    <a:pt x="76" y="54"/>
                    <a:pt x="70" y="46"/>
                  </a:cubicBezTo>
                  <a:cubicBezTo>
                    <a:pt x="69" y="49"/>
                    <a:pt x="66" y="53"/>
                    <a:pt x="62" y="57"/>
                  </a:cubicBezTo>
                  <a:cubicBezTo>
                    <a:pt x="80" y="83"/>
                    <a:pt x="80" y="83"/>
                    <a:pt x="80" y="83"/>
                  </a:cubicBezTo>
                  <a:cubicBezTo>
                    <a:pt x="82" y="68"/>
                    <a:pt x="86" y="52"/>
                    <a:pt x="92" y="37"/>
                  </a:cubicBezTo>
                  <a:cubicBezTo>
                    <a:pt x="92" y="36"/>
                    <a:pt x="93" y="36"/>
                    <a:pt x="94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5" y="36"/>
                    <a:pt x="96" y="38"/>
                    <a:pt x="95" y="39"/>
                  </a:cubicBezTo>
                  <a:cubicBezTo>
                    <a:pt x="90" y="53"/>
                    <a:pt x="86" y="68"/>
                    <a:pt x="84" y="83"/>
                  </a:cubicBezTo>
                  <a:cubicBezTo>
                    <a:pt x="94" y="74"/>
                    <a:pt x="103" y="65"/>
                    <a:pt x="112" y="55"/>
                  </a:cubicBezTo>
                  <a:cubicBezTo>
                    <a:pt x="112" y="55"/>
                    <a:pt x="112" y="55"/>
                    <a:pt x="113" y="55"/>
                  </a:cubicBezTo>
                  <a:cubicBezTo>
                    <a:pt x="113" y="55"/>
                    <a:pt x="114" y="55"/>
                    <a:pt x="114" y="55"/>
                  </a:cubicBezTo>
                  <a:cubicBezTo>
                    <a:pt x="115" y="56"/>
                    <a:pt x="115" y="57"/>
                    <a:pt x="115" y="58"/>
                  </a:cubicBezTo>
                  <a:cubicBezTo>
                    <a:pt x="105" y="69"/>
                    <a:pt x="95" y="80"/>
                    <a:pt x="83" y="89"/>
                  </a:cubicBezTo>
                  <a:cubicBezTo>
                    <a:pt x="83" y="93"/>
                    <a:pt x="82" y="96"/>
                    <a:pt x="82" y="100"/>
                  </a:cubicBezTo>
                  <a:cubicBezTo>
                    <a:pt x="82" y="100"/>
                    <a:pt x="82" y="101"/>
                    <a:pt x="82" y="101"/>
                  </a:cubicBezTo>
                  <a:cubicBezTo>
                    <a:pt x="87" y="102"/>
                    <a:pt x="91" y="102"/>
                    <a:pt x="95" y="103"/>
                  </a:cubicBezTo>
                  <a:cubicBezTo>
                    <a:pt x="101" y="101"/>
                    <a:pt x="107" y="98"/>
                    <a:pt x="112" y="94"/>
                  </a:cubicBezTo>
                  <a:cubicBezTo>
                    <a:pt x="112" y="94"/>
                    <a:pt x="113" y="94"/>
                    <a:pt x="113" y="94"/>
                  </a:cubicBezTo>
                  <a:cubicBezTo>
                    <a:pt x="114" y="94"/>
                    <a:pt x="114" y="94"/>
                    <a:pt x="115" y="95"/>
                  </a:cubicBezTo>
                  <a:cubicBezTo>
                    <a:pt x="116" y="96"/>
                    <a:pt x="115" y="97"/>
                    <a:pt x="115" y="97"/>
                  </a:cubicBezTo>
                  <a:cubicBezTo>
                    <a:pt x="111" y="100"/>
                    <a:pt x="107" y="103"/>
                    <a:pt x="103" y="105"/>
                  </a:cubicBezTo>
                  <a:cubicBezTo>
                    <a:pt x="105" y="105"/>
                    <a:pt x="108" y="106"/>
                    <a:pt x="111" y="106"/>
                  </a:cubicBezTo>
                  <a:cubicBezTo>
                    <a:pt x="119" y="102"/>
                    <a:pt x="131" y="94"/>
                    <a:pt x="131" y="88"/>
                  </a:cubicBezTo>
                  <a:cubicBezTo>
                    <a:pt x="131" y="87"/>
                    <a:pt x="130" y="86"/>
                    <a:pt x="129" y="85"/>
                  </a:cubicBezTo>
                  <a:cubicBezTo>
                    <a:pt x="128" y="84"/>
                    <a:pt x="125" y="84"/>
                    <a:pt x="123" y="84"/>
                  </a:cubicBezTo>
                  <a:cubicBezTo>
                    <a:pt x="113" y="84"/>
                    <a:pt x="99" y="94"/>
                    <a:pt x="99" y="94"/>
                  </a:cubicBezTo>
                  <a:cubicBezTo>
                    <a:pt x="99" y="94"/>
                    <a:pt x="99" y="94"/>
                    <a:pt x="99" y="94"/>
                  </a:cubicBezTo>
                  <a:cubicBezTo>
                    <a:pt x="99" y="94"/>
                    <a:pt x="99" y="94"/>
                    <a:pt x="99" y="94"/>
                  </a:cubicBezTo>
                  <a:cubicBezTo>
                    <a:pt x="99" y="94"/>
                    <a:pt x="129" y="61"/>
                    <a:pt x="129" y="44"/>
                  </a:cubicBezTo>
                  <a:cubicBezTo>
                    <a:pt x="129" y="42"/>
                    <a:pt x="129" y="41"/>
                    <a:pt x="128" y="39"/>
                  </a:cubicBezTo>
                  <a:cubicBezTo>
                    <a:pt x="127" y="37"/>
                    <a:pt x="125" y="36"/>
                    <a:pt x="123" y="36"/>
                  </a:cubicBezTo>
                  <a:cubicBezTo>
                    <a:pt x="113" y="36"/>
                    <a:pt x="90" y="66"/>
                    <a:pt x="90" y="66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66"/>
                    <a:pt x="111" y="22"/>
                    <a:pt x="111" y="7"/>
                  </a:cubicBezTo>
                  <a:cubicBezTo>
                    <a:pt x="111" y="6"/>
                    <a:pt x="111" y="4"/>
                    <a:pt x="110" y="4"/>
                  </a:cubicBezTo>
                  <a:cubicBezTo>
                    <a:pt x="110" y="3"/>
                    <a:pt x="109" y="2"/>
                    <a:pt x="109" y="2"/>
                  </a:cubicBezTo>
                  <a:cubicBezTo>
                    <a:pt x="102" y="2"/>
                    <a:pt x="88" y="36"/>
                    <a:pt x="88" y="36"/>
                  </a:cubicBezTo>
                  <a:cubicBezTo>
                    <a:pt x="88" y="36"/>
                    <a:pt x="73" y="0"/>
                    <a:pt x="64" y="0"/>
                  </a:cubicBezTo>
                </a:path>
              </a:pathLst>
            </a:custGeom>
            <a:solidFill>
              <a:srgbClr val="BEEEC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41">
              <a:extLst>
                <a:ext uri="{FF2B5EF4-FFF2-40B4-BE49-F238E27FC236}">
                  <a16:creationId xmlns:a16="http://schemas.microsoft.com/office/drawing/2014/main" id="{4F87DB05-28FC-4C54-769A-4E0123FE4232}"/>
                </a:ext>
              </a:extLst>
            </p:cNvPr>
            <p:cNvSpPr/>
            <p:nvPr/>
          </p:nvSpPr>
          <p:spPr>
            <a:xfrm>
              <a:off x="3108326" y="3987801"/>
              <a:ext cx="30163" cy="57150"/>
            </a:xfrm>
            <a:custGeom>
              <a:avLst/>
              <a:gdLst/>
              <a:ahLst/>
              <a:cxnLst/>
              <a:rect l="l" t="t" r="r" b="b"/>
              <a:pathLst>
                <a:path w="38" h="74" extrusionOk="0">
                  <a:moveTo>
                    <a:pt x="14" y="1"/>
                  </a:moveTo>
                  <a:cubicBezTo>
                    <a:pt x="5" y="24"/>
                    <a:pt x="1" y="48"/>
                    <a:pt x="0" y="72"/>
                  </a:cubicBezTo>
                  <a:cubicBezTo>
                    <a:pt x="0" y="72"/>
                    <a:pt x="0" y="73"/>
                    <a:pt x="0" y="73"/>
                  </a:cubicBezTo>
                  <a:cubicBezTo>
                    <a:pt x="1" y="74"/>
                    <a:pt x="1" y="74"/>
                    <a:pt x="2" y="74"/>
                  </a:cubicBezTo>
                  <a:cubicBezTo>
                    <a:pt x="14" y="73"/>
                    <a:pt x="27" y="69"/>
                    <a:pt x="37" y="61"/>
                  </a:cubicBezTo>
                  <a:cubicBezTo>
                    <a:pt x="37" y="61"/>
                    <a:pt x="38" y="60"/>
                    <a:pt x="37" y="59"/>
                  </a:cubicBezTo>
                  <a:cubicBezTo>
                    <a:pt x="36" y="58"/>
                    <a:pt x="35" y="58"/>
                    <a:pt x="34" y="58"/>
                  </a:cubicBezTo>
                  <a:cubicBezTo>
                    <a:pt x="25" y="65"/>
                    <a:pt x="13" y="70"/>
                    <a:pt x="2" y="70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5" y="48"/>
                    <a:pt x="9" y="25"/>
                    <a:pt x="17" y="3"/>
                  </a:cubicBezTo>
                  <a:cubicBezTo>
                    <a:pt x="18" y="2"/>
                    <a:pt x="17" y="0"/>
                    <a:pt x="16" y="0"/>
                  </a:cubicBezTo>
                  <a:cubicBezTo>
                    <a:pt x="15" y="0"/>
                    <a:pt x="14" y="0"/>
                    <a:pt x="14" y="1"/>
                  </a:cubicBezTo>
                </a:path>
              </a:pathLst>
            </a:custGeom>
            <a:solidFill>
              <a:srgbClr val="78787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41">
              <a:extLst>
                <a:ext uri="{FF2B5EF4-FFF2-40B4-BE49-F238E27FC236}">
                  <a16:creationId xmlns:a16="http://schemas.microsoft.com/office/drawing/2014/main" id="{AE5D6EB9-DA2F-A7E8-F3C5-DD5085CD6024}"/>
                </a:ext>
              </a:extLst>
            </p:cNvPr>
            <p:cNvSpPr/>
            <p:nvPr/>
          </p:nvSpPr>
          <p:spPr>
            <a:xfrm>
              <a:off x="3106738" y="3978276"/>
              <a:ext cx="9525" cy="26988"/>
            </a:xfrm>
            <a:custGeom>
              <a:avLst/>
              <a:gdLst/>
              <a:ahLst/>
              <a:cxnLst/>
              <a:rect l="l" t="t" r="r" b="b"/>
              <a:pathLst>
                <a:path w="12" h="36" extrusionOk="0">
                  <a:moveTo>
                    <a:pt x="12" y="36"/>
                  </a:moveTo>
                  <a:cubicBezTo>
                    <a:pt x="9" y="24"/>
                    <a:pt x="5" y="12"/>
                    <a:pt x="0" y="0"/>
                  </a:cubicBezTo>
                </a:path>
              </a:pathLst>
            </a:custGeom>
            <a:noFill/>
            <a:ln w="9525" cap="rnd" cmpd="sng">
              <a:solidFill>
                <a:srgbClr val="7878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1">
              <a:extLst>
                <a:ext uri="{FF2B5EF4-FFF2-40B4-BE49-F238E27FC236}">
                  <a16:creationId xmlns:a16="http://schemas.microsoft.com/office/drawing/2014/main" id="{3E508DD8-34C3-7336-68F4-E09570E3ECE1}"/>
                </a:ext>
              </a:extLst>
            </p:cNvPr>
            <p:cNvSpPr/>
            <p:nvPr/>
          </p:nvSpPr>
          <p:spPr>
            <a:xfrm>
              <a:off x="3081338" y="3986213"/>
              <a:ext cx="55563" cy="42863"/>
            </a:xfrm>
            <a:custGeom>
              <a:avLst/>
              <a:gdLst/>
              <a:ahLst/>
              <a:cxnLst/>
              <a:rect l="l" t="t" r="r" b="b"/>
              <a:pathLst>
                <a:path w="72" h="56" extrusionOk="0">
                  <a:moveTo>
                    <a:pt x="1" y="3"/>
                  </a:moveTo>
                  <a:cubicBezTo>
                    <a:pt x="36" y="55"/>
                    <a:pt x="36" y="55"/>
                    <a:pt x="36" y="55"/>
                  </a:cubicBezTo>
                  <a:cubicBezTo>
                    <a:pt x="37" y="56"/>
                    <a:pt x="37" y="56"/>
                    <a:pt x="38" y="56"/>
                  </a:cubicBezTo>
                  <a:cubicBezTo>
                    <a:pt x="38" y="56"/>
                    <a:pt x="39" y="56"/>
                    <a:pt x="39" y="56"/>
                  </a:cubicBezTo>
                  <a:cubicBezTo>
                    <a:pt x="51" y="46"/>
                    <a:pt x="62" y="36"/>
                    <a:pt x="72" y="24"/>
                  </a:cubicBezTo>
                  <a:cubicBezTo>
                    <a:pt x="72" y="23"/>
                    <a:pt x="72" y="22"/>
                    <a:pt x="71" y="21"/>
                  </a:cubicBezTo>
                  <a:cubicBezTo>
                    <a:pt x="71" y="21"/>
                    <a:pt x="69" y="21"/>
                    <a:pt x="69" y="21"/>
                  </a:cubicBezTo>
                  <a:cubicBezTo>
                    <a:pt x="59" y="33"/>
                    <a:pt x="48" y="43"/>
                    <a:pt x="37" y="53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1" y="1"/>
                    <a:pt x="0" y="2"/>
                    <a:pt x="1" y="3"/>
                  </a:cubicBezTo>
                </a:path>
              </a:pathLst>
            </a:custGeom>
            <a:solidFill>
              <a:srgbClr val="78787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1">
              <a:extLst>
                <a:ext uri="{FF2B5EF4-FFF2-40B4-BE49-F238E27FC236}">
                  <a16:creationId xmlns:a16="http://schemas.microsoft.com/office/drawing/2014/main" id="{0D0C416A-352D-8603-7379-440F39DA9C72}"/>
                </a:ext>
              </a:extLst>
            </p:cNvPr>
            <p:cNvSpPr/>
            <p:nvPr/>
          </p:nvSpPr>
          <p:spPr>
            <a:xfrm>
              <a:off x="3068638" y="4014788"/>
              <a:ext cx="44450" cy="23813"/>
            </a:xfrm>
            <a:custGeom>
              <a:avLst/>
              <a:gdLst/>
              <a:ahLst/>
              <a:cxnLst/>
              <a:rect l="l" t="t" r="r" b="b"/>
              <a:pathLst>
                <a:path w="57" h="32" extrusionOk="0">
                  <a:moveTo>
                    <a:pt x="55" y="28"/>
                  </a:moveTo>
                  <a:cubicBezTo>
                    <a:pt x="55" y="28"/>
                    <a:pt x="53" y="27"/>
                    <a:pt x="49" y="25"/>
                  </a:cubicBezTo>
                  <a:cubicBezTo>
                    <a:pt x="38" y="20"/>
                    <a:pt x="14" y="8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9" y="9"/>
                    <a:pt x="22" y="16"/>
                    <a:pt x="33" y="22"/>
                  </a:cubicBezTo>
                  <a:cubicBezTo>
                    <a:pt x="44" y="27"/>
                    <a:pt x="53" y="32"/>
                    <a:pt x="53" y="32"/>
                  </a:cubicBezTo>
                  <a:cubicBezTo>
                    <a:pt x="54" y="32"/>
                    <a:pt x="56" y="32"/>
                    <a:pt x="56" y="31"/>
                  </a:cubicBezTo>
                  <a:cubicBezTo>
                    <a:pt x="57" y="30"/>
                    <a:pt x="56" y="29"/>
                    <a:pt x="55" y="28"/>
                  </a:cubicBezTo>
                </a:path>
              </a:pathLst>
            </a:custGeom>
            <a:solidFill>
              <a:srgbClr val="78787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41">
              <a:extLst>
                <a:ext uri="{FF2B5EF4-FFF2-40B4-BE49-F238E27FC236}">
                  <a16:creationId xmlns:a16="http://schemas.microsoft.com/office/drawing/2014/main" id="{B2B641A3-6B6F-1659-9FB1-437857319F87}"/>
                </a:ext>
              </a:extLst>
            </p:cNvPr>
            <p:cNvSpPr/>
            <p:nvPr/>
          </p:nvSpPr>
          <p:spPr>
            <a:xfrm>
              <a:off x="2930526" y="3871913"/>
              <a:ext cx="20638" cy="20638"/>
            </a:xfrm>
            <a:custGeom>
              <a:avLst/>
              <a:gdLst/>
              <a:ahLst/>
              <a:cxnLst/>
              <a:rect l="l" t="t" r="r" b="b"/>
              <a:pathLst>
                <a:path w="28" h="27" extrusionOk="0">
                  <a:moveTo>
                    <a:pt x="0" y="27"/>
                  </a:moveTo>
                  <a:cubicBezTo>
                    <a:pt x="0" y="27"/>
                    <a:pt x="2" y="18"/>
                    <a:pt x="2" y="18"/>
                  </a:cubicBezTo>
                  <a:cubicBezTo>
                    <a:pt x="4" y="11"/>
                    <a:pt x="12" y="0"/>
                    <a:pt x="20" y="0"/>
                  </a:cubicBezTo>
                  <a:cubicBezTo>
                    <a:pt x="25" y="0"/>
                    <a:pt x="28" y="4"/>
                    <a:pt x="28" y="9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7" y="16"/>
                    <a:pt x="24" y="20"/>
                    <a:pt x="19" y="23"/>
                  </a:cubicBezTo>
                  <a:cubicBezTo>
                    <a:pt x="13" y="25"/>
                    <a:pt x="7" y="27"/>
                    <a:pt x="0" y="27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41">
              <a:extLst>
                <a:ext uri="{FF2B5EF4-FFF2-40B4-BE49-F238E27FC236}">
                  <a16:creationId xmlns:a16="http://schemas.microsoft.com/office/drawing/2014/main" id="{17B91E18-21B1-B394-31F1-5C9DCA8DBBEE}"/>
                </a:ext>
              </a:extLst>
            </p:cNvPr>
            <p:cNvSpPr/>
            <p:nvPr/>
          </p:nvSpPr>
          <p:spPr>
            <a:xfrm>
              <a:off x="2887663" y="3844926"/>
              <a:ext cx="142875" cy="193675"/>
            </a:xfrm>
            <a:custGeom>
              <a:avLst/>
              <a:gdLst/>
              <a:ahLst/>
              <a:cxnLst/>
              <a:rect l="l" t="t" r="r" b="b"/>
              <a:pathLst>
                <a:path w="185" h="250" extrusionOk="0">
                  <a:moveTo>
                    <a:pt x="41" y="1"/>
                  </a:moveTo>
                  <a:cubicBezTo>
                    <a:pt x="48" y="4"/>
                    <a:pt x="51" y="17"/>
                    <a:pt x="51" y="23"/>
                  </a:cubicBezTo>
                  <a:cubicBezTo>
                    <a:pt x="51" y="24"/>
                    <a:pt x="50" y="33"/>
                    <a:pt x="50" y="33"/>
                  </a:cubicBezTo>
                  <a:cubicBezTo>
                    <a:pt x="50" y="35"/>
                    <a:pt x="51" y="37"/>
                    <a:pt x="52" y="40"/>
                  </a:cubicBezTo>
                  <a:cubicBezTo>
                    <a:pt x="53" y="44"/>
                    <a:pt x="54" y="49"/>
                    <a:pt x="55" y="55"/>
                  </a:cubicBezTo>
                  <a:cubicBezTo>
                    <a:pt x="56" y="61"/>
                    <a:pt x="56" y="67"/>
                    <a:pt x="57" y="73"/>
                  </a:cubicBezTo>
                  <a:cubicBezTo>
                    <a:pt x="57" y="80"/>
                    <a:pt x="57" y="87"/>
                    <a:pt x="56" y="94"/>
                  </a:cubicBezTo>
                  <a:cubicBezTo>
                    <a:pt x="57" y="92"/>
                    <a:pt x="60" y="86"/>
                    <a:pt x="60" y="86"/>
                  </a:cubicBezTo>
                  <a:cubicBezTo>
                    <a:pt x="64" y="80"/>
                    <a:pt x="74" y="72"/>
                    <a:pt x="81" y="74"/>
                  </a:cubicBezTo>
                  <a:cubicBezTo>
                    <a:pt x="86" y="75"/>
                    <a:pt x="89" y="80"/>
                    <a:pt x="87" y="85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84" y="91"/>
                    <a:pt x="80" y="94"/>
                    <a:pt x="74" y="95"/>
                  </a:cubicBezTo>
                  <a:cubicBezTo>
                    <a:pt x="68" y="96"/>
                    <a:pt x="62" y="96"/>
                    <a:pt x="56" y="95"/>
                  </a:cubicBezTo>
                  <a:cubicBezTo>
                    <a:pt x="55" y="102"/>
                    <a:pt x="53" y="109"/>
                    <a:pt x="51" y="115"/>
                  </a:cubicBezTo>
                  <a:cubicBezTo>
                    <a:pt x="50" y="119"/>
                    <a:pt x="49" y="123"/>
                    <a:pt x="47" y="127"/>
                  </a:cubicBezTo>
                  <a:cubicBezTo>
                    <a:pt x="49" y="124"/>
                    <a:pt x="49" y="124"/>
                    <a:pt x="49" y="124"/>
                  </a:cubicBezTo>
                  <a:cubicBezTo>
                    <a:pt x="53" y="118"/>
                    <a:pt x="63" y="109"/>
                    <a:pt x="71" y="111"/>
                  </a:cubicBezTo>
                  <a:cubicBezTo>
                    <a:pt x="75" y="113"/>
                    <a:pt x="78" y="118"/>
                    <a:pt x="76" y="123"/>
                  </a:cubicBezTo>
                  <a:cubicBezTo>
                    <a:pt x="76" y="123"/>
                    <a:pt x="76" y="123"/>
                    <a:pt x="76" y="123"/>
                  </a:cubicBezTo>
                  <a:cubicBezTo>
                    <a:pt x="74" y="128"/>
                    <a:pt x="69" y="132"/>
                    <a:pt x="64" y="133"/>
                  </a:cubicBezTo>
                  <a:cubicBezTo>
                    <a:pt x="58" y="134"/>
                    <a:pt x="52" y="134"/>
                    <a:pt x="46" y="133"/>
                  </a:cubicBezTo>
                  <a:cubicBezTo>
                    <a:pt x="45" y="134"/>
                    <a:pt x="45" y="136"/>
                    <a:pt x="44" y="137"/>
                  </a:cubicBezTo>
                  <a:cubicBezTo>
                    <a:pt x="42" y="144"/>
                    <a:pt x="39" y="151"/>
                    <a:pt x="37" y="158"/>
                  </a:cubicBezTo>
                  <a:cubicBezTo>
                    <a:pt x="36" y="161"/>
                    <a:pt x="35" y="163"/>
                    <a:pt x="35" y="166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40" y="157"/>
                    <a:pt x="50" y="149"/>
                    <a:pt x="58" y="151"/>
                  </a:cubicBezTo>
                  <a:cubicBezTo>
                    <a:pt x="62" y="152"/>
                    <a:pt x="65" y="157"/>
                    <a:pt x="64" y="162"/>
                  </a:cubicBezTo>
                  <a:cubicBezTo>
                    <a:pt x="63" y="163"/>
                    <a:pt x="63" y="163"/>
                    <a:pt x="63" y="163"/>
                  </a:cubicBezTo>
                  <a:cubicBezTo>
                    <a:pt x="61" y="167"/>
                    <a:pt x="56" y="171"/>
                    <a:pt x="51" y="172"/>
                  </a:cubicBezTo>
                  <a:cubicBezTo>
                    <a:pt x="45" y="173"/>
                    <a:pt x="39" y="173"/>
                    <a:pt x="33" y="172"/>
                  </a:cubicBezTo>
                  <a:cubicBezTo>
                    <a:pt x="33" y="175"/>
                    <a:pt x="32" y="177"/>
                    <a:pt x="31" y="180"/>
                  </a:cubicBezTo>
                  <a:cubicBezTo>
                    <a:pt x="31" y="182"/>
                    <a:pt x="31" y="183"/>
                    <a:pt x="30" y="185"/>
                  </a:cubicBezTo>
                  <a:cubicBezTo>
                    <a:pt x="30" y="187"/>
                    <a:pt x="30" y="188"/>
                    <a:pt x="30" y="190"/>
                  </a:cubicBezTo>
                  <a:cubicBezTo>
                    <a:pt x="29" y="193"/>
                    <a:pt x="29" y="197"/>
                    <a:pt x="29" y="200"/>
                  </a:cubicBezTo>
                  <a:cubicBezTo>
                    <a:pt x="29" y="203"/>
                    <a:pt x="29" y="204"/>
                    <a:pt x="28" y="207"/>
                  </a:cubicBezTo>
                  <a:cubicBezTo>
                    <a:pt x="29" y="204"/>
                    <a:pt x="31" y="199"/>
                    <a:pt x="31" y="199"/>
                  </a:cubicBezTo>
                  <a:cubicBezTo>
                    <a:pt x="33" y="194"/>
                    <a:pt x="37" y="189"/>
                    <a:pt x="42" y="186"/>
                  </a:cubicBezTo>
                  <a:cubicBezTo>
                    <a:pt x="43" y="185"/>
                    <a:pt x="43" y="185"/>
                    <a:pt x="43" y="184"/>
                  </a:cubicBezTo>
                  <a:cubicBezTo>
                    <a:pt x="46" y="180"/>
                    <a:pt x="52" y="179"/>
                    <a:pt x="56" y="182"/>
                  </a:cubicBezTo>
                  <a:cubicBezTo>
                    <a:pt x="56" y="182"/>
                    <a:pt x="56" y="182"/>
                    <a:pt x="56" y="182"/>
                  </a:cubicBezTo>
                  <a:cubicBezTo>
                    <a:pt x="62" y="187"/>
                    <a:pt x="61" y="200"/>
                    <a:pt x="58" y="207"/>
                  </a:cubicBezTo>
                  <a:cubicBezTo>
                    <a:pt x="58" y="207"/>
                    <a:pt x="56" y="211"/>
                    <a:pt x="54" y="213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60" y="207"/>
                    <a:pt x="62" y="205"/>
                    <a:pt x="64" y="202"/>
                  </a:cubicBezTo>
                  <a:cubicBezTo>
                    <a:pt x="68" y="198"/>
                    <a:pt x="68" y="198"/>
                    <a:pt x="68" y="198"/>
                  </a:cubicBezTo>
                  <a:cubicBezTo>
                    <a:pt x="69" y="197"/>
                    <a:pt x="70" y="196"/>
                    <a:pt x="71" y="194"/>
                  </a:cubicBezTo>
                  <a:cubicBezTo>
                    <a:pt x="74" y="191"/>
                    <a:pt x="78" y="189"/>
                    <a:pt x="81" y="186"/>
                  </a:cubicBezTo>
                  <a:cubicBezTo>
                    <a:pt x="76" y="182"/>
                    <a:pt x="72" y="178"/>
                    <a:pt x="69" y="173"/>
                  </a:cubicBezTo>
                  <a:cubicBezTo>
                    <a:pt x="66" y="168"/>
                    <a:pt x="65" y="162"/>
                    <a:pt x="67" y="157"/>
                  </a:cubicBezTo>
                  <a:cubicBezTo>
                    <a:pt x="69" y="153"/>
                    <a:pt x="74" y="151"/>
                    <a:pt x="79" y="153"/>
                  </a:cubicBezTo>
                  <a:cubicBezTo>
                    <a:pt x="80" y="153"/>
                    <a:pt x="80" y="153"/>
                    <a:pt x="80" y="153"/>
                  </a:cubicBezTo>
                  <a:cubicBezTo>
                    <a:pt x="86" y="157"/>
                    <a:pt x="86" y="171"/>
                    <a:pt x="85" y="177"/>
                  </a:cubicBezTo>
                  <a:cubicBezTo>
                    <a:pt x="85" y="178"/>
                    <a:pt x="83" y="182"/>
                    <a:pt x="82" y="185"/>
                  </a:cubicBezTo>
                  <a:cubicBezTo>
                    <a:pt x="88" y="180"/>
                    <a:pt x="88" y="180"/>
                    <a:pt x="88" y="180"/>
                  </a:cubicBezTo>
                  <a:cubicBezTo>
                    <a:pt x="94" y="175"/>
                    <a:pt x="100" y="171"/>
                    <a:pt x="107" y="166"/>
                  </a:cubicBezTo>
                  <a:cubicBezTo>
                    <a:pt x="112" y="162"/>
                    <a:pt x="112" y="162"/>
                    <a:pt x="112" y="162"/>
                  </a:cubicBezTo>
                  <a:cubicBezTo>
                    <a:pt x="107" y="158"/>
                    <a:pt x="103" y="154"/>
                    <a:pt x="99" y="149"/>
                  </a:cubicBezTo>
                  <a:cubicBezTo>
                    <a:pt x="96" y="144"/>
                    <a:pt x="96" y="138"/>
                    <a:pt x="98" y="133"/>
                  </a:cubicBezTo>
                  <a:cubicBezTo>
                    <a:pt x="100" y="129"/>
                    <a:pt x="105" y="127"/>
                    <a:pt x="110" y="129"/>
                  </a:cubicBezTo>
                  <a:cubicBezTo>
                    <a:pt x="110" y="129"/>
                    <a:pt x="110" y="129"/>
                    <a:pt x="110" y="129"/>
                  </a:cubicBezTo>
                  <a:cubicBezTo>
                    <a:pt x="117" y="133"/>
                    <a:pt x="117" y="147"/>
                    <a:pt x="116" y="153"/>
                  </a:cubicBezTo>
                  <a:cubicBezTo>
                    <a:pt x="116" y="154"/>
                    <a:pt x="113" y="160"/>
                    <a:pt x="112" y="162"/>
                  </a:cubicBezTo>
                  <a:cubicBezTo>
                    <a:pt x="117" y="159"/>
                    <a:pt x="121" y="156"/>
                    <a:pt x="124" y="153"/>
                  </a:cubicBezTo>
                  <a:cubicBezTo>
                    <a:pt x="130" y="148"/>
                    <a:pt x="135" y="144"/>
                    <a:pt x="139" y="139"/>
                  </a:cubicBezTo>
                  <a:cubicBezTo>
                    <a:pt x="134" y="135"/>
                    <a:pt x="130" y="130"/>
                    <a:pt x="126" y="125"/>
                  </a:cubicBezTo>
                  <a:cubicBezTo>
                    <a:pt x="124" y="121"/>
                    <a:pt x="123" y="115"/>
                    <a:pt x="125" y="110"/>
                  </a:cubicBezTo>
                  <a:cubicBezTo>
                    <a:pt x="127" y="105"/>
                    <a:pt x="132" y="103"/>
                    <a:pt x="137" y="105"/>
                  </a:cubicBezTo>
                  <a:cubicBezTo>
                    <a:pt x="138" y="106"/>
                    <a:pt x="138" y="106"/>
                    <a:pt x="138" y="106"/>
                  </a:cubicBezTo>
                  <a:cubicBezTo>
                    <a:pt x="144" y="110"/>
                    <a:pt x="144" y="123"/>
                    <a:pt x="143" y="130"/>
                  </a:cubicBezTo>
                  <a:cubicBezTo>
                    <a:pt x="143" y="130"/>
                    <a:pt x="141" y="135"/>
                    <a:pt x="140" y="137"/>
                  </a:cubicBezTo>
                  <a:cubicBezTo>
                    <a:pt x="140" y="137"/>
                    <a:pt x="140" y="137"/>
                    <a:pt x="140" y="137"/>
                  </a:cubicBezTo>
                  <a:cubicBezTo>
                    <a:pt x="145" y="132"/>
                    <a:pt x="149" y="127"/>
                    <a:pt x="153" y="121"/>
                  </a:cubicBezTo>
                  <a:cubicBezTo>
                    <a:pt x="155" y="118"/>
                    <a:pt x="156" y="115"/>
                    <a:pt x="158" y="112"/>
                  </a:cubicBezTo>
                  <a:cubicBezTo>
                    <a:pt x="153" y="109"/>
                    <a:pt x="148" y="105"/>
                    <a:pt x="144" y="100"/>
                  </a:cubicBezTo>
                  <a:cubicBezTo>
                    <a:pt x="141" y="96"/>
                    <a:pt x="140" y="90"/>
                    <a:pt x="141" y="85"/>
                  </a:cubicBezTo>
                  <a:cubicBezTo>
                    <a:pt x="142" y="80"/>
                    <a:pt x="147" y="77"/>
                    <a:pt x="152" y="79"/>
                  </a:cubicBezTo>
                  <a:cubicBezTo>
                    <a:pt x="153" y="79"/>
                    <a:pt x="153" y="79"/>
                    <a:pt x="153" y="79"/>
                  </a:cubicBezTo>
                  <a:cubicBezTo>
                    <a:pt x="160" y="83"/>
                    <a:pt x="162" y="96"/>
                    <a:pt x="161" y="103"/>
                  </a:cubicBezTo>
                  <a:cubicBezTo>
                    <a:pt x="161" y="103"/>
                    <a:pt x="160" y="107"/>
                    <a:pt x="159" y="109"/>
                  </a:cubicBezTo>
                  <a:cubicBezTo>
                    <a:pt x="160" y="108"/>
                    <a:pt x="161" y="107"/>
                    <a:pt x="161" y="105"/>
                  </a:cubicBezTo>
                  <a:cubicBezTo>
                    <a:pt x="164" y="100"/>
                    <a:pt x="166" y="95"/>
                    <a:pt x="167" y="91"/>
                  </a:cubicBezTo>
                  <a:cubicBezTo>
                    <a:pt x="168" y="88"/>
                    <a:pt x="169" y="86"/>
                    <a:pt x="170" y="84"/>
                  </a:cubicBezTo>
                  <a:cubicBezTo>
                    <a:pt x="167" y="79"/>
                    <a:pt x="165" y="73"/>
                    <a:pt x="163" y="67"/>
                  </a:cubicBezTo>
                  <a:cubicBezTo>
                    <a:pt x="162" y="62"/>
                    <a:pt x="164" y="56"/>
                    <a:pt x="167" y="52"/>
                  </a:cubicBezTo>
                  <a:cubicBezTo>
                    <a:pt x="171" y="49"/>
                    <a:pt x="176" y="49"/>
                    <a:pt x="180" y="52"/>
                  </a:cubicBezTo>
                  <a:cubicBezTo>
                    <a:pt x="180" y="52"/>
                    <a:pt x="181" y="53"/>
                    <a:pt x="181" y="53"/>
                  </a:cubicBezTo>
                  <a:cubicBezTo>
                    <a:pt x="185" y="59"/>
                    <a:pt x="181" y="72"/>
                    <a:pt x="177" y="78"/>
                  </a:cubicBezTo>
                  <a:cubicBezTo>
                    <a:pt x="177" y="78"/>
                    <a:pt x="170" y="85"/>
                    <a:pt x="170" y="85"/>
                  </a:cubicBezTo>
                  <a:cubicBezTo>
                    <a:pt x="168" y="91"/>
                    <a:pt x="168" y="91"/>
                    <a:pt x="168" y="91"/>
                  </a:cubicBezTo>
                  <a:cubicBezTo>
                    <a:pt x="167" y="96"/>
                    <a:pt x="165" y="101"/>
                    <a:pt x="162" y="106"/>
                  </a:cubicBezTo>
                  <a:cubicBezTo>
                    <a:pt x="160" y="112"/>
                    <a:pt x="157" y="117"/>
                    <a:pt x="154" y="122"/>
                  </a:cubicBezTo>
                  <a:cubicBezTo>
                    <a:pt x="150" y="128"/>
                    <a:pt x="146" y="134"/>
                    <a:pt x="142" y="139"/>
                  </a:cubicBezTo>
                  <a:cubicBezTo>
                    <a:pt x="144" y="138"/>
                    <a:pt x="149" y="135"/>
                    <a:pt x="150" y="135"/>
                  </a:cubicBezTo>
                  <a:cubicBezTo>
                    <a:pt x="156" y="132"/>
                    <a:pt x="169" y="131"/>
                    <a:pt x="174" y="136"/>
                  </a:cubicBezTo>
                  <a:cubicBezTo>
                    <a:pt x="177" y="140"/>
                    <a:pt x="177" y="146"/>
                    <a:pt x="173" y="149"/>
                  </a:cubicBezTo>
                  <a:cubicBezTo>
                    <a:pt x="172" y="149"/>
                    <a:pt x="172" y="149"/>
                    <a:pt x="172" y="149"/>
                  </a:cubicBezTo>
                  <a:cubicBezTo>
                    <a:pt x="167" y="152"/>
                    <a:pt x="162" y="152"/>
                    <a:pt x="157" y="150"/>
                  </a:cubicBezTo>
                  <a:cubicBezTo>
                    <a:pt x="151" y="148"/>
                    <a:pt x="146" y="144"/>
                    <a:pt x="141" y="140"/>
                  </a:cubicBezTo>
                  <a:cubicBezTo>
                    <a:pt x="137" y="145"/>
                    <a:pt x="132" y="150"/>
                    <a:pt x="126" y="154"/>
                  </a:cubicBezTo>
                  <a:cubicBezTo>
                    <a:pt x="123" y="157"/>
                    <a:pt x="120" y="160"/>
                    <a:pt x="117" y="162"/>
                  </a:cubicBezTo>
                  <a:cubicBezTo>
                    <a:pt x="120" y="160"/>
                    <a:pt x="120" y="160"/>
                    <a:pt x="120" y="160"/>
                  </a:cubicBezTo>
                  <a:cubicBezTo>
                    <a:pt x="126" y="158"/>
                    <a:pt x="140" y="156"/>
                    <a:pt x="145" y="162"/>
                  </a:cubicBezTo>
                  <a:cubicBezTo>
                    <a:pt x="148" y="166"/>
                    <a:pt x="147" y="171"/>
                    <a:pt x="143" y="174"/>
                  </a:cubicBezTo>
                  <a:cubicBezTo>
                    <a:pt x="143" y="175"/>
                    <a:pt x="143" y="175"/>
                    <a:pt x="143" y="175"/>
                  </a:cubicBezTo>
                  <a:cubicBezTo>
                    <a:pt x="138" y="178"/>
                    <a:pt x="132" y="178"/>
                    <a:pt x="127" y="176"/>
                  </a:cubicBezTo>
                  <a:cubicBezTo>
                    <a:pt x="122" y="173"/>
                    <a:pt x="117" y="170"/>
                    <a:pt x="112" y="166"/>
                  </a:cubicBezTo>
                  <a:cubicBezTo>
                    <a:pt x="109" y="169"/>
                    <a:pt x="109" y="169"/>
                    <a:pt x="109" y="169"/>
                  </a:cubicBezTo>
                  <a:cubicBezTo>
                    <a:pt x="103" y="173"/>
                    <a:pt x="96" y="178"/>
                    <a:pt x="91" y="182"/>
                  </a:cubicBezTo>
                  <a:cubicBezTo>
                    <a:pt x="85" y="187"/>
                    <a:pt x="85" y="187"/>
                    <a:pt x="85" y="187"/>
                  </a:cubicBezTo>
                  <a:cubicBezTo>
                    <a:pt x="88" y="186"/>
                    <a:pt x="88" y="186"/>
                    <a:pt x="88" y="186"/>
                  </a:cubicBezTo>
                  <a:cubicBezTo>
                    <a:pt x="94" y="183"/>
                    <a:pt x="107" y="182"/>
                    <a:pt x="112" y="187"/>
                  </a:cubicBezTo>
                  <a:cubicBezTo>
                    <a:pt x="115" y="191"/>
                    <a:pt x="115" y="197"/>
                    <a:pt x="111" y="200"/>
                  </a:cubicBezTo>
                  <a:cubicBezTo>
                    <a:pt x="110" y="200"/>
                    <a:pt x="110" y="200"/>
                    <a:pt x="110" y="200"/>
                  </a:cubicBezTo>
                  <a:cubicBezTo>
                    <a:pt x="105" y="203"/>
                    <a:pt x="100" y="203"/>
                    <a:pt x="95" y="201"/>
                  </a:cubicBezTo>
                  <a:cubicBezTo>
                    <a:pt x="89" y="199"/>
                    <a:pt x="84" y="196"/>
                    <a:pt x="80" y="192"/>
                  </a:cubicBezTo>
                  <a:cubicBezTo>
                    <a:pt x="78" y="193"/>
                    <a:pt x="76" y="195"/>
                    <a:pt x="75" y="197"/>
                  </a:cubicBezTo>
                  <a:cubicBezTo>
                    <a:pt x="73" y="199"/>
                    <a:pt x="72" y="199"/>
                    <a:pt x="71" y="201"/>
                  </a:cubicBezTo>
                  <a:cubicBezTo>
                    <a:pt x="67" y="205"/>
                    <a:pt x="67" y="205"/>
                    <a:pt x="67" y="205"/>
                  </a:cubicBezTo>
                  <a:cubicBezTo>
                    <a:pt x="61" y="212"/>
                    <a:pt x="61" y="212"/>
                    <a:pt x="61" y="212"/>
                  </a:cubicBezTo>
                  <a:cubicBezTo>
                    <a:pt x="60" y="214"/>
                    <a:pt x="58" y="216"/>
                    <a:pt x="57" y="218"/>
                  </a:cubicBezTo>
                  <a:cubicBezTo>
                    <a:pt x="59" y="216"/>
                    <a:pt x="63" y="213"/>
                    <a:pt x="64" y="212"/>
                  </a:cubicBezTo>
                  <a:cubicBezTo>
                    <a:pt x="69" y="209"/>
                    <a:pt x="82" y="205"/>
                    <a:pt x="88" y="210"/>
                  </a:cubicBezTo>
                  <a:cubicBezTo>
                    <a:pt x="92" y="213"/>
                    <a:pt x="92" y="219"/>
                    <a:pt x="89" y="223"/>
                  </a:cubicBezTo>
                  <a:cubicBezTo>
                    <a:pt x="88" y="224"/>
                    <a:pt x="88" y="224"/>
                    <a:pt x="88" y="224"/>
                  </a:cubicBezTo>
                  <a:cubicBezTo>
                    <a:pt x="84" y="227"/>
                    <a:pt x="78" y="228"/>
                    <a:pt x="73" y="227"/>
                  </a:cubicBezTo>
                  <a:cubicBezTo>
                    <a:pt x="67" y="225"/>
                    <a:pt x="61" y="222"/>
                    <a:pt x="56" y="219"/>
                  </a:cubicBezTo>
                  <a:cubicBezTo>
                    <a:pt x="54" y="222"/>
                    <a:pt x="52" y="224"/>
                    <a:pt x="50" y="227"/>
                  </a:cubicBezTo>
                  <a:cubicBezTo>
                    <a:pt x="43" y="236"/>
                    <a:pt x="38" y="244"/>
                    <a:pt x="35" y="250"/>
                  </a:cubicBezTo>
                  <a:cubicBezTo>
                    <a:pt x="34" y="250"/>
                    <a:pt x="34" y="250"/>
                    <a:pt x="34" y="250"/>
                  </a:cubicBezTo>
                  <a:cubicBezTo>
                    <a:pt x="30" y="248"/>
                    <a:pt x="30" y="248"/>
                    <a:pt x="30" y="248"/>
                  </a:cubicBezTo>
                  <a:cubicBezTo>
                    <a:pt x="30" y="248"/>
                    <a:pt x="30" y="247"/>
                    <a:pt x="30" y="247"/>
                  </a:cubicBezTo>
                  <a:cubicBezTo>
                    <a:pt x="34" y="241"/>
                    <a:pt x="40" y="234"/>
                    <a:pt x="47" y="224"/>
                  </a:cubicBezTo>
                  <a:cubicBezTo>
                    <a:pt x="49" y="222"/>
                    <a:pt x="51" y="219"/>
                    <a:pt x="54" y="215"/>
                  </a:cubicBezTo>
                  <a:cubicBezTo>
                    <a:pt x="51" y="213"/>
                    <a:pt x="49" y="210"/>
                    <a:pt x="46" y="207"/>
                  </a:cubicBezTo>
                  <a:cubicBezTo>
                    <a:pt x="41" y="208"/>
                    <a:pt x="35" y="209"/>
                    <a:pt x="29" y="209"/>
                  </a:cubicBezTo>
                  <a:cubicBezTo>
                    <a:pt x="29" y="212"/>
                    <a:pt x="28" y="215"/>
                    <a:pt x="28" y="219"/>
                  </a:cubicBezTo>
                  <a:cubicBezTo>
                    <a:pt x="28" y="230"/>
                    <a:pt x="28" y="240"/>
                    <a:pt x="28" y="246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3" y="245"/>
                    <a:pt x="23" y="245"/>
                    <a:pt x="23" y="245"/>
                  </a:cubicBezTo>
                  <a:cubicBezTo>
                    <a:pt x="23" y="238"/>
                    <a:pt x="23" y="229"/>
                    <a:pt x="24" y="219"/>
                  </a:cubicBezTo>
                  <a:cubicBezTo>
                    <a:pt x="24" y="215"/>
                    <a:pt x="24" y="211"/>
                    <a:pt x="25" y="207"/>
                  </a:cubicBezTo>
                  <a:cubicBezTo>
                    <a:pt x="19" y="206"/>
                    <a:pt x="13" y="204"/>
                    <a:pt x="7" y="201"/>
                  </a:cubicBezTo>
                  <a:cubicBezTo>
                    <a:pt x="3" y="198"/>
                    <a:pt x="0" y="193"/>
                    <a:pt x="0" y="187"/>
                  </a:cubicBezTo>
                  <a:cubicBezTo>
                    <a:pt x="0" y="182"/>
                    <a:pt x="3" y="178"/>
                    <a:pt x="8" y="178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17" y="179"/>
                    <a:pt x="23" y="191"/>
                    <a:pt x="24" y="198"/>
                  </a:cubicBezTo>
                  <a:cubicBezTo>
                    <a:pt x="24" y="198"/>
                    <a:pt x="25" y="203"/>
                    <a:pt x="25" y="205"/>
                  </a:cubicBezTo>
                  <a:cubicBezTo>
                    <a:pt x="25" y="204"/>
                    <a:pt x="25" y="202"/>
                    <a:pt x="25" y="200"/>
                  </a:cubicBezTo>
                  <a:cubicBezTo>
                    <a:pt x="26" y="197"/>
                    <a:pt x="26" y="194"/>
                    <a:pt x="27" y="190"/>
                  </a:cubicBezTo>
                  <a:cubicBezTo>
                    <a:pt x="27" y="185"/>
                    <a:pt x="27" y="185"/>
                    <a:pt x="27" y="185"/>
                  </a:cubicBezTo>
                  <a:cubicBezTo>
                    <a:pt x="27" y="184"/>
                    <a:pt x="28" y="182"/>
                    <a:pt x="28" y="180"/>
                  </a:cubicBezTo>
                  <a:cubicBezTo>
                    <a:pt x="29" y="176"/>
                    <a:pt x="30" y="172"/>
                    <a:pt x="32" y="168"/>
                  </a:cubicBezTo>
                  <a:cubicBezTo>
                    <a:pt x="25" y="167"/>
                    <a:pt x="19" y="165"/>
                    <a:pt x="14" y="163"/>
                  </a:cubicBezTo>
                  <a:cubicBezTo>
                    <a:pt x="9" y="160"/>
                    <a:pt x="5" y="156"/>
                    <a:pt x="4" y="150"/>
                  </a:cubicBezTo>
                  <a:cubicBezTo>
                    <a:pt x="3" y="146"/>
                    <a:pt x="6" y="141"/>
                    <a:pt x="11" y="140"/>
                  </a:cubicBezTo>
                  <a:cubicBezTo>
                    <a:pt x="12" y="140"/>
                    <a:pt x="12" y="140"/>
                    <a:pt x="12" y="140"/>
                  </a:cubicBezTo>
                  <a:cubicBezTo>
                    <a:pt x="20" y="140"/>
                    <a:pt x="28" y="151"/>
                    <a:pt x="30" y="157"/>
                  </a:cubicBezTo>
                  <a:cubicBezTo>
                    <a:pt x="30" y="158"/>
                    <a:pt x="31" y="162"/>
                    <a:pt x="31" y="165"/>
                  </a:cubicBezTo>
                  <a:cubicBezTo>
                    <a:pt x="32" y="163"/>
                    <a:pt x="33" y="160"/>
                    <a:pt x="34" y="158"/>
                  </a:cubicBezTo>
                  <a:cubicBezTo>
                    <a:pt x="36" y="150"/>
                    <a:pt x="39" y="143"/>
                    <a:pt x="42" y="136"/>
                  </a:cubicBezTo>
                  <a:cubicBezTo>
                    <a:pt x="44" y="130"/>
                    <a:pt x="44" y="130"/>
                    <a:pt x="44" y="130"/>
                  </a:cubicBezTo>
                  <a:cubicBezTo>
                    <a:pt x="38" y="129"/>
                    <a:pt x="32" y="128"/>
                    <a:pt x="26" y="126"/>
                  </a:cubicBezTo>
                  <a:cubicBezTo>
                    <a:pt x="21" y="123"/>
                    <a:pt x="17" y="119"/>
                    <a:pt x="16" y="113"/>
                  </a:cubicBezTo>
                  <a:cubicBezTo>
                    <a:pt x="15" y="109"/>
                    <a:pt x="18" y="104"/>
                    <a:pt x="23" y="103"/>
                  </a:cubicBezTo>
                  <a:cubicBezTo>
                    <a:pt x="24" y="103"/>
                    <a:pt x="24" y="103"/>
                    <a:pt x="24" y="103"/>
                  </a:cubicBezTo>
                  <a:cubicBezTo>
                    <a:pt x="32" y="103"/>
                    <a:pt x="40" y="114"/>
                    <a:pt x="42" y="120"/>
                  </a:cubicBezTo>
                  <a:cubicBezTo>
                    <a:pt x="42" y="121"/>
                    <a:pt x="44" y="127"/>
                    <a:pt x="44" y="129"/>
                  </a:cubicBezTo>
                  <a:cubicBezTo>
                    <a:pt x="46" y="124"/>
                    <a:pt x="47" y="120"/>
                    <a:pt x="49" y="115"/>
                  </a:cubicBezTo>
                  <a:cubicBezTo>
                    <a:pt x="51" y="108"/>
                    <a:pt x="53" y="102"/>
                    <a:pt x="54" y="95"/>
                  </a:cubicBezTo>
                  <a:cubicBezTo>
                    <a:pt x="48" y="95"/>
                    <a:pt x="42" y="93"/>
                    <a:pt x="36" y="91"/>
                  </a:cubicBezTo>
                  <a:cubicBezTo>
                    <a:pt x="31" y="89"/>
                    <a:pt x="27" y="84"/>
                    <a:pt x="26" y="79"/>
                  </a:cubicBezTo>
                  <a:cubicBezTo>
                    <a:pt x="25" y="74"/>
                    <a:pt x="28" y="70"/>
                    <a:pt x="33" y="69"/>
                  </a:cubicBezTo>
                  <a:cubicBezTo>
                    <a:pt x="34" y="69"/>
                    <a:pt x="34" y="69"/>
                    <a:pt x="34" y="69"/>
                  </a:cubicBezTo>
                  <a:cubicBezTo>
                    <a:pt x="42" y="69"/>
                    <a:pt x="50" y="80"/>
                    <a:pt x="52" y="86"/>
                  </a:cubicBezTo>
                  <a:cubicBezTo>
                    <a:pt x="52" y="86"/>
                    <a:pt x="53" y="91"/>
                    <a:pt x="54" y="94"/>
                  </a:cubicBezTo>
                  <a:cubicBezTo>
                    <a:pt x="54" y="94"/>
                    <a:pt x="54" y="94"/>
                    <a:pt x="54" y="94"/>
                  </a:cubicBezTo>
                  <a:cubicBezTo>
                    <a:pt x="55" y="87"/>
                    <a:pt x="55" y="80"/>
                    <a:pt x="55" y="74"/>
                  </a:cubicBezTo>
                  <a:cubicBezTo>
                    <a:pt x="55" y="70"/>
                    <a:pt x="55" y="66"/>
                    <a:pt x="54" y="63"/>
                  </a:cubicBezTo>
                  <a:cubicBezTo>
                    <a:pt x="48" y="63"/>
                    <a:pt x="42" y="62"/>
                    <a:pt x="36" y="61"/>
                  </a:cubicBezTo>
                  <a:cubicBezTo>
                    <a:pt x="31" y="59"/>
                    <a:pt x="27" y="55"/>
                    <a:pt x="25" y="50"/>
                  </a:cubicBezTo>
                  <a:cubicBezTo>
                    <a:pt x="24" y="45"/>
                    <a:pt x="27" y="40"/>
                    <a:pt x="31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40" y="38"/>
                    <a:pt x="49" y="48"/>
                    <a:pt x="52" y="54"/>
                  </a:cubicBezTo>
                  <a:cubicBezTo>
                    <a:pt x="52" y="54"/>
                    <a:pt x="53" y="58"/>
                    <a:pt x="54" y="60"/>
                  </a:cubicBezTo>
                  <a:cubicBezTo>
                    <a:pt x="54" y="59"/>
                    <a:pt x="54" y="57"/>
                    <a:pt x="53" y="56"/>
                  </a:cubicBezTo>
                  <a:cubicBezTo>
                    <a:pt x="53" y="50"/>
                    <a:pt x="52" y="45"/>
                    <a:pt x="51" y="40"/>
                  </a:cubicBezTo>
                  <a:cubicBezTo>
                    <a:pt x="50" y="38"/>
                    <a:pt x="50" y="36"/>
                    <a:pt x="49" y="34"/>
                  </a:cubicBezTo>
                  <a:cubicBezTo>
                    <a:pt x="44" y="31"/>
                    <a:pt x="38" y="28"/>
                    <a:pt x="34" y="24"/>
                  </a:cubicBezTo>
                  <a:cubicBezTo>
                    <a:pt x="30" y="20"/>
                    <a:pt x="29" y="14"/>
                    <a:pt x="29" y="9"/>
                  </a:cubicBezTo>
                  <a:cubicBezTo>
                    <a:pt x="30" y="4"/>
                    <a:pt x="34" y="0"/>
                    <a:pt x="39" y="1"/>
                  </a:cubicBezTo>
                  <a:cubicBezTo>
                    <a:pt x="39" y="1"/>
                    <a:pt x="40" y="1"/>
                    <a:pt x="41" y="1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41">
              <a:extLst>
                <a:ext uri="{FF2B5EF4-FFF2-40B4-BE49-F238E27FC236}">
                  <a16:creationId xmlns:a16="http://schemas.microsoft.com/office/drawing/2014/main" id="{6CD86158-B0E1-A6C3-7B0C-FBA02D469D3C}"/>
                </a:ext>
              </a:extLst>
            </p:cNvPr>
            <p:cNvSpPr/>
            <p:nvPr/>
          </p:nvSpPr>
          <p:spPr>
            <a:xfrm>
              <a:off x="3009901" y="3917951"/>
              <a:ext cx="28575" cy="17463"/>
            </a:xfrm>
            <a:custGeom>
              <a:avLst/>
              <a:gdLst/>
              <a:ahLst/>
              <a:cxnLst/>
              <a:rect l="l" t="t" r="r" b="b"/>
              <a:pathLst>
                <a:path w="36" h="23" extrusionOk="0">
                  <a:moveTo>
                    <a:pt x="18" y="22"/>
                  </a:moveTo>
                  <a:cubicBezTo>
                    <a:pt x="12" y="21"/>
                    <a:pt x="6" y="19"/>
                    <a:pt x="0" y="16"/>
                  </a:cubicBezTo>
                  <a:cubicBezTo>
                    <a:pt x="0" y="16"/>
                    <a:pt x="7" y="9"/>
                    <a:pt x="7" y="9"/>
                  </a:cubicBezTo>
                  <a:cubicBezTo>
                    <a:pt x="12" y="5"/>
                    <a:pt x="25" y="0"/>
                    <a:pt x="31" y="4"/>
                  </a:cubicBezTo>
                  <a:cubicBezTo>
                    <a:pt x="35" y="7"/>
                    <a:pt x="36" y="12"/>
                    <a:pt x="33" y="16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29" y="21"/>
                    <a:pt x="23" y="23"/>
                    <a:pt x="18" y="22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1">
              <a:extLst>
                <a:ext uri="{FF2B5EF4-FFF2-40B4-BE49-F238E27FC236}">
                  <a16:creationId xmlns:a16="http://schemas.microsoft.com/office/drawing/2014/main" id="{AD1DA03C-08A9-A62C-81A9-17F147A4F909}"/>
                </a:ext>
              </a:extLst>
            </p:cNvPr>
            <p:cNvSpPr/>
            <p:nvPr/>
          </p:nvSpPr>
          <p:spPr>
            <a:xfrm>
              <a:off x="2930526" y="3871913"/>
              <a:ext cx="20638" cy="20638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19" y="0"/>
                  </a:moveTo>
                  <a:cubicBezTo>
                    <a:pt x="11" y="0"/>
                    <a:pt x="3" y="11"/>
                    <a:pt x="1" y="18"/>
                  </a:cubicBezTo>
                  <a:cubicBezTo>
                    <a:pt x="1" y="18"/>
                    <a:pt x="0" y="25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7"/>
                    <a:pt x="12" y="25"/>
                    <a:pt x="18" y="23"/>
                  </a:cubicBezTo>
                  <a:cubicBezTo>
                    <a:pt x="23" y="20"/>
                    <a:pt x="26" y="16"/>
                    <a:pt x="27" y="10"/>
                  </a:cubicBezTo>
                  <a:cubicBezTo>
                    <a:pt x="27" y="10"/>
                    <a:pt x="27" y="10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4"/>
                    <a:pt x="23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41">
              <a:extLst>
                <a:ext uri="{FF2B5EF4-FFF2-40B4-BE49-F238E27FC236}">
                  <a16:creationId xmlns:a16="http://schemas.microsoft.com/office/drawing/2014/main" id="{96606D50-550F-F36D-2B5A-6CB3807AA4EB}"/>
                </a:ext>
              </a:extLst>
            </p:cNvPr>
            <p:cNvSpPr/>
            <p:nvPr/>
          </p:nvSpPr>
          <p:spPr>
            <a:xfrm>
              <a:off x="2900363" y="3844926"/>
              <a:ext cx="55563" cy="119063"/>
            </a:xfrm>
            <a:custGeom>
              <a:avLst/>
              <a:gdLst/>
              <a:ahLst/>
              <a:cxnLst/>
              <a:rect l="l" t="t" r="r" b="b"/>
              <a:pathLst>
                <a:path w="72" h="153" extrusionOk="0">
                  <a:moveTo>
                    <a:pt x="22" y="0"/>
                  </a:moveTo>
                  <a:cubicBezTo>
                    <a:pt x="17" y="0"/>
                    <a:pt x="14" y="4"/>
                    <a:pt x="13" y="9"/>
                  </a:cubicBezTo>
                  <a:cubicBezTo>
                    <a:pt x="13" y="9"/>
                    <a:pt x="13" y="10"/>
                    <a:pt x="13" y="11"/>
                  </a:cubicBezTo>
                  <a:cubicBezTo>
                    <a:pt x="13" y="16"/>
                    <a:pt x="15" y="20"/>
                    <a:pt x="18" y="24"/>
                  </a:cubicBezTo>
                  <a:cubicBezTo>
                    <a:pt x="22" y="28"/>
                    <a:pt x="28" y="31"/>
                    <a:pt x="33" y="34"/>
                  </a:cubicBezTo>
                  <a:cubicBezTo>
                    <a:pt x="34" y="36"/>
                    <a:pt x="34" y="38"/>
                    <a:pt x="35" y="40"/>
                  </a:cubicBezTo>
                  <a:cubicBezTo>
                    <a:pt x="36" y="45"/>
                    <a:pt x="37" y="50"/>
                    <a:pt x="37" y="56"/>
                  </a:cubicBezTo>
                  <a:cubicBezTo>
                    <a:pt x="38" y="57"/>
                    <a:pt x="38" y="59"/>
                    <a:pt x="38" y="60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7" y="58"/>
                    <a:pt x="36" y="54"/>
                    <a:pt x="36" y="54"/>
                  </a:cubicBezTo>
                  <a:cubicBezTo>
                    <a:pt x="33" y="48"/>
                    <a:pt x="25" y="39"/>
                    <a:pt x="17" y="39"/>
                  </a:cubicBezTo>
                  <a:cubicBezTo>
                    <a:pt x="17" y="39"/>
                    <a:pt x="17" y="39"/>
                    <a:pt x="16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1" y="40"/>
                    <a:pt x="9" y="44"/>
                    <a:pt x="9" y="47"/>
                  </a:cubicBezTo>
                  <a:cubicBezTo>
                    <a:pt x="9" y="48"/>
                    <a:pt x="9" y="49"/>
                    <a:pt x="9" y="50"/>
                  </a:cubicBezTo>
                  <a:cubicBezTo>
                    <a:pt x="11" y="55"/>
                    <a:pt x="15" y="59"/>
                    <a:pt x="20" y="61"/>
                  </a:cubicBezTo>
                  <a:cubicBezTo>
                    <a:pt x="25" y="62"/>
                    <a:pt x="31" y="63"/>
                    <a:pt x="36" y="63"/>
                  </a:cubicBezTo>
                  <a:cubicBezTo>
                    <a:pt x="37" y="63"/>
                    <a:pt x="37" y="63"/>
                    <a:pt x="38" y="63"/>
                  </a:cubicBezTo>
                  <a:cubicBezTo>
                    <a:pt x="39" y="66"/>
                    <a:pt x="39" y="70"/>
                    <a:pt x="39" y="74"/>
                  </a:cubicBezTo>
                  <a:cubicBezTo>
                    <a:pt x="39" y="75"/>
                    <a:pt x="39" y="76"/>
                    <a:pt x="39" y="77"/>
                  </a:cubicBezTo>
                  <a:cubicBezTo>
                    <a:pt x="39" y="83"/>
                    <a:pt x="39" y="88"/>
                    <a:pt x="38" y="94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7" y="91"/>
                    <a:pt x="36" y="86"/>
                    <a:pt x="36" y="86"/>
                  </a:cubicBezTo>
                  <a:cubicBezTo>
                    <a:pt x="34" y="80"/>
                    <a:pt x="26" y="69"/>
                    <a:pt x="18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3" y="70"/>
                    <a:pt x="10" y="73"/>
                    <a:pt x="10" y="78"/>
                  </a:cubicBezTo>
                  <a:cubicBezTo>
                    <a:pt x="10" y="78"/>
                    <a:pt x="10" y="79"/>
                    <a:pt x="10" y="79"/>
                  </a:cubicBezTo>
                  <a:cubicBezTo>
                    <a:pt x="11" y="84"/>
                    <a:pt x="15" y="89"/>
                    <a:pt x="20" y="91"/>
                  </a:cubicBezTo>
                  <a:cubicBezTo>
                    <a:pt x="26" y="93"/>
                    <a:pt x="32" y="95"/>
                    <a:pt x="38" y="95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37" y="102"/>
                    <a:pt x="35" y="108"/>
                    <a:pt x="33" y="115"/>
                  </a:cubicBezTo>
                  <a:cubicBezTo>
                    <a:pt x="31" y="120"/>
                    <a:pt x="30" y="124"/>
                    <a:pt x="28" y="129"/>
                  </a:cubicBezTo>
                  <a:cubicBezTo>
                    <a:pt x="28" y="127"/>
                    <a:pt x="26" y="121"/>
                    <a:pt x="26" y="120"/>
                  </a:cubicBezTo>
                  <a:cubicBezTo>
                    <a:pt x="24" y="114"/>
                    <a:pt x="16" y="103"/>
                    <a:pt x="8" y="103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3" y="104"/>
                    <a:pt x="0" y="108"/>
                    <a:pt x="0" y="112"/>
                  </a:cubicBezTo>
                  <a:cubicBezTo>
                    <a:pt x="0" y="112"/>
                    <a:pt x="0" y="113"/>
                    <a:pt x="0" y="113"/>
                  </a:cubicBezTo>
                  <a:cubicBezTo>
                    <a:pt x="1" y="119"/>
                    <a:pt x="5" y="123"/>
                    <a:pt x="10" y="126"/>
                  </a:cubicBezTo>
                  <a:cubicBezTo>
                    <a:pt x="16" y="128"/>
                    <a:pt x="22" y="129"/>
                    <a:pt x="28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26" y="136"/>
                    <a:pt x="26" y="136"/>
                    <a:pt x="26" y="136"/>
                  </a:cubicBezTo>
                  <a:cubicBezTo>
                    <a:pt x="24" y="141"/>
                    <a:pt x="22" y="146"/>
                    <a:pt x="20" y="150"/>
                  </a:cubicBezTo>
                  <a:cubicBezTo>
                    <a:pt x="21" y="151"/>
                    <a:pt x="22" y="152"/>
                    <a:pt x="23" y="153"/>
                  </a:cubicBezTo>
                  <a:cubicBezTo>
                    <a:pt x="24" y="148"/>
                    <a:pt x="26" y="142"/>
                    <a:pt x="28" y="137"/>
                  </a:cubicBezTo>
                  <a:cubicBezTo>
                    <a:pt x="29" y="136"/>
                    <a:pt x="29" y="134"/>
                    <a:pt x="30" y="133"/>
                  </a:cubicBezTo>
                  <a:cubicBezTo>
                    <a:pt x="33" y="133"/>
                    <a:pt x="36" y="133"/>
                    <a:pt x="40" y="133"/>
                  </a:cubicBezTo>
                  <a:cubicBezTo>
                    <a:pt x="42" y="133"/>
                    <a:pt x="45" y="133"/>
                    <a:pt x="48" y="133"/>
                  </a:cubicBezTo>
                  <a:cubicBezTo>
                    <a:pt x="53" y="132"/>
                    <a:pt x="58" y="128"/>
                    <a:pt x="60" y="12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1" y="122"/>
                    <a:pt x="61" y="121"/>
                    <a:pt x="61" y="120"/>
                  </a:cubicBezTo>
                  <a:cubicBezTo>
                    <a:pt x="61" y="116"/>
                    <a:pt x="58" y="113"/>
                    <a:pt x="55" y="111"/>
                  </a:cubicBezTo>
                  <a:cubicBezTo>
                    <a:pt x="54" y="111"/>
                    <a:pt x="53" y="111"/>
                    <a:pt x="52" y="111"/>
                  </a:cubicBezTo>
                  <a:cubicBezTo>
                    <a:pt x="45" y="111"/>
                    <a:pt x="37" y="119"/>
                    <a:pt x="33" y="124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33" y="123"/>
                    <a:pt x="34" y="119"/>
                    <a:pt x="35" y="115"/>
                  </a:cubicBezTo>
                  <a:cubicBezTo>
                    <a:pt x="37" y="109"/>
                    <a:pt x="39" y="102"/>
                    <a:pt x="40" y="95"/>
                  </a:cubicBezTo>
                  <a:cubicBezTo>
                    <a:pt x="43" y="95"/>
                    <a:pt x="47" y="96"/>
                    <a:pt x="50" y="96"/>
                  </a:cubicBezTo>
                  <a:cubicBezTo>
                    <a:pt x="53" y="96"/>
                    <a:pt x="55" y="96"/>
                    <a:pt x="58" y="95"/>
                  </a:cubicBezTo>
                  <a:cubicBezTo>
                    <a:pt x="64" y="94"/>
                    <a:pt x="68" y="91"/>
                    <a:pt x="71" y="86"/>
                  </a:cubicBezTo>
                  <a:cubicBezTo>
                    <a:pt x="71" y="85"/>
                    <a:pt x="71" y="85"/>
                    <a:pt x="71" y="85"/>
                  </a:cubicBezTo>
                  <a:cubicBezTo>
                    <a:pt x="72" y="84"/>
                    <a:pt x="72" y="83"/>
                    <a:pt x="72" y="82"/>
                  </a:cubicBezTo>
                  <a:cubicBezTo>
                    <a:pt x="72" y="78"/>
                    <a:pt x="69" y="75"/>
                    <a:pt x="65" y="74"/>
                  </a:cubicBezTo>
                  <a:cubicBezTo>
                    <a:pt x="65" y="73"/>
                    <a:pt x="64" y="73"/>
                    <a:pt x="63" y="73"/>
                  </a:cubicBezTo>
                  <a:cubicBezTo>
                    <a:pt x="56" y="73"/>
                    <a:pt x="47" y="81"/>
                    <a:pt x="44" y="86"/>
                  </a:cubicBezTo>
                  <a:cubicBezTo>
                    <a:pt x="44" y="86"/>
                    <a:pt x="41" y="92"/>
                    <a:pt x="40" y="94"/>
                  </a:cubicBezTo>
                  <a:cubicBezTo>
                    <a:pt x="40" y="94"/>
                    <a:pt x="40" y="94"/>
                    <a:pt x="40" y="94"/>
                  </a:cubicBezTo>
                  <a:cubicBezTo>
                    <a:pt x="40" y="94"/>
                    <a:pt x="40" y="94"/>
                    <a:pt x="40" y="94"/>
                  </a:cubicBezTo>
                  <a:cubicBezTo>
                    <a:pt x="41" y="89"/>
                    <a:pt x="41" y="84"/>
                    <a:pt x="41" y="80"/>
                  </a:cubicBezTo>
                  <a:cubicBezTo>
                    <a:pt x="41" y="77"/>
                    <a:pt x="41" y="75"/>
                    <a:pt x="41" y="73"/>
                  </a:cubicBezTo>
                  <a:cubicBezTo>
                    <a:pt x="40" y="69"/>
                    <a:pt x="40" y="65"/>
                    <a:pt x="40" y="61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39" y="59"/>
                    <a:pt x="39" y="57"/>
                    <a:pt x="39" y="55"/>
                  </a:cubicBezTo>
                  <a:cubicBezTo>
                    <a:pt x="38" y="49"/>
                    <a:pt x="37" y="44"/>
                    <a:pt x="36" y="40"/>
                  </a:cubicBezTo>
                  <a:cubicBezTo>
                    <a:pt x="35" y="37"/>
                    <a:pt x="34" y="35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5" y="24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16"/>
                    <a:pt x="32" y="3"/>
                    <a:pt x="25" y="1"/>
                  </a:cubicBezTo>
                  <a:cubicBezTo>
                    <a:pt x="24" y="1"/>
                    <a:pt x="23" y="1"/>
                    <a:pt x="23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41">
              <a:extLst>
                <a:ext uri="{FF2B5EF4-FFF2-40B4-BE49-F238E27FC236}">
                  <a16:creationId xmlns:a16="http://schemas.microsoft.com/office/drawing/2014/main" id="{938F5CAE-C953-A583-87ED-7202369C4661}"/>
                </a:ext>
              </a:extLst>
            </p:cNvPr>
            <p:cNvSpPr/>
            <p:nvPr/>
          </p:nvSpPr>
          <p:spPr>
            <a:xfrm>
              <a:off x="2995613" y="3883026"/>
              <a:ext cx="33338" cy="63500"/>
            </a:xfrm>
            <a:custGeom>
              <a:avLst/>
              <a:gdLst/>
              <a:ahLst/>
              <a:cxnLst/>
              <a:rect l="l" t="t" r="r" b="b"/>
              <a:pathLst>
                <a:path w="43" h="81" extrusionOk="0">
                  <a:moveTo>
                    <a:pt x="34" y="0"/>
                  </a:moveTo>
                  <a:cubicBezTo>
                    <a:pt x="31" y="0"/>
                    <a:pt x="29" y="1"/>
                    <a:pt x="27" y="2"/>
                  </a:cubicBezTo>
                  <a:cubicBezTo>
                    <a:pt x="24" y="6"/>
                    <a:pt x="23" y="10"/>
                    <a:pt x="23" y="14"/>
                  </a:cubicBezTo>
                  <a:cubicBezTo>
                    <a:pt x="23" y="15"/>
                    <a:pt x="23" y="16"/>
                    <a:pt x="23" y="17"/>
                  </a:cubicBezTo>
                  <a:cubicBezTo>
                    <a:pt x="25" y="23"/>
                    <a:pt x="27" y="29"/>
                    <a:pt x="30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36"/>
                    <a:pt x="28" y="38"/>
                    <a:pt x="27" y="41"/>
                  </a:cubicBezTo>
                  <a:cubicBezTo>
                    <a:pt x="26" y="45"/>
                    <a:pt x="24" y="50"/>
                    <a:pt x="21" y="55"/>
                  </a:cubicBezTo>
                  <a:cubicBezTo>
                    <a:pt x="21" y="57"/>
                    <a:pt x="20" y="58"/>
                    <a:pt x="19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20" y="57"/>
                    <a:pt x="21" y="53"/>
                    <a:pt x="21" y="53"/>
                  </a:cubicBezTo>
                  <a:cubicBezTo>
                    <a:pt x="21" y="52"/>
                    <a:pt x="21" y="50"/>
                    <a:pt x="21" y="49"/>
                  </a:cubicBezTo>
                  <a:cubicBezTo>
                    <a:pt x="21" y="42"/>
                    <a:pt x="19" y="32"/>
                    <a:pt x="13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1" y="29"/>
                    <a:pt x="10" y="29"/>
                    <a:pt x="9" y="29"/>
                  </a:cubicBezTo>
                  <a:cubicBezTo>
                    <a:pt x="5" y="29"/>
                    <a:pt x="2" y="31"/>
                    <a:pt x="1" y="35"/>
                  </a:cubicBezTo>
                  <a:cubicBezTo>
                    <a:pt x="0" y="36"/>
                    <a:pt x="0" y="37"/>
                    <a:pt x="0" y="39"/>
                  </a:cubicBezTo>
                  <a:cubicBezTo>
                    <a:pt x="0" y="43"/>
                    <a:pt x="2" y="47"/>
                    <a:pt x="4" y="50"/>
                  </a:cubicBezTo>
                  <a:cubicBezTo>
                    <a:pt x="8" y="55"/>
                    <a:pt x="13" y="59"/>
                    <a:pt x="18" y="62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6" y="65"/>
                    <a:pt x="15" y="68"/>
                    <a:pt x="13" y="71"/>
                  </a:cubicBezTo>
                  <a:cubicBezTo>
                    <a:pt x="11" y="74"/>
                    <a:pt x="9" y="76"/>
                    <a:pt x="7" y="79"/>
                  </a:cubicBezTo>
                  <a:cubicBezTo>
                    <a:pt x="8" y="79"/>
                    <a:pt x="8" y="80"/>
                    <a:pt x="8" y="81"/>
                  </a:cubicBezTo>
                  <a:cubicBezTo>
                    <a:pt x="10" y="78"/>
                    <a:pt x="12" y="75"/>
                    <a:pt x="14" y="72"/>
                  </a:cubicBezTo>
                  <a:cubicBezTo>
                    <a:pt x="16" y="69"/>
                    <a:pt x="18" y="65"/>
                    <a:pt x="20" y="61"/>
                  </a:cubicBezTo>
                  <a:cubicBezTo>
                    <a:pt x="20" y="61"/>
                    <a:pt x="19" y="61"/>
                    <a:pt x="19" y="61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19" y="61"/>
                    <a:pt x="20" y="60"/>
                    <a:pt x="21" y="59"/>
                  </a:cubicBezTo>
                  <a:cubicBezTo>
                    <a:pt x="22" y="58"/>
                    <a:pt x="22" y="57"/>
                    <a:pt x="22" y="56"/>
                  </a:cubicBezTo>
                  <a:cubicBezTo>
                    <a:pt x="25" y="51"/>
                    <a:pt x="27" y="46"/>
                    <a:pt x="28" y="41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1" y="35"/>
                    <a:pt x="37" y="28"/>
                    <a:pt x="37" y="28"/>
                  </a:cubicBezTo>
                  <a:cubicBezTo>
                    <a:pt x="40" y="24"/>
                    <a:pt x="43" y="16"/>
                    <a:pt x="43" y="10"/>
                  </a:cubicBezTo>
                  <a:cubicBezTo>
                    <a:pt x="43" y="7"/>
                    <a:pt x="42" y="5"/>
                    <a:pt x="41" y="3"/>
                  </a:cubicBezTo>
                  <a:cubicBezTo>
                    <a:pt x="41" y="3"/>
                    <a:pt x="40" y="2"/>
                    <a:pt x="40" y="2"/>
                  </a:cubicBezTo>
                  <a:cubicBezTo>
                    <a:pt x="38" y="0"/>
                    <a:pt x="36" y="0"/>
                    <a:pt x="34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1">
              <a:extLst>
                <a:ext uri="{FF2B5EF4-FFF2-40B4-BE49-F238E27FC236}">
                  <a16:creationId xmlns:a16="http://schemas.microsoft.com/office/drawing/2014/main" id="{8C59765B-BE3E-5290-19E0-DD994A183D34}"/>
                </a:ext>
              </a:extLst>
            </p:cNvPr>
            <p:cNvSpPr/>
            <p:nvPr/>
          </p:nvSpPr>
          <p:spPr>
            <a:xfrm>
              <a:off x="2982913" y="3925888"/>
              <a:ext cx="15875" cy="23813"/>
            </a:xfrm>
            <a:custGeom>
              <a:avLst/>
              <a:gdLst/>
              <a:ahLst/>
              <a:cxnLst/>
              <a:rect l="l" t="t" r="r" b="b"/>
              <a:pathLst>
                <a:path w="20" h="31" extrusionOk="0">
                  <a:moveTo>
                    <a:pt x="9" y="0"/>
                  </a:moveTo>
                  <a:cubicBezTo>
                    <a:pt x="7" y="0"/>
                    <a:pt x="4" y="2"/>
                    <a:pt x="2" y="3"/>
                  </a:cubicBezTo>
                  <a:cubicBezTo>
                    <a:pt x="2" y="4"/>
                    <a:pt x="1" y="5"/>
                    <a:pt x="1" y="6"/>
                  </a:cubicBezTo>
                  <a:cubicBezTo>
                    <a:pt x="0" y="8"/>
                    <a:pt x="0" y="10"/>
                    <a:pt x="0" y="12"/>
                  </a:cubicBezTo>
                  <a:cubicBezTo>
                    <a:pt x="0" y="15"/>
                    <a:pt x="1" y="18"/>
                    <a:pt x="2" y="21"/>
                  </a:cubicBezTo>
                  <a:cubicBezTo>
                    <a:pt x="5" y="25"/>
                    <a:pt x="8" y="28"/>
                    <a:pt x="11" y="31"/>
                  </a:cubicBezTo>
                  <a:cubicBezTo>
                    <a:pt x="10" y="26"/>
                    <a:pt x="9" y="22"/>
                    <a:pt x="9" y="19"/>
                  </a:cubicBezTo>
                  <a:cubicBezTo>
                    <a:pt x="9" y="17"/>
                    <a:pt x="9" y="15"/>
                    <a:pt x="10" y="14"/>
                  </a:cubicBezTo>
                  <a:cubicBezTo>
                    <a:pt x="10" y="13"/>
                    <a:pt x="11" y="12"/>
                    <a:pt x="12" y="12"/>
                  </a:cubicBezTo>
                  <a:cubicBezTo>
                    <a:pt x="14" y="12"/>
                    <a:pt x="17" y="15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2"/>
                    <a:pt x="18" y="5"/>
                    <a:pt x="14" y="2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0" y="0"/>
                    <a:pt x="9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1">
              <a:extLst>
                <a:ext uri="{FF2B5EF4-FFF2-40B4-BE49-F238E27FC236}">
                  <a16:creationId xmlns:a16="http://schemas.microsoft.com/office/drawing/2014/main" id="{03DBED99-20BC-CB93-A22C-6B63F9FCA997}"/>
                </a:ext>
              </a:extLst>
            </p:cNvPr>
            <p:cNvSpPr/>
            <p:nvPr/>
          </p:nvSpPr>
          <p:spPr>
            <a:xfrm>
              <a:off x="2932113" y="3943351"/>
              <a:ext cx="61913" cy="66675"/>
            </a:xfrm>
            <a:custGeom>
              <a:avLst/>
              <a:gdLst/>
              <a:ahLst/>
              <a:cxnLst/>
              <a:rect l="l" t="t" r="r" b="b"/>
              <a:pathLst>
                <a:path w="80" h="86" extrusionOk="0">
                  <a:moveTo>
                    <a:pt x="49" y="0"/>
                  </a:moveTo>
                  <a:cubicBezTo>
                    <a:pt x="45" y="0"/>
                    <a:pt x="42" y="2"/>
                    <a:pt x="41" y="5"/>
                  </a:cubicBezTo>
                  <a:cubicBezTo>
                    <a:pt x="40" y="7"/>
                    <a:pt x="40" y="9"/>
                    <a:pt x="40" y="11"/>
                  </a:cubicBezTo>
                  <a:cubicBezTo>
                    <a:pt x="40" y="15"/>
                    <a:pt x="41" y="18"/>
                    <a:pt x="42" y="21"/>
                  </a:cubicBezTo>
                  <a:cubicBezTo>
                    <a:pt x="46" y="26"/>
                    <a:pt x="50" y="30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43" y="43"/>
                    <a:pt x="37" y="47"/>
                    <a:pt x="31" y="52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26" y="54"/>
                    <a:pt x="28" y="50"/>
                    <a:pt x="28" y="49"/>
                  </a:cubicBezTo>
                  <a:cubicBezTo>
                    <a:pt x="28" y="47"/>
                    <a:pt x="29" y="45"/>
                    <a:pt x="29" y="42"/>
                  </a:cubicBezTo>
                  <a:cubicBezTo>
                    <a:pt x="29" y="36"/>
                    <a:pt x="27" y="28"/>
                    <a:pt x="23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1" y="25"/>
                    <a:pt x="21" y="25"/>
                    <a:pt x="21" y="24"/>
                  </a:cubicBezTo>
                  <a:cubicBezTo>
                    <a:pt x="21" y="25"/>
                    <a:pt x="21" y="26"/>
                    <a:pt x="21" y="27"/>
                  </a:cubicBezTo>
                  <a:cubicBezTo>
                    <a:pt x="21" y="32"/>
                    <a:pt x="19" y="41"/>
                    <a:pt x="15" y="50"/>
                  </a:cubicBezTo>
                  <a:cubicBezTo>
                    <a:pt x="18" y="53"/>
                    <a:pt x="21" y="55"/>
                    <a:pt x="24" y="58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1" y="61"/>
                    <a:pt x="17" y="63"/>
                    <a:pt x="14" y="66"/>
                  </a:cubicBezTo>
                  <a:cubicBezTo>
                    <a:pt x="13" y="68"/>
                    <a:pt x="12" y="69"/>
                    <a:pt x="11" y="70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6" y="75"/>
                    <a:pt x="5" y="76"/>
                    <a:pt x="5" y="77"/>
                  </a:cubicBezTo>
                  <a:cubicBezTo>
                    <a:pt x="2" y="82"/>
                    <a:pt x="0" y="86"/>
                    <a:pt x="0" y="86"/>
                  </a:cubicBezTo>
                  <a:cubicBezTo>
                    <a:pt x="0" y="86"/>
                    <a:pt x="20" y="60"/>
                    <a:pt x="31" y="56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9" y="50"/>
                    <a:pt x="46" y="45"/>
                    <a:pt x="52" y="41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8"/>
                    <a:pt x="53" y="38"/>
                    <a:pt x="54" y="37"/>
                  </a:cubicBezTo>
                  <a:cubicBezTo>
                    <a:pt x="55" y="34"/>
                    <a:pt x="57" y="33"/>
                    <a:pt x="60" y="33"/>
                  </a:cubicBezTo>
                  <a:cubicBezTo>
                    <a:pt x="60" y="33"/>
                    <a:pt x="61" y="33"/>
                    <a:pt x="62" y="33"/>
                  </a:cubicBezTo>
                  <a:cubicBezTo>
                    <a:pt x="64" y="31"/>
                    <a:pt x="67" y="29"/>
                    <a:pt x="69" y="26"/>
                  </a:cubicBezTo>
                  <a:cubicBezTo>
                    <a:pt x="73" y="23"/>
                    <a:pt x="77" y="20"/>
                    <a:pt x="80" y="16"/>
                  </a:cubicBezTo>
                  <a:cubicBezTo>
                    <a:pt x="80" y="15"/>
                    <a:pt x="80" y="14"/>
                    <a:pt x="80" y="13"/>
                  </a:cubicBezTo>
                  <a:cubicBezTo>
                    <a:pt x="76" y="17"/>
                    <a:pt x="72" y="21"/>
                    <a:pt x="67" y="25"/>
                  </a:cubicBezTo>
                  <a:cubicBezTo>
                    <a:pt x="64" y="28"/>
                    <a:pt x="60" y="31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2"/>
                    <a:pt x="59" y="26"/>
                    <a:pt x="59" y="25"/>
                  </a:cubicBezTo>
                  <a:cubicBezTo>
                    <a:pt x="59" y="23"/>
                    <a:pt x="59" y="21"/>
                    <a:pt x="59" y="18"/>
                  </a:cubicBezTo>
                  <a:cubicBezTo>
                    <a:pt x="59" y="12"/>
                    <a:pt x="58" y="4"/>
                    <a:pt x="53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1" y="0"/>
                    <a:pt x="50" y="0"/>
                    <a:pt x="49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41">
              <a:extLst>
                <a:ext uri="{FF2B5EF4-FFF2-40B4-BE49-F238E27FC236}">
                  <a16:creationId xmlns:a16="http://schemas.microsoft.com/office/drawing/2014/main" id="{E41A30F8-59D4-E202-E951-52E3393F427C}"/>
                </a:ext>
              </a:extLst>
            </p:cNvPr>
            <p:cNvSpPr/>
            <p:nvPr/>
          </p:nvSpPr>
          <p:spPr>
            <a:xfrm>
              <a:off x="3003551" y="3946526"/>
              <a:ext cx="19050" cy="15875"/>
            </a:xfrm>
            <a:custGeom>
              <a:avLst/>
              <a:gdLst/>
              <a:ahLst/>
              <a:cxnLst/>
              <a:rect l="l" t="t" r="r" b="b"/>
              <a:pathLst>
                <a:path w="24" h="20" extrusionOk="0">
                  <a:moveTo>
                    <a:pt x="12" y="0"/>
                  </a:moveTo>
                  <a:cubicBezTo>
                    <a:pt x="8" y="0"/>
                    <a:pt x="4" y="1"/>
                    <a:pt x="0" y="2"/>
                  </a:cubicBezTo>
                  <a:cubicBezTo>
                    <a:pt x="3" y="8"/>
                    <a:pt x="6" y="14"/>
                    <a:pt x="9" y="19"/>
                  </a:cubicBezTo>
                  <a:cubicBezTo>
                    <a:pt x="10" y="19"/>
                    <a:pt x="12" y="20"/>
                    <a:pt x="13" y="20"/>
                  </a:cubicBezTo>
                  <a:cubicBezTo>
                    <a:pt x="14" y="20"/>
                    <a:pt x="16" y="19"/>
                    <a:pt x="17" y="19"/>
                  </a:cubicBezTo>
                  <a:cubicBezTo>
                    <a:pt x="19" y="15"/>
                    <a:pt x="21" y="9"/>
                    <a:pt x="24" y="4"/>
                  </a:cubicBezTo>
                  <a:cubicBezTo>
                    <a:pt x="22" y="1"/>
                    <a:pt x="17" y="0"/>
                    <a:pt x="12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41">
              <a:extLst>
                <a:ext uri="{FF2B5EF4-FFF2-40B4-BE49-F238E27FC236}">
                  <a16:creationId xmlns:a16="http://schemas.microsoft.com/office/drawing/2014/main" id="{4E3E6CAD-87E8-3847-44AE-48CE7FC25049}"/>
                </a:ext>
              </a:extLst>
            </p:cNvPr>
            <p:cNvSpPr/>
            <p:nvPr/>
          </p:nvSpPr>
          <p:spPr>
            <a:xfrm>
              <a:off x="2890838" y="3952876"/>
              <a:ext cx="22225" cy="33338"/>
            </a:xfrm>
            <a:custGeom>
              <a:avLst/>
              <a:gdLst/>
              <a:ahLst/>
              <a:cxnLst/>
              <a:rect l="l" t="t" r="r" b="b"/>
              <a:pathLst>
                <a:path w="29" h="43" extrusionOk="0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1"/>
                    <a:pt x="0" y="5"/>
                    <a:pt x="0" y="9"/>
                  </a:cubicBezTo>
                  <a:cubicBezTo>
                    <a:pt x="0" y="9"/>
                    <a:pt x="0" y="10"/>
                    <a:pt x="0" y="10"/>
                  </a:cubicBezTo>
                  <a:cubicBezTo>
                    <a:pt x="1" y="14"/>
                    <a:pt x="2" y="17"/>
                    <a:pt x="5" y="20"/>
                  </a:cubicBezTo>
                  <a:cubicBezTo>
                    <a:pt x="6" y="20"/>
                    <a:pt x="7" y="21"/>
                    <a:pt x="8" y="22"/>
                  </a:cubicBezTo>
                  <a:cubicBezTo>
                    <a:pt x="8" y="22"/>
                    <a:pt x="9" y="22"/>
                    <a:pt x="10" y="23"/>
                  </a:cubicBezTo>
                  <a:cubicBezTo>
                    <a:pt x="15" y="25"/>
                    <a:pt x="21" y="27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6" y="32"/>
                    <a:pt x="25" y="36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1"/>
                    <a:pt x="26" y="42"/>
                    <a:pt x="27" y="43"/>
                  </a:cubicBezTo>
                  <a:cubicBezTo>
                    <a:pt x="27" y="42"/>
                    <a:pt x="27" y="41"/>
                    <a:pt x="27" y="40"/>
                  </a:cubicBezTo>
                  <a:cubicBezTo>
                    <a:pt x="28" y="37"/>
                    <a:pt x="28" y="35"/>
                    <a:pt x="29" y="32"/>
                  </a:cubicBezTo>
                  <a:cubicBezTo>
                    <a:pt x="27" y="26"/>
                    <a:pt x="26" y="20"/>
                    <a:pt x="25" y="16"/>
                  </a:cubicBezTo>
                  <a:cubicBezTo>
                    <a:pt x="22" y="9"/>
                    <a:pt x="15" y="0"/>
                    <a:pt x="8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1">
              <a:extLst>
                <a:ext uri="{FF2B5EF4-FFF2-40B4-BE49-F238E27FC236}">
                  <a16:creationId xmlns:a16="http://schemas.microsoft.com/office/drawing/2014/main" id="{84687386-53AC-5ECB-9623-9681B27A2E35}"/>
                </a:ext>
              </a:extLst>
            </p:cNvPr>
            <p:cNvSpPr/>
            <p:nvPr/>
          </p:nvSpPr>
          <p:spPr>
            <a:xfrm>
              <a:off x="2919413" y="3960813"/>
              <a:ext cx="17463" cy="17463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3" y="0"/>
                  </a:moveTo>
                  <a:cubicBezTo>
                    <a:pt x="9" y="0"/>
                    <a:pt x="4" y="3"/>
                    <a:pt x="0" y="7"/>
                  </a:cubicBezTo>
                  <a:cubicBezTo>
                    <a:pt x="3" y="12"/>
                    <a:pt x="6" y="17"/>
                    <a:pt x="8" y="22"/>
                  </a:cubicBezTo>
                  <a:cubicBezTo>
                    <a:pt x="8" y="22"/>
                    <a:pt x="8" y="22"/>
                    <a:pt x="9" y="22"/>
                  </a:cubicBezTo>
                  <a:cubicBezTo>
                    <a:pt x="14" y="21"/>
                    <a:pt x="19" y="17"/>
                    <a:pt x="21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1"/>
                    <a:pt x="22" y="10"/>
                    <a:pt x="22" y="9"/>
                  </a:cubicBezTo>
                  <a:cubicBezTo>
                    <a:pt x="22" y="5"/>
                    <a:pt x="19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41">
              <a:extLst>
                <a:ext uri="{FF2B5EF4-FFF2-40B4-BE49-F238E27FC236}">
                  <a16:creationId xmlns:a16="http://schemas.microsoft.com/office/drawing/2014/main" id="{E9473C29-40D9-66E4-C376-1DC30B074897}"/>
                </a:ext>
              </a:extLst>
            </p:cNvPr>
            <p:cNvSpPr/>
            <p:nvPr/>
          </p:nvSpPr>
          <p:spPr>
            <a:xfrm>
              <a:off x="2938463" y="3963988"/>
              <a:ext cx="4763" cy="4763"/>
            </a:xfrm>
            <a:custGeom>
              <a:avLst/>
              <a:gdLst/>
              <a:ahLst/>
              <a:cxnLst/>
              <a:rect l="l" t="t" r="r" b="b"/>
              <a:pathLst>
                <a:path w="6" h="8" extrusionOk="0">
                  <a:moveTo>
                    <a:pt x="6" y="0"/>
                  </a:moveTo>
                  <a:cubicBezTo>
                    <a:pt x="4" y="0"/>
                    <a:pt x="2" y="2"/>
                    <a:pt x="1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2" y="5"/>
                    <a:pt x="4" y="2"/>
                    <a:pt x="6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41">
              <a:extLst>
                <a:ext uri="{FF2B5EF4-FFF2-40B4-BE49-F238E27FC236}">
                  <a16:creationId xmlns:a16="http://schemas.microsoft.com/office/drawing/2014/main" id="{142A8BB7-2572-D048-967B-DB03AD2BF354}"/>
                </a:ext>
              </a:extLst>
            </p:cNvPr>
            <p:cNvSpPr/>
            <p:nvPr/>
          </p:nvSpPr>
          <p:spPr>
            <a:xfrm>
              <a:off x="2979738" y="3967163"/>
              <a:ext cx="22225" cy="14288"/>
            </a:xfrm>
            <a:custGeom>
              <a:avLst/>
              <a:gdLst/>
              <a:ahLst/>
              <a:cxnLst/>
              <a:rect l="l" t="t" r="r" b="b"/>
              <a:pathLst>
                <a:path w="28" h="18" extrusionOk="0">
                  <a:moveTo>
                    <a:pt x="14" y="0"/>
                  </a:moveTo>
                  <a:cubicBezTo>
                    <a:pt x="9" y="0"/>
                    <a:pt x="4" y="1"/>
                    <a:pt x="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" y="4"/>
                    <a:pt x="14" y="11"/>
                    <a:pt x="21" y="18"/>
                  </a:cubicBezTo>
                  <a:cubicBezTo>
                    <a:pt x="22" y="18"/>
                    <a:pt x="23" y="17"/>
                    <a:pt x="24" y="17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6" y="15"/>
                    <a:pt x="27" y="13"/>
                    <a:pt x="28" y="11"/>
                  </a:cubicBezTo>
                  <a:cubicBezTo>
                    <a:pt x="27" y="8"/>
                    <a:pt x="25" y="5"/>
                    <a:pt x="24" y="3"/>
                  </a:cubicBezTo>
                  <a:cubicBezTo>
                    <a:pt x="22" y="1"/>
                    <a:pt x="18" y="0"/>
                    <a:pt x="14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1">
              <a:extLst>
                <a:ext uri="{FF2B5EF4-FFF2-40B4-BE49-F238E27FC236}">
                  <a16:creationId xmlns:a16="http://schemas.microsoft.com/office/drawing/2014/main" id="{950F94B4-6FE4-F0AD-54B2-49C9FC6A0D0C}"/>
                </a:ext>
              </a:extLst>
            </p:cNvPr>
            <p:cNvSpPr/>
            <p:nvPr/>
          </p:nvSpPr>
          <p:spPr>
            <a:xfrm>
              <a:off x="2928938" y="3984626"/>
              <a:ext cx="1588" cy="3175"/>
            </a:xfrm>
            <a:custGeom>
              <a:avLst/>
              <a:gdLst/>
              <a:ahLst/>
              <a:cxnLst/>
              <a:rect l="l" t="t" r="r" b="b"/>
              <a:pathLst>
                <a:path w="2" h="3" extrusionOk="0">
                  <a:moveTo>
                    <a:pt x="0" y="0"/>
                  </a:move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1">
              <a:extLst>
                <a:ext uri="{FF2B5EF4-FFF2-40B4-BE49-F238E27FC236}">
                  <a16:creationId xmlns:a16="http://schemas.microsoft.com/office/drawing/2014/main" id="{D63726B2-3B3F-8CF2-816A-BAD9686C72AB}"/>
                </a:ext>
              </a:extLst>
            </p:cNvPr>
            <p:cNvSpPr/>
            <p:nvPr/>
          </p:nvSpPr>
          <p:spPr>
            <a:xfrm>
              <a:off x="2959101" y="3987801"/>
              <a:ext cx="15875" cy="14288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8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1" y="1"/>
                    <a:pt x="2" y="2"/>
                    <a:pt x="3" y="3"/>
                  </a:cubicBezTo>
                  <a:cubicBezTo>
                    <a:pt x="4" y="5"/>
                    <a:pt x="4" y="6"/>
                    <a:pt x="4" y="8"/>
                  </a:cubicBezTo>
                  <a:cubicBezTo>
                    <a:pt x="4" y="10"/>
                    <a:pt x="3" y="14"/>
                    <a:pt x="2" y="17"/>
                  </a:cubicBezTo>
                  <a:cubicBezTo>
                    <a:pt x="2" y="17"/>
                    <a:pt x="2" y="17"/>
                    <a:pt x="3" y="17"/>
                  </a:cubicBezTo>
                  <a:cubicBezTo>
                    <a:pt x="5" y="18"/>
                    <a:pt x="7" y="19"/>
                    <a:pt x="9" y="19"/>
                  </a:cubicBezTo>
                  <a:cubicBezTo>
                    <a:pt x="13" y="19"/>
                    <a:pt x="16" y="18"/>
                    <a:pt x="18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21" y="14"/>
                    <a:pt x="22" y="12"/>
                    <a:pt x="22" y="9"/>
                  </a:cubicBezTo>
                  <a:cubicBezTo>
                    <a:pt x="22" y="7"/>
                    <a:pt x="22" y="5"/>
                    <a:pt x="20" y="3"/>
                  </a:cubicBezTo>
                  <a:cubicBezTo>
                    <a:pt x="18" y="1"/>
                    <a:pt x="15" y="0"/>
                    <a:pt x="11" y="0"/>
                  </a:cubicBezTo>
                  <a:cubicBezTo>
                    <a:pt x="10" y="0"/>
                    <a:pt x="9" y="0"/>
                    <a:pt x="8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41">
              <a:extLst>
                <a:ext uri="{FF2B5EF4-FFF2-40B4-BE49-F238E27FC236}">
                  <a16:creationId xmlns:a16="http://schemas.microsoft.com/office/drawing/2014/main" id="{E678F25B-8CFB-127E-439E-044E21A27C8F}"/>
                </a:ext>
              </a:extLst>
            </p:cNvPr>
            <p:cNvSpPr/>
            <p:nvPr/>
          </p:nvSpPr>
          <p:spPr>
            <a:xfrm>
              <a:off x="2887663" y="3990976"/>
              <a:ext cx="34925" cy="14288"/>
            </a:xfrm>
            <a:custGeom>
              <a:avLst/>
              <a:gdLst/>
              <a:ahLst/>
              <a:cxnLst/>
              <a:rect l="l" t="t" r="r" b="b"/>
              <a:pathLst>
                <a:path w="45" h="18" extrusionOk="0">
                  <a:moveTo>
                    <a:pt x="0" y="2"/>
                  </a:moveTo>
                  <a:cubicBezTo>
                    <a:pt x="1" y="4"/>
                    <a:pt x="2" y="5"/>
                    <a:pt x="2" y="6"/>
                  </a:cubicBezTo>
                  <a:cubicBezTo>
                    <a:pt x="2" y="5"/>
                    <a:pt x="1" y="4"/>
                    <a:pt x="0" y="2"/>
                  </a:cubicBezTo>
                  <a:moveTo>
                    <a:pt x="39" y="0"/>
                  </a:moveTo>
                  <a:cubicBezTo>
                    <a:pt x="38" y="1"/>
                    <a:pt x="37" y="1"/>
                    <a:pt x="36" y="2"/>
                  </a:cubicBezTo>
                  <a:cubicBezTo>
                    <a:pt x="40" y="9"/>
                    <a:pt x="44" y="15"/>
                    <a:pt x="45" y="18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4" y="15"/>
                    <a:pt x="41" y="8"/>
                    <a:pt x="39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41">
              <a:extLst>
                <a:ext uri="{FF2B5EF4-FFF2-40B4-BE49-F238E27FC236}">
                  <a16:creationId xmlns:a16="http://schemas.microsoft.com/office/drawing/2014/main" id="{66173505-DD23-B305-65AE-14C4C32ED90D}"/>
                </a:ext>
              </a:extLst>
            </p:cNvPr>
            <p:cNvSpPr/>
            <p:nvPr/>
          </p:nvSpPr>
          <p:spPr>
            <a:xfrm>
              <a:off x="2947988" y="4008438"/>
              <a:ext cx="9525" cy="12700"/>
            </a:xfrm>
            <a:custGeom>
              <a:avLst/>
              <a:gdLst/>
              <a:ahLst/>
              <a:cxnLst/>
              <a:rect l="l" t="t" r="r" b="b"/>
              <a:pathLst>
                <a:path w="13" h="16" extrusionOk="0">
                  <a:moveTo>
                    <a:pt x="11" y="0"/>
                  </a:moveTo>
                  <a:cubicBezTo>
                    <a:pt x="8" y="6"/>
                    <a:pt x="4" y="11"/>
                    <a:pt x="0" y="16"/>
                  </a:cubicBezTo>
                  <a:cubicBezTo>
                    <a:pt x="4" y="16"/>
                    <a:pt x="7" y="15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0"/>
                    <a:pt x="13" y="8"/>
                    <a:pt x="13" y="6"/>
                  </a:cubicBezTo>
                  <a:cubicBezTo>
                    <a:pt x="13" y="4"/>
                    <a:pt x="12" y="2"/>
                    <a:pt x="11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41">
              <a:extLst>
                <a:ext uri="{FF2B5EF4-FFF2-40B4-BE49-F238E27FC236}">
                  <a16:creationId xmlns:a16="http://schemas.microsoft.com/office/drawing/2014/main" id="{563CB73E-2ABD-EFC5-20A0-87E0A1700B66}"/>
                </a:ext>
              </a:extLst>
            </p:cNvPr>
            <p:cNvSpPr/>
            <p:nvPr/>
          </p:nvSpPr>
          <p:spPr>
            <a:xfrm>
              <a:off x="3009901" y="3919538"/>
              <a:ext cx="26988" cy="15875"/>
            </a:xfrm>
            <a:custGeom>
              <a:avLst/>
              <a:gdLst/>
              <a:ahLst/>
              <a:cxnLst/>
              <a:rect l="l" t="t" r="r" b="b"/>
              <a:pathLst>
                <a:path w="35" h="20" extrusionOk="0">
                  <a:moveTo>
                    <a:pt x="25" y="0"/>
                  </a:moveTo>
                  <a:cubicBezTo>
                    <a:pt x="19" y="0"/>
                    <a:pt x="11" y="4"/>
                    <a:pt x="7" y="7"/>
                  </a:cubicBezTo>
                  <a:cubicBezTo>
                    <a:pt x="7" y="7"/>
                    <a:pt x="4" y="10"/>
                    <a:pt x="2" y="12"/>
                  </a:cubicBezTo>
                  <a:cubicBezTo>
                    <a:pt x="1" y="13"/>
                    <a:pt x="0" y="14"/>
                    <a:pt x="0" y="14"/>
                  </a:cubicBezTo>
                  <a:cubicBezTo>
                    <a:pt x="6" y="17"/>
                    <a:pt x="12" y="19"/>
                    <a:pt x="18" y="20"/>
                  </a:cubicBezTo>
                  <a:cubicBezTo>
                    <a:pt x="19" y="20"/>
                    <a:pt x="19" y="20"/>
                    <a:pt x="20" y="20"/>
                  </a:cubicBezTo>
                  <a:cubicBezTo>
                    <a:pt x="25" y="20"/>
                    <a:pt x="29" y="18"/>
                    <a:pt x="33" y="15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3"/>
                    <a:pt x="35" y="11"/>
                    <a:pt x="35" y="9"/>
                  </a:cubicBezTo>
                  <a:cubicBezTo>
                    <a:pt x="35" y="6"/>
                    <a:pt x="33" y="4"/>
                    <a:pt x="31" y="2"/>
                  </a:cubicBezTo>
                  <a:cubicBezTo>
                    <a:pt x="29" y="1"/>
                    <a:pt x="27" y="0"/>
                    <a:pt x="25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41">
              <a:extLst>
                <a:ext uri="{FF2B5EF4-FFF2-40B4-BE49-F238E27FC236}">
                  <a16:creationId xmlns:a16="http://schemas.microsoft.com/office/drawing/2014/main" id="{7A9E1E81-665A-B1EC-DCDD-948E679F588F}"/>
                </a:ext>
              </a:extLst>
            </p:cNvPr>
            <p:cNvSpPr/>
            <p:nvPr/>
          </p:nvSpPr>
          <p:spPr>
            <a:xfrm>
              <a:off x="2800351" y="3859213"/>
              <a:ext cx="15875" cy="14288"/>
            </a:xfrm>
            <a:custGeom>
              <a:avLst/>
              <a:gdLst/>
              <a:ahLst/>
              <a:cxnLst/>
              <a:rect l="l" t="t" r="r" b="b"/>
              <a:pathLst>
                <a:path w="20" h="19" extrusionOk="0">
                  <a:moveTo>
                    <a:pt x="20" y="19"/>
                  </a:moveTo>
                  <a:cubicBezTo>
                    <a:pt x="18" y="12"/>
                    <a:pt x="18" y="12"/>
                    <a:pt x="18" y="12"/>
                  </a:cubicBezTo>
                  <a:cubicBezTo>
                    <a:pt x="17" y="8"/>
                    <a:pt x="11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11"/>
                    <a:pt x="3" y="14"/>
                    <a:pt x="7" y="16"/>
                  </a:cubicBezTo>
                  <a:cubicBezTo>
                    <a:pt x="11" y="17"/>
                    <a:pt x="15" y="19"/>
                    <a:pt x="20" y="19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1">
              <a:extLst>
                <a:ext uri="{FF2B5EF4-FFF2-40B4-BE49-F238E27FC236}">
                  <a16:creationId xmlns:a16="http://schemas.microsoft.com/office/drawing/2014/main" id="{27E2E815-537B-9671-EF6C-E793F2AB7875}"/>
                </a:ext>
              </a:extLst>
            </p:cNvPr>
            <p:cNvSpPr/>
            <p:nvPr/>
          </p:nvSpPr>
          <p:spPr>
            <a:xfrm>
              <a:off x="2744788" y="3840163"/>
              <a:ext cx="101600" cy="136525"/>
            </a:xfrm>
            <a:custGeom>
              <a:avLst/>
              <a:gdLst/>
              <a:ahLst/>
              <a:cxnLst/>
              <a:rect l="l" t="t" r="r" b="b"/>
              <a:pathLst>
                <a:path w="131" h="176" extrusionOk="0">
                  <a:moveTo>
                    <a:pt x="102" y="0"/>
                  </a:moveTo>
                  <a:cubicBezTo>
                    <a:pt x="97" y="2"/>
                    <a:pt x="94" y="11"/>
                    <a:pt x="95" y="16"/>
                  </a:cubicBezTo>
                  <a:cubicBezTo>
                    <a:pt x="95" y="16"/>
                    <a:pt x="95" y="23"/>
                    <a:pt x="96" y="23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4" y="31"/>
                    <a:pt x="93" y="34"/>
                    <a:pt x="92" y="38"/>
                  </a:cubicBezTo>
                  <a:cubicBezTo>
                    <a:pt x="91" y="43"/>
                    <a:pt x="91" y="47"/>
                    <a:pt x="91" y="51"/>
                  </a:cubicBezTo>
                  <a:cubicBezTo>
                    <a:pt x="90" y="56"/>
                    <a:pt x="91" y="61"/>
                    <a:pt x="91" y="66"/>
                  </a:cubicBezTo>
                  <a:cubicBezTo>
                    <a:pt x="90" y="65"/>
                    <a:pt x="89" y="61"/>
                    <a:pt x="88" y="60"/>
                  </a:cubicBezTo>
                  <a:cubicBezTo>
                    <a:pt x="86" y="56"/>
                    <a:pt x="78" y="50"/>
                    <a:pt x="73" y="52"/>
                  </a:cubicBezTo>
                  <a:cubicBezTo>
                    <a:pt x="70" y="53"/>
                    <a:pt x="68" y="57"/>
                    <a:pt x="69" y="60"/>
                  </a:cubicBezTo>
                  <a:cubicBezTo>
                    <a:pt x="71" y="64"/>
                    <a:pt x="74" y="66"/>
                    <a:pt x="78" y="67"/>
                  </a:cubicBezTo>
                  <a:cubicBezTo>
                    <a:pt x="83" y="68"/>
                    <a:pt x="87" y="67"/>
                    <a:pt x="92" y="67"/>
                  </a:cubicBezTo>
                  <a:cubicBezTo>
                    <a:pt x="92" y="72"/>
                    <a:pt x="93" y="76"/>
                    <a:pt x="95" y="81"/>
                  </a:cubicBezTo>
                  <a:cubicBezTo>
                    <a:pt x="96" y="84"/>
                    <a:pt x="96" y="87"/>
                    <a:pt x="97" y="90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93" y="83"/>
                    <a:pt x="86" y="77"/>
                    <a:pt x="81" y="78"/>
                  </a:cubicBezTo>
                  <a:cubicBezTo>
                    <a:pt x="78" y="79"/>
                    <a:pt x="76" y="83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9" y="90"/>
                    <a:pt x="82" y="93"/>
                    <a:pt x="86" y="94"/>
                  </a:cubicBezTo>
                  <a:cubicBezTo>
                    <a:pt x="90" y="94"/>
                    <a:pt x="94" y="94"/>
                    <a:pt x="99" y="94"/>
                  </a:cubicBezTo>
                  <a:cubicBezTo>
                    <a:pt x="99" y="95"/>
                    <a:pt x="99" y="96"/>
                    <a:pt x="100" y="97"/>
                  </a:cubicBezTo>
                  <a:cubicBezTo>
                    <a:pt x="101" y="102"/>
                    <a:pt x="103" y="107"/>
                    <a:pt x="105" y="112"/>
                  </a:cubicBezTo>
                  <a:cubicBezTo>
                    <a:pt x="105" y="114"/>
                    <a:pt x="106" y="116"/>
                    <a:pt x="106" y="117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3" y="111"/>
                    <a:pt x="95" y="105"/>
                    <a:pt x="90" y="107"/>
                  </a:cubicBezTo>
                  <a:cubicBezTo>
                    <a:pt x="87" y="108"/>
                    <a:pt x="85" y="111"/>
                    <a:pt x="86" y="114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8" y="119"/>
                    <a:pt x="91" y="121"/>
                    <a:pt x="95" y="122"/>
                  </a:cubicBezTo>
                  <a:cubicBezTo>
                    <a:pt x="99" y="123"/>
                    <a:pt x="103" y="123"/>
                    <a:pt x="107" y="122"/>
                  </a:cubicBezTo>
                  <a:cubicBezTo>
                    <a:pt x="108" y="124"/>
                    <a:pt x="108" y="126"/>
                    <a:pt x="109" y="127"/>
                  </a:cubicBezTo>
                  <a:cubicBezTo>
                    <a:pt x="109" y="129"/>
                    <a:pt x="109" y="130"/>
                    <a:pt x="109" y="131"/>
                  </a:cubicBezTo>
                  <a:cubicBezTo>
                    <a:pt x="110" y="132"/>
                    <a:pt x="110" y="133"/>
                    <a:pt x="110" y="135"/>
                  </a:cubicBezTo>
                  <a:cubicBezTo>
                    <a:pt x="110" y="137"/>
                    <a:pt x="110" y="139"/>
                    <a:pt x="111" y="141"/>
                  </a:cubicBezTo>
                  <a:cubicBezTo>
                    <a:pt x="111" y="143"/>
                    <a:pt x="111" y="144"/>
                    <a:pt x="111" y="146"/>
                  </a:cubicBezTo>
                  <a:cubicBezTo>
                    <a:pt x="110" y="144"/>
                    <a:pt x="109" y="141"/>
                    <a:pt x="109" y="140"/>
                  </a:cubicBezTo>
                  <a:cubicBezTo>
                    <a:pt x="107" y="137"/>
                    <a:pt x="104" y="134"/>
                    <a:pt x="101" y="131"/>
                  </a:cubicBezTo>
                  <a:cubicBezTo>
                    <a:pt x="101" y="131"/>
                    <a:pt x="101" y="130"/>
                    <a:pt x="100" y="130"/>
                  </a:cubicBezTo>
                  <a:cubicBezTo>
                    <a:pt x="99" y="127"/>
                    <a:pt x="95" y="126"/>
                    <a:pt x="92" y="128"/>
                  </a:cubicBezTo>
                  <a:cubicBezTo>
                    <a:pt x="91" y="128"/>
                    <a:pt x="91" y="128"/>
                    <a:pt x="91" y="128"/>
                  </a:cubicBezTo>
                  <a:cubicBezTo>
                    <a:pt x="87" y="132"/>
                    <a:pt x="88" y="141"/>
                    <a:pt x="90" y="146"/>
                  </a:cubicBezTo>
                  <a:cubicBezTo>
                    <a:pt x="92" y="150"/>
                    <a:pt x="92" y="150"/>
                    <a:pt x="92" y="150"/>
                  </a:cubicBezTo>
                  <a:cubicBezTo>
                    <a:pt x="90" y="148"/>
                    <a:pt x="90" y="148"/>
                    <a:pt x="90" y="148"/>
                  </a:cubicBezTo>
                  <a:cubicBezTo>
                    <a:pt x="89" y="146"/>
                    <a:pt x="87" y="144"/>
                    <a:pt x="85" y="142"/>
                  </a:cubicBezTo>
                  <a:cubicBezTo>
                    <a:pt x="83" y="139"/>
                    <a:pt x="83" y="139"/>
                    <a:pt x="83" y="139"/>
                  </a:cubicBezTo>
                  <a:cubicBezTo>
                    <a:pt x="82" y="139"/>
                    <a:pt x="81" y="138"/>
                    <a:pt x="80" y="137"/>
                  </a:cubicBezTo>
                  <a:cubicBezTo>
                    <a:pt x="78" y="135"/>
                    <a:pt x="76" y="133"/>
                    <a:pt x="73" y="131"/>
                  </a:cubicBezTo>
                  <a:cubicBezTo>
                    <a:pt x="77" y="128"/>
                    <a:pt x="80" y="125"/>
                    <a:pt x="82" y="121"/>
                  </a:cubicBezTo>
                  <a:cubicBezTo>
                    <a:pt x="84" y="118"/>
                    <a:pt x="85" y="114"/>
                    <a:pt x="83" y="110"/>
                  </a:cubicBezTo>
                  <a:cubicBezTo>
                    <a:pt x="82" y="107"/>
                    <a:pt x="78" y="106"/>
                    <a:pt x="75" y="107"/>
                  </a:cubicBezTo>
                  <a:cubicBezTo>
                    <a:pt x="74" y="108"/>
                    <a:pt x="74" y="108"/>
                    <a:pt x="74" y="108"/>
                  </a:cubicBezTo>
                  <a:cubicBezTo>
                    <a:pt x="70" y="110"/>
                    <a:pt x="69" y="120"/>
                    <a:pt x="70" y="125"/>
                  </a:cubicBezTo>
                  <a:cubicBezTo>
                    <a:pt x="70" y="125"/>
                    <a:pt x="72" y="128"/>
                    <a:pt x="72" y="130"/>
                  </a:cubicBezTo>
                  <a:cubicBezTo>
                    <a:pt x="68" y="126"/>
                    <a:pt x="68" y="126"/>
                    <a:pt x="68" y="126"/>
                  </a:cubicBezTo>
                  <a:cubicBezTo>
                    <a:pt x="64" y="123"/>
                    <a:pt x="60" y="120"/>
                    <a:pt x="55" y="117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5" y="111"/>
                    <a:pt x="58" y="108"/>
                    <a:pt x="60" y="104"/>
                  </a:cubicBezTo>
                  <a:cubicBezTo>
                    <a:pt x="62" y="101"/>
                    <a:pt x="63" y="97"/>
                    <a:pt x="61" y="93"/>
                  </a:cubicBezTo>
                  <a:cubicBezTo>
                    <a:pt x="60" y="90"/>
                    <a:pt x="56" y="89"/>
                    <a:pt x="53" y="90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48" y="93"/>
                    <a:pt x="48" y="103"/>
                    <a:pt x="49" y="108"/>
                  </a:cubicBezTo>
                  <a:cubicBezTo>
                    <a:pt x="49" y="108"/>
                    <a:pt x="51" y="113"/>
                    <a:pt x="51" y="114"/>
                  </a:cubicBezTo>
                  <a:cubicBezTo>
                    <a:pt x="48" y="112"/>
                    <a:pt x="45" y="109"/>
                    <a:pt x="43" y="107"/>
                  </a:cubicBezTo>
                  <a:cubicBezTo>
                    <a:pt x="39" y="104"/>
                    <a:pt x="35" y="101"/>
                    <a:pt x="32" y="97"/>
                  </a:cubicBezTo>
                  <a:cubicBezTo>
                    <a:pt x="35" y="94"/>
                    <a:pt x="39" y="91"/>
                    <a:pt x="41" y="88"/>
                  </a:cubicBezTo>
                  <a:cubicBezTo>
                    <a:pt x="43" y="84"/>
                    <a:pt x="43" y="80"/>
                    <a:pt x="42" y="77"/>
                  </a:cubicBezTo>
                  <a:cubicBezTo>
                    <a:pt x="41" y="73"/>
                    <a:pt x="37" y="72"/>
                    <a:pt x="34" y="73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29" y="77"/>
                    <a:pt x="28" y="86"/>
                    <a:pt x="29" y="91"/>
                  </a:cubicBezTo>
                  <a:cubicBezTo>
                    <a:pt x="29" y="91"/>
                    <a:pt x="31" y="95"/>
                    <a:pt x="31" y="96"/>
                  </a:cubicBezTo>
                  <a:cubicBezTo>
                    <a:pt x="28" y="93"/>
                    <a:pt x="25" y="89"/>
                    <a:pt x="23" y="85"/>
                  </a:cubicBezTo>
                  <a:cubicBezTo>
                    <a:pt x="21" y="82"/>
                    <a:pt x="20" y="80"/>
                    <a:pt x="19" y="78"/>
                  </a:cubicBezTo>
                  <a:cubicBezTo>
                    <a:pt x="23" y="76"/>
                    <a:pt x="26" y="73"/>
                    <a:pt x="29" y="70"/>
                  </a:cubicBezTo>
                  <a:cubicBezTo>
                    <a:pt x="31" y="67"/>
                    <a:pt x="32" y="63"/>
                    <a:pt x="31" y="59"/>
                  </a:cubicBezTo>
                  <a:cubicBezTo>
                    <a:pt x="30" y="55"/>
                    <a:pt x="27" y="54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18" y="57"/>
                    <a:pt x="16" y="67"/>
                    <a:pt x="17" y="72"/>
                  </a:cubicBezTo>
                  <a:cubicBezTo>
                    <a:pt x="17" y="72"/>
                    <a:pt x="18" y="74"/>
                    <a:pt x="18" y="76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5" y="70"/>
                    <a:pt x="13" y="66"/>
                    <a:pt x="12" y="63"/>
                  </a:cubicBezTo>
                  <a:cubicBezTo>
                    <a:pt x="12" y="61"/>
                    <a:pt x="11" y="60"/>
                    <a:pt x="10" y="58"/>
                  </a:cubicBezTo>
                  <a:cubicBezTo>
                    <a:pt x="13" y="55"/>
                    <a:pt x="14" y="51"/>
                    <a:pt x="15" y="46"/>
                  </a:cubicBezTo>
                  <a:cubicBezTo>
                    <a:pt x="16" y="43"/>
                    <a:pt x="15" y="39"/>
                    <a:pt x="12" y="36"/>
                  </a:cubicBezTo>
                  <a:cubicBezTo>
                    <a:pt x="10" y="33"/>
                    <a:pt x="6" y="33"/>
                    <a:pt x="4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41"/>
                    <a:pt x="3" y="50"/>
                    <a:pt x="6" y="54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3" y="66"/>
                    <a:pt x="14" y="70"/>
                    <a:pt x="16" y="74"/>
                  </a:cubicBezTo>
                  <a:cubicBezTo>
                    <a:pt x="18" y="78"/>
                    <a:pt x="20" y="81"/>
                    <a:pt x="22" y="85"/>
                  </a:cubicBezTo>
                  <a:cubicBezTo>
                    <a:pt x="24" y="89"/>
                    <a:pt x="27" y="93"/>
                    <a:pt x="30" y="97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1" y="92"/>
                    <a:pt x="11" y="91"/>
                    <a:pt x="8" y="95"/>
                  </a:cubicBezTo>
                  <a:cubicBezTo>
                    <a:pt x="5" y="98"/>
                    <a:pt x="6" y="102"/>
                    <a:pt x="8" y="104"/>
                  </a:cubicBezTo>
                  <a:cubicBezTo>
                    <a:pt x="9" y="104"/>
                    <a:pt x="9" y="104"/>
                    <a:pt x="9" y="104"/>
                  </a:cubicBezTo>
                  <a:cubicBezTo>
                    <a:pt x="12" y="106"/>
                    <a:pt x="16" y="106"/>
                    <a:pt x="20" y="105"/>
                  </a:cubicBezTo>
                  <a:cubicBezTo>
                    <a:pt x="24" y="103"/>
                    <a:pt x="28" y="101"/>
                    <a:pt x="31" y="98"/>
                  </a:cubicBezTo>
                  <a:cubicBezTo>
                    <a:pt x="34" y="101"/>
                    <a:pt x="38" y="105"/>
                    <a:pt x="42" y="108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6" y="112"/>
                    <a:pt x="46" y="112"/>
                    <a:pt x="46" y="112"/>
                  </a:cubicBezTo>
                  <a:cubicBezTo>
                    <a:pt x="41" y="110"/>
                    <a:pt x="32" y="109"/>
                    <a:pt x="28" y="113"/>
                  </a:cubicBezTo>
                  <a:cubicBezTo>
                    <a:pt x="26" y="116"/>
                    <a:pt x="27" y="120"/>
                    <a:pt x="29" y="122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33" y="124"/>
                    <a:pt x="37" y="125"/>
                    <a:pt x="41" y="123"/>
                  </a:cubicBezTo>
                  <a:cubicBezTo>
                    <a:pt x="45" y="121"/>
                    <a:pt x="48" y="119"/>
                    <a:pt x="51" y="116"/>
                  </a:cubicBezTo>
                  <a:cubicBezTo>
                    <a:pt x="54" y="118"/>
                    <a:pt x="54" y="118"/>
                    <a:pt x="54" y="118"/>
                  </a:cubicBezTo>
                  <a:cubicBezTo>
                    <a:pt x="58" y="121"/>
                    <a:pt x="63" y="125"/>
                    <a:pt x="67" y="128"/>
                  </a:cubicBezTo>
                  <a:cubicBezTo>
                    <a:pt x="71" y="131"/>
                    <a:pt x="71" y="131"/>
                    <a:pt x="71" y="131"/>
                  </a:cubicBezTo>
                  <a:cubicBezTo>
                    <a:pt x="69" y="130"/>
                    <a:pt x="69" y="130"/>
                    <a:pt x="69" y="130"/>
                  </a:cubicBezTo>
                  <a:cubicBezTo>
                    <a:pt x="65" y="128"/>
                    <a:pt x="55" y="127"/>
                    <a:pt x="51" y="131"/>
                  </a:cubicBezTo>
                  <a:cubicBezTo>
                    <a:pt x="49" y="134"/>
                    <a:pt x="50" y="138"/>
                    <a:pt x="52" y="140"/>
                  </a:cubicBezTo>
                  <a:cubicBezTo>
                    <a:pt x="53" y="141"/>
                    <a:pt x="53" y="141"/>
                    <a:pt x="53" y="141"/>
                  </a:cubicBezTo>
                  <a:cubicBezTo>
                    <a:pt x="56" y="142"/>
                    <a:pt x="60" y="143"/>
                    <a:pt x="64" y="141"/>
                  </a:cubicBezTo>
                  <a:cubicBezTo>
                    <a:pt x="68" y="140"/>
                    <a:pt x="71" y="137"/>
                    <a:pt x="74" y="135"/>
                  </a:cubicBezTo>
                  <a:cubicBezTo>
                    <a:pt x="76" y="136"/>
                    <a:pt x="77" y="137"/>
                    <a:pt x="78" y="138"/>
                  </a:cubicBezTo>
                  <a:cubicBezTo>
                    <a:pt x="80" y="140"/>
                    <a:pt x="80" y="140"/>
                    <a:pt x="81" y="141"/>
                  </a:cubicBezTo>
                  <a:cubicBezTo>
                    <a:pt x="83" y="144"/>
                    <a:pt x="83" y="144"/>
                    <a:pt x="83" y="144"/>
                  </a:cubicBezTo>
                  <a:cubicBezTo>
                    <a:pt x="85" y="146"/>
                    <a:pt x="86" y="148"/>
                    <a:pt x="88" y="149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86" y="149"/>
                    <a:pt x="86" y="149"/>
                    <a:pt x="86" y="149"/>
                  </a:cubicBezTo>
                  <a:cubicBezTo>
                    <a:pt x="82" y="147"/>
                    <a:pt x="73" y="144"/>
                    <a:pt x="69" y="148"/>
                  </a:cubicBezTo>
                  <a:cubicBezTo>
                    <a:pt x="66" y="150"/>
                    <a:pt x="66" y="154"/>
                    <a:pt x="68" y="157"/>
                  </a:cubicBezTo>
                  <a:cubicBezTo>
                    <a:pt x="69" y="157"/>
                    <a:pt x="69" y="157"/>
                    <a:pt x="69" y="157"/>
                  </a:cubicBezTo>
                  <a:cubicBezTo>
                    <a:pt x="72" y="160"/>
                    <a:pt x="76" y="160"/>
                    <a:pt x="79" y="160"/>
                  </a:cubicBezTo>
                  <a:cubicBezTo>
                    <a:pt x="84" y="158"/>
                    <a:pt x="88" y="156"/>
                    <a:pt x="91" y="154"/>
                  </a:cubicBezTo>
                  <a:cubicBezTo>
                    <a:pt x="93" y="156"/>
                    <a:pt x="94" y="158"/>
                    <a:pt x="96" y="160"/>
                  </a:cubicBezTo>
                  <a:cubicBezTo>
                    <a:pt x="100" y="166"/>
                    <a:pt x="104" y="172"/>
                    <a:pt x="106" y="176"/>
                  </a:cubicBezTo>
                  <a:cubicBezTo>
                    <a:pt x="106" y="176"/>
                    <a:pt x="106" y="176"/>
                    <a:pt x="106" y="176"/>
                  </a:cubicBezTo>
                  <a:cubicBezTo>
                    <a:pt x="110" y="175"/>
                    <a:pt x="110" y="175"/>
                    <a:pt x="110" y="175"/>
                  </a:cubicBezTo>
                  <a:cubicBezTo>
                    <a:pt x="109" y="174"/>
                    <a:pt x="109" y="174"/>
                    <a:pt x="109" y="174"/>
                  </a:cubicBezTo>
                  <a:cubicBezTo>
                    <a:pt x="107" y="170"/>
                    <a:pt x="102" y="164"/>
                    <a:pt x="98" y="158"/>
                  </a:cubicBezTo>
                  <a:cubicBezTo>
                    <a:pt x="96" y="156"/>
                    <a:pt x="95" y="154"/>
                    <a:pt x="93" y="151"/>
                  </a:cubicBezTo>
                  <a:cubicBezTo>
                    <a:pt x="93" y="151"/>
                    <a:pt x="96" y="148"/>
                    <a:pt x="98" y="145"/>
                  </a:cubicBezTo>
                  <a:cubicBezTo>
                    <a:pt x="102" y="146"/>
                    <a:pt x="106" y="147"/>
                    <a:pt x="110" y="147"/>
                  </a:cubicBezTo>
                  <a:cubicBezTo>
                    <a:pt x="110" y="149"/>
                    <a:pt x="110" y="152"/>
                    <a:pt x="111" y="154"/>
                  </a:cubicBezTo>
                  <a:cubicBezTo>
                    <a:pt x="111" y="162"/>
                    <a:pt x="111" y="169"/>
                    <a:pt x="111" y="173"/>
                  </a:cubicBezTo>
                  <a:cubicBezTo>
                    <a:pt x="111" y="174"/>
                    <a:pt x="111" y="174"/>
                    <a:pt x="111" y="174"/>
                  </a:cubicBezTo>
                  <a:cubicBezTo>
                    <a:pt x="114" y="172"/>
                    <a:pt x="114" y="172"/>
                    <a:pt x="114" y="172"/>
                  </a:cubicBezTo>
                  <a:cubicBezTo>
                    <a:pt x="114" y="168"/>
                    <a:pt x="114" y="161"/>
                    <a:pt x="114" y="154"/>
                  </a:cubicBezTo>
                  <a:cubicBezTo>
                    <a:pt x="114" y="151"/>
                    <a:pt x="114" y="149"/>
                    <a:pt x="113" y="146"/>
                  </a:cubicBezTo>
                  <a:cubicBezTo>
                    <a:pt x="117" y="145"/>
                    <a:pt x="121" y="143"/>
                    <a:pt x="125" y="141"/>
                  </a:cubicBezTo>
                  <a:cubicBezTo>
                    <a:pt x="128" y="139"/>
                    <a:pt x="131" y="135"/>
                    <a:pt x="131" y="131"/>
                  </a:cubicBezTo>
                  <a:cubicBezTo>
                    <a:pt x="131" y="128"/>
                    <a:pt x="128" y="125"/>
                    <a:pt x="125" y="125"/>
                  </a:cubicBezTo>
                  <a:cubicBezTo>
                    <a:pt x="124" y="125"/>
                    <a:pt x="124" y="125"/>
                    <a:pt x="124" y="125"/>
                  </a:cubicBezTo>
                  <a:cubicBezTo>
                    <a:pt x="119" y="126"/>
                    <a:pt x="114" y="134"/>
                    <a:pt x="114" y="139"/>
                  </a:cubicBezTo>
                  <a:cubicBezTo>
                    <a:pt x="114" y="139"/>
                    <a:pt x="114" y="142"/>
                    <a:pt x="113" y="144"/>
                  </a:cubicBezTo>
                  <a:cubicBezTo>
                    <a:pt x="113" y="143"/>
                    <a:pt x="113" y="142"/>
                    <a:pt x="113" y="141"/>
                  </a:cubicBezTo>
                  <a:cubicBezTo>
                    <a:pt x="113" y="138"/>
                    <a:pt x="113" y="136"/>
                    <a:pt x="112" y="134"/>
                  </a:cubicBezTo>
                  <a:cubicBezTo>
                    <a:pt x="112" y="130"/>
                    <a:pt x="112" y="130"/>
                    <a:pt x="112" y="130"/>
                  </a:cubicBezTo>
                  <a:cubicBezTo>
                    <a:pt x="112" y="129"/>
                    <a:pt x="111" y="127"/>
                    <a:pt x="111" y="126"/>
                  </a:cubicBezTo>
                  <a:cubicBezTo>
                    <a:pt x="110" y="123"/>
                    <a:pt x="110" y="120"/>
                    <a:pt x="109" y="118"/>
                  </a:cubicBezTo>
                  <a:cubicBezTo>
                    <a:pt x="113" y="117"/>
                    <a:pt x="117" y="116"/>
                    <a:pt x="121" y="115"/>
                  </a:cubicBezTo>
                  <a:cubicBezTo>
                    <a:pt x="124" y="113"/>
                    <a:pt x="127" y="110"/>
                    <a:pt x="128" y="106"/>
                  </a:cubicBezTo>
                  <a:cubicBezTo>
                    <a:pt x="128" y="103"/>
                    <a:pt x="126" y="99"/>
                    <a:pt x="123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17" y="99"/>
                    <a:pt x="111" y="106"/>
                    <a:pt x="109" y="111"/>
                  </a:cubicBezTo>
                  <a:cubicBezTo>
                    <a:pt x="109" y="111"/>
                    <a:pt x="108" y="114"/>
                    <a:pt x="108" y="116"/>
                  </a:cubicBezTo>
                  <a:cubicBezTo>
                    <a:pt x="108" y="115"/>
                    <a:pt x="107" y="113"/>
                    <a:pt x="106" y="111"/>
                  </a:cubicBezTo>
                  <a:cubicBezTo>
                    <a:pt x="105" y="106"/>
                    <a:pt x="103" y="101"/>
                    <a:pt x="101" y="96"/>
                  </a:cubicBezTo>
                  <a:cubicBezTo>
                    <a:pt x="100" y="94"/>
                    <a:pt x="100" y="93"/>
                    <a:pt x="99" y="91"/>
                  </a:cubicBezTo>
                  <a:cubicBezTo>
                    <a:pt x="104" y="91"/>
                    <a:pt x="108" y="90"/>
                    <a:pt x="112" y="88"/>
                  </a:cubicBezTo>
                  <a:cubicBezTo>
                    <a:pt x="115" y="87"/>
                    <a:pt x="118" y="83"/>
                    <a:pt x="119" y="80"/>
                  </a:cubicBezTo>
                  <a:cubicBezTo>
                    <a:pt x="119" y="76"/>
                    <a:pt x="117" y="73"/>
                    <a:pt x="114" y="73"/>
                  </a:cubicBezTo>
                  <a:cubicBezTo>
                    <a:pt x="113" y="72"/>
                    <a:pt x="113" y="72"/>
                    <a:pt x="113" y="72"/>
                  </a:cubicBezTo>
                  <a:cubicBezTo>
                    <a:pt x="108" y="72"/>
                    <a:pt x="102" y="80"/>
                    <a:pt x="100" y="85"/>
                  </a:cubicBezTo>
                  <a:cubicBezTo>
                    <a:pt x="100" y="85"/>
                    <a:pt x="99" y="90"/>
                    <a:pt x="99" y="91"/>
                  </a:cubicBezTo>
                  <a:cubicBezTo>
                    <a:pt x="98" y="88"/>
                    <a:pt x="96" y="84"/>
                    <a:pt x="95" y="81"/>
                  </a:cubicBezTo>
                  <a:cubicBezTo>
                    <a:pt x="94" y="76"/>
                    <a:pt x="93" y="71"/>
                    <a:pt x="92" y="67"/>
                  </a:cubicBezTo>
                  <a:cubicBezTo>
                    <a:pt x="96" y="66"/>
                    <a:pt x="101" y="65"/>
                    <a:pt x="105" y="64"/>
                  </a:cubicBezTo>
                  <a:cubicBezTo>
                    <a:pt x="108" y="62"/>
                    <a:pt x="111" y="59"/>
                    <a:pt x="112" y="55"/>
                  </a:cubicBezTo>
                  <a:cubicBezTo>
                    <a:pt x="112" y="52"/>
                    <a:pt x="109" y="48"/>
                    <a:pt x="106" y="48"/>
                  </a:cubicBezTo>
                  <a:cubicBezTo>
                    <a:pt x="100" y="48"/>
                    <a:pt x="95" y="56"/>
                    <a:pt x="93" y="60"/>
                  </a:cubicBezTo>
                  <a:cubicBezTo>
                    <a:pt x="93" y="60"/>
                    <a:pt x="92" y="64"/>
                    <a:pt x="92" y="66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91" y="61"/>
                    <a:pt x="91" y="56"/>
                    <a:pt x="91" y="51"/>
                  </a:cubicBezTo>
                  <a:cubicBezTo>
                    <a:pt x="91" y="49"/>
                    <a:pt x="91" y="46"/>
                    <a:pt x="91" y="44"/>
                  </a:cubicBezTo>
                  <a:cubicBezTo>
                    <a:pt x="96" y="44"/>
                    <a:pt x="100" y="43"/>
                    <a:pt x="104" y="42"/>
                  </a:cubicBezTo>
                  <a:cubicBezTo>
                    <a:pt x="108" y="41"/>
                    <a:pt x="111" y="38"/>
                    <a:pt x="112" y="34"/>
                  </a:cubicBezTo>
                  <a:cubicBezTo>
                    <a:pt x="113" y="31"/>
                    <a:pt x="111" y="27"/>
                    <a:pt x="108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2" y="26"/>
                    <a:pt x="95" y="33"/>
                    <a:pt x="93" y="37"/>
                  </a:cubicBezTo>
                  <a:cubicBezTo>
                    <a:pt x="93" y="37"/>
                    <a:pt x="92" y="40"/>
                    <a:pt x="91" y="42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4"/>
                    <a:pt x="93" y="31"/>
                    <a:pt x="94" y="27"/>
                  </a:cubicBezTo>
                  <a:cubicBezTo>
                    <a:pt x="94" y="26"/>
                    <a:pt x="95" y="24"/>
                    <a:pt x="95" y="22"/>
                  </a:cubicBezTo>
                  <a:cubicBezTo>
                    <a:pt x="99" y="21"/>
                    <a:pt x="102" y="18"/>
                    <a:pt x="106" y="15"/>
                  </a:cubicBezTo>
                  <a:cubicBezTo>
                    <a:pt x="108" y="12"/>
                    <a:pt x="110" y="9"/>
                    <a:pt x="109" y="5"/>
                  </a:cubicBezTo>
                  <a:cubicBezTo>
                    <a:pt x="108" y="2"/>
                    <a:pt x="105" y="0"/>
                    <a:pt x="102" y="0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1">
              <a:extLst>
                <a:ext uri="{FF2B5EF4-FFF2-40B4-BE49-F238E27FC236}">
                  <a16:creationId xmlns:a16="http://schemas.microsoft.com/office/drawing/2014/main" id="{E3154A84-7C04-FBC2-6912-72BFF07B8EE8}"/>
                </a:ext>
              </a:extLst>
            </p:cNvPr>
            <p:cNvSpPr/>
            <p:nvPr/>
          </p:nvSpPr>
          <p:spPr>
            <a:xfrm>
              <a:off x="2738438" y="3890963"/>
              <a:ext cx="20638" cy="14288"/>
            </a:xfrm>
            <a:custGeom>
              <a:avLst/>
              <a:gdLst/>
              <a:ahLst/>
              <a:cxnLst/>
              <a:rect l="l" t="t" r="r" b="b"/>
              <a:pathLst>
                <a:path w="26" h="17" extrusionOk="0">
                  <a:moveTo>
                    <a:pt x="13" y="16"/>
                  </a:moveTo>
                  <a:cubicBezTo>
                    <a:pt x="18" y="16"/>
                    <a:pt x="22" y="14"/>
                    <a:pt x="26" y="1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7" y="4"/>
                    <a:pt x="8" y="0"/>
                    <a:pt x="4" y="4"/>
                  </a:cubicBezTo>
                  <a:cubicBezTo>
                    <a:pt x="1" y="6"/>
                    <a:pt x="0" y="9"/>
                    <a:pt x="2" y="1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6" y="16"/>
                    <a:pt x="9" y="17"/>
                    <a:pt x="13" y="16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1">
              <a:extLst>
                <a:ext uri="{FF2B5EF4-FFF2-40B4-BE49-F238E27FC236}">
                  <a16:creationId xmlns:a16="http://schemas.microsoft.com/office/drawing/2014/main" id="{CF037D08-9ECF-983F-7477-AB37DC5AB63E}"/>
                </a:ext>
              </a:extLst>
            </p:cNvPr>
            <p:cNvSpPr/>
            <p:nvPr/>
          </p:nvSpPr>
          <p:spPr>
            <a:xfrm>
              <a:off x="2800351" y="3859213"/>
              <a:ext cx="14288" cy="1428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6" y="0"/>
                  </a:moveTo>
                  <a:cubicBezTo>
                    <a:pt x="2" y="0"/>
                    <a:pt x="0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11"/>
                    <a:pt x="3" y="14"/>
                    <a:pt x="7" y="16"/>
                  </a:cubicBezTo>
                  <a:cubicBezTo>
                    <a:pt x="11" y="17"/>
                    <a:pt x="15" y="19"/>
                    <a:pt x="19" y="19"/>
                  </a:cubicBezTo>
                  <a:cubicBezTo>
                    <a:pt x="19" y="19"/>
                    <a:pt x="19" y="19"/>
                    <a:pt x="19" y="18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8"/>
                    <a:pt x="11" y="0"/>
                    <a:pt x="6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1">
              <a:extLst>
                <a:ext uri="{FF2B5EF4-FFF2-40B4-BE49-F238E27FC236}">
                  <a16:creationId xmlns:a16="http://schemas.microsoft.com/office/drawing/2014/main" id="{C1589055-C59C-2E6D-077C-E16A5B32A5FB}"/>
                </a:ext>
              </a:extLst>
            </p:cNvPr>
            <p:cNvSpPr/>
            <p:nvPr/>
          </p:nvSpPr>
          <p:spPr>
            <a:xfrm>
              <a:off x="2817813" y="3840163"/>
              <a:ext cx="11113" cy="17463"/>
            </a:xfrm>
            <a:custGeom>
              <a:avLst/>
              <a:gdLst/>
              <a:ahLst/>
              <a:cxnLst/>
              <a:rect l="l" t="t" r="r" b="b"/>
              <a:pathLst>
                <a:path w="14" h="22" extrusionOk="0">
                  <a:moveTo>
                    <a:pt x="8" y="0"/>
                  </a:moveTo>
                  <a:cubicBezTo>
                    <a:pt x="8" y="0"/>
                    <a:pt x="7" y="0"/>
                    <a:pt x="7" y="0"/>
                  </a:cubicBezTo>
                  <a:cubicBezTo>
                    <a:pt x="2" y="2"/>
                    <a:pt x="0" y="11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21"/>
                    <a:pt x="0" y="22"/>
                  </a:cubicBezTo>
                  <a:cubicBezTo>
                    <a:pt x="4" y="20"/>
                    <a:pt x="8" y="18"/>
                    <a:pt x="11" y="15"/>
                  </a:cubicBezTo>
                  <a:cubicBezTo>
                    <a:pt x="13" y="13"/>
                    <a:pt x="14" y="10"/>
                    <a:pt x="14" y="6"/>
                  </a:cubicBezTo>
                  <a:cubicBezTo>
                    <a:pt x="14" y="6"/>
                    <a:pt x="14" y="5"/>
                    <a:pt x="14" y="5"/>
                  </a:cubicBezTo>
                  <a:cubicBezTo>
                    <a:pt x="13" y="2"/>
                    <a:pt x="11" y="0"/>
                    <a:pt x="8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41">
              <a:extLst>
                <a:ext uri="{FF2B5EF4-FFF2-40B4-BE49-F238E27FC236}">
                  <a16:creationId xmlns:a16="http://schemas.microsoft.com/office/drawing/2014/main" id="{CB8E7691-A963-D90F-2269-EBBD2AD53AD2}"/>
                </a:ext>
              </a:extLst>
            </p:cNvPr>
            <p:cNvSpPr/>
            <p:nvPr/>
          </p:nvSpPr>
          <p:spPr>
            <a:xfrm>
              <a:off x="2814638" y="3857626"/>
              <a:ext cx="4763" cy="15875"/>
            </a:xfrm>
            <a:custGeom>
              <a:avLst/>
              <a:gdLst/>
              <a:ahLst/>
              <a:cxnLst/>
              <a:rect l="l" t="t" r="r" b="b"/>
              <a:pathLst>
                <a:path w="5" h="20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3" y="4"/>
                    <a:pt x="3" y="5"/>
                  </a:cubicBezTo>
                  <a:cubicBezTo>
                    <a:pt x="2" y="9"/>
                    <a:pt x="1" y="12"/>
                    <a:pt x="1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8"/>
                    <a:pt x="1" y="17"/>
                    <a:pt x="1" y="16"/>
                  </a:cubicBezTo>
                  <a:cubicBezTo>
                    <a:pt x="2" y="12"/>
                    <a:pt x="3" y="9"/>
                    <a:pt x="3" y="6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4" y="1"/>
                    <a:pt x="4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1">
              <a:extLst>
                <a:ext uri="{FF2B5EF4-FFF2-40B4-BE49-F238E27FC236}">
                  <a16:creationId xmlns:a16="http://schemas.microsoft.com/office/drawing/2014/main" id="{E7945E35-5BF0-5600-D503-B846BEC52C02}"/>
                </a:ext>
              </a:extLst>
            </p:cNvPr>
            <p:cNvSpPr/>
            <p:nvPr/>
          </p:nvSpPr>
          <p:spPr>
            <a:xfrm>
              <a:off x="2814638" y="3860801"/>
              <a:ext cx="17463" cy="14288"/>
            </a:xfrm>
            <a:custGeom>
              <a:avLst/>
              <a:gdLst/>
              <a:ahLst/>
              <a:cxnLst/>
              <a:rect l="l" t="t" r="r" b="b"/>
              <a:pathLst>
                <a:path w="21" h="18" extrusionOk="0">
                  <a:moveTo>
                    <a:pt x="1" y="15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moveTo>
                    <a:pt x="15" y="0"/>
                  </a:moveTo>
                  <a:cubicBezTo>
                    <a:pt x="10" y="0"/>
                    <a:pt x="4" y="7"/>
                    <a:pt x="2" y="11"/>
                  </a:cubicBezTo>
                  <a:cubicBezTo>
                    <a:pt x="2" y="11"/>
                    <a:pt x="1" y="13"/>
                    <a:pt x="1" y="15"/>
                  </a:cubicBezTo>
                  <a:cubicBezTo>
                    <a:pt x="1" y="15"/>
                    <a:pt x="1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1" y="18"/>
                    <a:pt x="2" y="18"/>
                    <a:pt x="2" y="18"/>
                  </a:cubicBezTo>
                  <a:cubicBezTo>
                    <a:pt x="6" y="18"/>
                    <a:pt x="10" y="17"/>
                    <a:pt x="13" y="16"/>
                  </a:cubicBezTo>
                  <a:cubicBezTo>
                    <a:pt x="17" y="15"/>
                    <a:pt x="20" y="12"/>
                    <a:pt x="21" y="8"/>
                  </a:cubicBezTo>
                  <a:cubicBezTo>
                    <a:pt x="21" y="8"/>
                    <a:pt x="21" y="7"/>
                    <a:pt x="21" y="7"/>
                  </a:cubicBezTo>
                  <a:cubicBezTo>
                    <a:pt x="21" y="4"/>
                    <a:pt x="19" y="1"/>
                    <a:pt x="17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1">
              <a:extLst>
                <a:ext uri="{FF2B5EF4-FFF2-40B4-BE49-F238E27FC236}">
                  <a16:creationId xmlns:a16="http://schemas.microsoft.com/office/drawing/2014/main" id="{70FD55A6-E44C-482D-3446-F65645DB2193}"/>
                </a:ext>
              </a:extLst>
            </p:cNvPr>
            <p:cNvSpPr/>
            <p:nvPr/>
          </p:nvSpPr>
          <p:spPr>
            <a:xfrm>
              <a:off x="2746376" y="3867151"/>
              <a:ext cx="100013" cy="109538"/>
            </a:xfrm>
            <a:custGeom>
              <a:avLst/>
              <a:gdLst/>
              <a:ahLst/>
              <a:cxnLst/>
              <a:rect l="l" t="t" r="r" b="b"/>
              <a:pathLst>
                <a:path w="129" h="142" extrusionOk="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12"/>
                    <a:pt x="2" y="17"/>
                    <a:pt x="4" y="2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32"/>
                    <a:pt x="12" y="36"/>
                    <a:pt x="14" y="40"/>
                  </a:cubicBezTo>
                  <a:cubicBezTo>
                    <a:pt x="16" y="44"/>
                    <a:pt x="18" y="47"/>
                    <a:pt x="20" y="51"/>
                  </a:cubicBezTo>
                  <a:cubicBezTo>
                    <a:pt x="22" y="55"/>
                    <a:pt x="25" y="59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1" y="59"/>
                    <a:pt x="17" y="58"/>
                    <a:pt x="14" y="58"/>
                  </a:cubicBezTo>
                  <a:cubicBezTo>
                    <a:pt x="11" y="58"/>
                    <a:pt x="7" y="59"/>
                    <a:pt x="6" y="61"/>
                  </a:cubicBezTo>
                  <a:cubicBezTo>
                    <a:pt x="5" y="62"/>
                    <a:pt x="4" y="64"/>
                    <a:pt x="4" y="65"/>
                  </a:cubicBezTo>
                  <a:cubicBezTo>
                    <a:pt x="4" y="67"/>
                    <a:pt x="5" y="69"/>
                    <a:pt x="6" y="7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9" y="71"/>
                    <a:pt x="11" y="72"/>
                    <a:pt x="13" y="72"/>
                  </a:cubicBezTo>
                  <a:cubicBezTo>
                    <a:pt x="15" y="72"/>
                    <a:pt x="16" y="72"/>
                    <a:pt x="18" y="71"/>
                  </a:cubicBezTo>
                  <a:cubicBezTo>
                    <a:pt x="22" y="69"/>
                    <a:pt x="26" y="67"/>
                    <a:pt x="29" y="64"/>
                  </a:cubicBezTo>
                  <a:cubicBezTo>
                    <a:pt x="32" y="67"/>
                    <a:pt x="36" y="71"/>
                    <a:pt x="40" y="74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2" y="77"/>
                    <a:pt x="38" y="76"/>
                    <a:pt x="35" y="76"/>
                  </a:cubicBezTo>
                  <a:cubicBezTo>
                    <a:pt x="31" y="76"/>
                    <a:pt x="28" y="77"/>
                    <a:pt x="26" y="79"/>
                  </a:cubicBezTo>
                  <a:cubicBezTo>
                    <a:pt x="25" y="80"/>
                    <a:pt x="25" y="82"/>
                    <a:pt x="25" y="83"/>
                  </a:cubicBezTo>
                  <a:cubicBezTo>
                    <a:pt x="25" y="85"/>
                    <a:pt x="26" y="87"/>
                    <a:pt x="27" y="88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0" y="90"/>
                    <a:pt x="32" y="90"/>
                    <a:pt x="34" y="90"/>
                  </a:cubicBezTo>
                  <a:cubicBezTo>
                    <a:pt x="36" y="90"/>
                    <a:pt x="37" y="90"/>
                    <a:pt x="39" y="89"/>
                  </a:cubicBezTo>
                  <a:cubicBezTo>
                    <a:pt x="43" y="87"/>
                    <a:pt x="46" y="85"/>
                    <a:pt x="49" y="82"/>
                  </a:cubicBezTo>
                  <a:cubicBezTo>
                    <a:pt x="52" y="84"/>
                    <a:pt x="52" y="84"/>
                    <a:pt x="52" y="84"/>
                  </a:cubicBezTo>
                  <a:cubicBezTo>
                    <a:pt x="56" y="87"/>
                    <a:pt x="61" y="91"/>
                    <a:pt x="65" y="94"/>
                  </a:cubicBezTo>
                  <a:cubicBezTo>
                    <a:pt x="69" y="97"/>
                    <a:pt x="69" y="97"/>
                    <a:pt x="69" y="97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67" y="96"/>
                    <a:pt x="66" y="96"/>
                    <a:pt x="66" y="96"/>
                  </a:cubicBezTo>
                  <a:cubicBezTo>
                    <a:pt x="64" y="95"/>
                    <a:pt x="61" y="95"/>
                    <a:pt x="58" y="95"/>
                  </a:cubicBezTo>
                  <a:cubicBezTo>
                    <a:pt x="54" y="95"/>
                    <a:pt x="51" y="95"/>
                    <a:pt x="49" y="97"/>
                  </a:cubicBezTo>
                  <a:cubicBezTo>
                    <a:pt x="49" y="99"/>
                    <a:pt x="48" y="100"/>
                    <a:pt x="48" y="101"/>
                  </a:cubicBezTo>
                  <a:cubicBezTo>
                    <a:pt x="48" y="103"/>
                    <a:pt x="49" y="105"/>
                    <a:pt x="50" y="106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53" y="108"/>
                    <a:pt x="55" y="108"/>
                    <a:pt x="57" y="108"/>
                  </a:cubicBezTo>
                  <a:cubicBezTo>
                    <a:pt x="59" y="108"/>
                    <a:pt x="60" y="108"/>
                    <a:pt x="62" y="107"/>
                  </a:cubicBezTo>
                  <a:cubicBezTo>
                    <a:pt x="66" y="106"/>
                    <a:pt x="69" y="103"/>
                    <a:pt x="72" y="101"/>
                  </a:cubicBezTo>
                  <a:cubicBezTo>
                    <a:pt x="74" y="102"/>
                    <a:pt x="75" y="103"/>
                    <a:pt x="76" y="104"/>
                  </a:cubicBezTo>
                  <a:cubicBezTo>
                    <a:pt x="78" y="106"/>
                    <a:pt x="78" y="106"/>
                    <a:pt x="79" y="107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3" y="112"/>
                    <a:pt x="84" y="114"/>
                    <a:pt x="86" y="115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84" y="115"/>
                    <a:pt x="84" y="115"/>
                    <a:pt x="84" y="115"/>
                  </a:cubicBezTo>
                  <a:cubicBezTo>
                    <a:pt x="81" y="114"/>
                    <a:pt x="77" y="112"/>
                    <a:pt x="72" y="112"/>
                  </a:cubicBezTo>
                  <a:cubicBezTo>
                    <a:pt x="70" y="112"/>
                    <a:pt x="68" y="113"/>
                    <a:pt x="67" y="114"/>
                  </a:cubicBezTo>
                  <a:cubicBezTo>
                    <a:pt x="66" y="114"/>
                    <a:pt x="66" y="115"/>
                    <a:pt x="65" y="115"/>
                  </a:cubicBezTo>
                  <a:cubicBezTo>
                    <a:pt x="65" y="116"/>
                    <a:pt x="64" y="117"/>
                    <a:pt x="64" y="119"/>
                  </a:cubicBezTo>
                  <a:cubicBezTo>
                    <a:pt x="64" y="120"/>
                    <a:pt x="65" y="121"/>
                    <a:pt x="66" y="123"/>
                  </a:cubicBezTo>
                  <a:cubicBezTo>
                    <a:pt x="67" y="123"/>
                    <a:pt x="67" y="123"/>
                    <a:pt x="67" y="123"/>
                  </a:cubicBezTo>
                  <a:cubicBezTo>
                    <a:pt x="69" y="125"/>
                    <a:pt x="72" y="126"/>
                    <a:pt x="75" y="126"/>
                  </a:cubicBezTo>
                  <a:cubicBezTo>
                    <a:pt x="76" y="126"/>
                    <a:pt x="76" y="126"/>
                    <a:pt x="77" y="126"/>
                  </a:cubicBezTo>
                  <a:cubicBezTo>
                    <a:pt x="82" y="124"/>
                    <a:pt x="86" y="122"/>
                    <a:pt x="89" y="120"/>
                  </a:cubicBezTo>
                  <a:cubicBezTo>
                    <a:pt x="91" y="122"/>
                    <a:pt x="92" y="124"/>
                    <a:pt x="94" y="126"/>
                  </a:cubicBezTo>
                  <a:cubicBezTo>
                    <a:pt x="98" y="132"/>
                    <a:pt x="102" y="138"/>
                    <a:pt x="104" y="142"/>
                  </a:cubicBezTo>
                  <a:cubicBezTo>
                    <a:pt x="104" y="142"/>
                    <a:pt x="104" y="142"/>
                    <a:pt x="104" y="142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07" y="140"/>
                    <a:pt x="107" y="140"/>
                    <a:pt x="107" y="140"/>
                  </a:cubicBezTo>
                  <a:cubicBezTo>
                    <a:pt x="106" y="138"/>
                    <a:pt x="105" y="137"/>
                    <a:pt x="104" y="135"/>
                  </a:cubicBezTo>
                  <a:cubicBezTo>
                    <a:pt x="103" y="134"/>
                    <a:pt x="102" y="132"/>
                    <a:pt x="101" y="131"/>
                  </a:cubicBezTo>
                  <a:cubicBezTo>
                    <a:pt x="99" y="129"/>
                    <a:pt x="98" y="126"/>
                    <a:pt x="96" y="124"/>
                  </a:cubicBezTo>
                  <a:cubicBezTo>
                    <a:pt x="94" y="122"/>
                    <a:pt x="93" y="120"/>
                    <a:pt x="91" y="117"/>
                  </a:cubicBezTo>
                  <a:cubicBezTo>
                    <a:pt x="91" y="117"/>
                    <a:pt x="91" y="117"/>
                    <a:pt x="91" y="117"/>
                  </a:cubicBezTo>
                  <a:cubicBezTo>
                    <a:pt x="91" y="117"/>
                    <a:pt x="91" y="117"/>
                    <a:pt x="91" y="117"/>
                  </a:cubicBezTo>
                  <a:cubicBezTo>
                    <a:pt x="91" y="117"/>
                    <a:pt x="94" y="114"/>
                    <a:pt x="96" y="111"/>
                  </a:cubicBezTo>
                  <a:cubicBezTo>
                    <a:pt x="100" y="112"/>
                    <a:pt x="104" y="113"/>
                    <a:pt x="108" y="113"/>
                  </a:cubicBezTo>
                  <a:cubicBezTo>
                    <a:pt x="108" y="113"/>
                    <a:pt x="108" y="113"/>
                    <a:pt x="108" y="113"/>
                  </a:cubicBezTo>
                  <a:cubicBezTo>
                    <a:pt x="108" y="115"/>
                    <a:pt x="108" y="118"/>
                    <a:pt x="109" y="120"/>
                  </a:cubicBezTo>
                  <a:cubicBezTo>
                    <a:pt x="109" y="128"/>
                    <a:pt x="109" y="135"/>
                    <a:pt x="109" y="139"/>
                  </a:cubicBezTo>
                  <a:cubicBezTo>
                    <a:pt x="109" y="140"/>
                    <a:pt x="109" y="140"/>
                    <a:pt x="109" y="140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34"/>
                    <a:pt x="112" y="127"/>
                    <a:pt x="112" y="120"/>
                  </a:cubicBezTo>
                  <a:cubicBezTo>
                    <a:pt x="112" y="117"/>
                    <a:pt x="112" y="115"/>
                    <a:pt x="111" y="112"/>
                  </a:cubicBezTo>
                  <a:cubicBezTo>
                    <a:pt x="111" y="112"/>
                    <a:pt x="111" y="112"/>
                    <a:pt x="111" y="112"/>
                  </a:cubicBezTo>
                  <a:cubicBezTo>
                    <a:pt x="111" y="112"/>
                    <a:pt x="111" y="112"/>
                    <a:pt x="111" y="112"/>
                  </a:cubicBezTo>
                  <a:cubicBezTo>
                    <a:pt x="115" y="111"/>
                    <a:pt x="119" y="109"/>
                    <a:pt x="123" y="107"/>
                  </a:cubicBezTo>
                  <a:cubicBezTo>
                    <a:pt x="126" y="105"/>
                    <a:pt x="129" y="101"/>
                    <a:pt x="129" y="97"/>
                  </a:cubicBezTo>
                  <a:cubicBezTo>
                    <a:pt x="129" y="94"/>
                    <a:pt x="126" y="91"/>
                    <a:pt x="123" y="91"/>
                  </a:cubicBezTo>
                  <a:cubicBezTo>
                    <a:pt x="122" y="91"/>
                    <a:pt x="122" y="91"/>
                    <a:pt x="122" y="91"/>
                  </a:cubicBezTo>
                  <a:cubicBezTo>
                    <a:pt x="117" y="92"/>
                    <a:pt x="112" y="100"/>
                    <a:pt x="112" y="105"/>
                  </a:cubicBezTo>
                  <a:cubicBezTo>
                    <a:pt x="112" y="105"/>
                    <a:pt x="112" y="105"/>
                    <a:pt x="112" y="105"/>
                  </a:cubicBezTo>
                  <a:cubicBezTo>
                    <a:pt x="112" y="105"/>
                    <a:pt x="112" y="105"/>
                    <a:pt x="112" y="105"/>
                  </a:cubicBezTo>
                  <a:cubicBezTo>
                    <a:pt x="112" y="105"/>
                    <a:pt x="112" y="105"/>
                    <a:pt x="112" y="105"/>
                  </a:cubicBezTo>
                  <a:cubicBezTo>
                    <a:pt x="112" y="105"/>
                    <a:pt x="112" y="105"/>
                    <a:pt x="112" y="105"/>
                  </a:cubicBezTo>
                  <a:cubicBezTo>
                    <a:pt x="112" y="105"/>
                    <a:pt x="112" y="108"/>
                    <a:pt x="111" y="110"/>
                  </a:cubicBezTo>
                  <a:cubicBezTo>
                    <a:pt x="111" y="109"/>
                    <a:pt x="111" y="108"/>
                    <a:pt x="111" y="107"/>
                  </a:cubicBezTo>
                  <a:cubicBezTo>
                    <a:pt x="111" y="104"/>
                    <a:pt x="111" y="102"/>
                    <a:pt x="110" y="100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0" y="96"/>
                    <a:pt x="110" y="96"/>
                    <a:pt x="110" y="96"/>
                  </a:cubicBezTo>
                  <a:cubicBezTo>
                    <a:pt x="110" y="95"/>
                    <a:pt x="109" y="93"/>
                    <a:pt x="109" y="92"/>
                  </a:cubicBezTo>
                  <a:cubicBezTo>
                    <a:pt x="108" y="89"/>
                    <a:pt x="108" y="86"/>
                    <a:pt x="107" y="84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111" y="83"/>
                    <a:pt x="115" y="82"/>
                    <a:pt x="119" y="81"/>
                  </a:cubicBezTo>
                  <a:cubicBezTo>
                    <a:pt x="122" y="79"/>
                    <a:pt x="125" y="76"/>
                    <a:pt x="126" y="72"/>
                  </a:cubicBezTo>
                  <a:cubicBezTo>
                    <a:pt x="126" y="72"/>
                    <a:pt x="126" y="71"/>
                    <a:pt x="126" y="71"/>
                  </a:cubicBezTo>
                  <a:cubicBezTo>
                    <a:pt x="126" y="68"/>
                    <a:pt x="124" y="65"/>
                    <a:pt x="121" y="65"/>
                  </a:cubicBezTo>
                  <a:cubicBezTo>
                    <a:pt x="120" y="65"/>
                    <a:pt x="120" y="65"/>
                    <a:pt x="120" y="65"/>
                  </a:cubicBezTo>
                  <a:cubicBezTo>
                    <a:pt x="115" y="65"/>
                    <a:pt x="109" y="72"/>
                    <a:pt x="107" y="77"/>
                  </a:cubicBezTo>
                  <a:cubicBezTo>
                    <a:pt x="107" y="77"/>
                    <a:pt x="106" y="80"/>
                    <a:pt x="106" y="82"/>
                  </a:cubicBezTo>
                  <a:cubicBezTo>
                    <a:pt x="106" y="81"/>
                    <a:pt x="105" y="79"/>
                    <a:pt x="104" y="77"/>
                  </a:cubicBezTo>
                  <a:cubicBezTo>
                    <a:pt x="103" y="72"/>
                    <a:pt x="101" y="67"/>
                    <a:pt x="99" y="62"/>
                  </a:cubicBezTo>
                  <a:cubicBezTo>
                    <a:pt x="98" y="60"/>
                    <a:pt x="98" y="59"/>
                    <a:pt x="97" y="57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102" y="57"/>
                    <a:pt x="106" y="56"/>
                    <a:pt x="110" y="54"/>
                  </a:cubicBezTo>
                  <a:cubicBezTo>
                    <a:pt x="113" y="53"/>
                    <a:pt x="116" y="49"/>
                    <a:pt x="117" y="46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7" y="42"/>
                    <a:pt x="115" y="39"/>
                    <a:pt x="112" y="39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06" y="38"/>
                    <a:pt x="100" y="46"/>
                    <a:pt x="98" y="51"/>
                  </a:cubicBezTo>
                  <a:cubicBezTo>
                    <a:pt x="98" y="51"/>
                    <a:pt x="97" y="56"/>
                    <a:pt x="97" y="57"/>
                  </a:cubicBezTo>
                  <a:cubicBezTo>
                    <a:pt x="96" y="54"/>
                    <a:pt x="94" y="50"/>
                    <a:pt x="93" y="47"/>
                  </a:cubicBezTo>
                  <a:cubicBezTo>
                    <a:pt x="92" y="42"/>
                    <a:pt x="91" y="37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4" y="32"/>
                    <a:pt x="99" y="31"/>
                    <a:pt x="103" y="30"/>
                  </a:cubicBezTo>
                  <a:cubicBezTo>
                    <a:pt x="106" y="28"/>
                    <a:pt x="109" y="25"/>
                    <a:pt x="110" y="21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10" y="17"/>
                    <a:pt x="107" y="14"/>
                    <a:pt x="104" y="14"/>
                  </a:cubicBezTo>
                  <a:cubicBezTo>
                    <a:pt x="98" y="14"/>
                    <a:pt x="93" y="22"/>
                    <a:pt x="91" y="26"/>
                  </a:cubicBezTo>
                  <a:cubicBezTo>
                    <a:pt x="91" y="26"/>
                    <a:pt x="90" y="30"/>
                    <a:pt x="90" y="32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9" y="28"/>
                    <a:pt x="89" y="24"/>
                    <a:pt x="89" y="20"/>
                  </a:cubicBezTo>
                  <a:cubicBezTo>
                    <a:pt x="89" y="19"/>
                    <a:pt x="89" y="18"/>
                    <a:pt x="89" y="17"/>
                  </a:cubicBezTo>
                  <a:cubicBezTo>
                    <a:pt x="89" y="17"/>
                    <a:pt x="89" y="17"/>
                    <a:pt x="89" y="16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9" y="19"/>
                    <a:pt x="89" y="20"/>
                    <a:pt x="89" y="22"/>
                  </a:cubicBezTo>
                  <a:cubicBezTo>
                    <a:pt x="88" y="25"/>
                    <a:pt x="89" y="29"/>
                    <a:pt x="89" y="32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8" y="31"/>
                    <a:pt x="87" y="27"/>
                    <a:pt x="86" y="26"/>
                  </a:cubicBezTo>
                  <a:cubicBezTo>
                    <a:pt x="84" y="23"/>
                    <a:pt x="78" y="17"/>
                    <a:pt x="73" y="17"/>
                  </a:cubicBezTo>
                  <a:cubicBezTo>
                    <a:pt x="72" y="17"/>
                    <a:pt x="72" y="18"/>
                    <a:pt x="71" y="18"/>
                  </a:cubicBezTo>
                  <a:cubicBezTo>
                    <a:pt x="68" y="19"/>
                    <a:pt x="67" y="21"/>
                    <a:pt x="67" y="24"/>
                  </a:cubicBezTo>
                  <a:cubicBezTo>
                    <a:pt x="67" y="25"/>
                    <a:pt x="67" y="26"/>
                    <a:pt x="67" y="26"/>
                  </a:cubicBezTo>
                  <a:cubicBezTo>
                    <a:pt x="69" y="30"/>
                    <a:pt x="72" y="32"/>
                    <a:pt x="76" y="33"/>
                  </a:cubicBezTo>
                  <a:cubicBezTo>
                    <a:pt x="78" y="33"/>
                    <a:pt x="80" y="33"/>
                    <a:pt x="82" y="33"/>
                  </a:cubicBezTo>
                  <a:cubicBezTo>
                    <a:pt x="84" y="33"/>
                    <a:pt x="87" y="33"/>
                    <a:pt x="90" y="33"/>
                  </a:cubicBezTo>
                  <a:cubicBezTo>
                    <a:pt x="90" y="38"/>
                    <a:pt x="91" y="42"/>
                    <a:pt x="93" y="47"/>
                  </a:cubicBezTo>
                  <a:cubicBezTo>
                    <a:pt x="94" y="50"/>
                    <a:pt x="94" y="53"/>
                    <a:pt x="95" y="56"/>
                  </a:cubicBezTo>
                  <a:cubicBezTo>
                    <a:pt x="95" y="56"/>
                    <a:pt x="95" y="56"/>
                    <a:pt x="95" y="56"/>
                  </a:cubicBezTo>
                  <a:cubicBezTo>
                    <a:pt x="95" y="56"/>
                    <a:pt x="95" y="56"/>
                    <a:pt x="95" y="56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2" y="50"/>
                    <a:pt x="85" y="44"/>
                    <a:pt x="81" y="44"/>
                  </a:cubicBezTo>
                  <a:cubicBezTo>
                    <a:pt x="80" y="44"/>
                    <a:pt x="79" y="44"/>
                    <a:pt x="79" y="44"/>
                  </a:cubicBezTo>
                  <a:cubicBezTo>
                    <a:pt x="76" y="45"/>
                    <a:pt x="74" y="48"/>
                    <a:pt x="74" y="50"/>
                  </a:cubicBezTo>
                  <a:cubicBezTo>
                    <a:pt x="74" y="51"/>
                    <a:pt x="75" y="52"/>
                    <a:pt x="75" y="52"/>
                  </a:cubicBezTo>
                  <a:cubicBezTo>
                    <a:pt x="75" y="53"/>
                    <a:pt x="75" y="53"/>
                    <a:pt x="75" y="53"/>
                  </a:cubicBezTo>
                  <a:cubicBezTo>
                    <a:pt x="77" y="56"/>
                    <a:pt x="80" y="59"/>
                    <a:pt x="84" y="60"/>
                  </a:cubicBezTo>
                  <a:cubicBezTo>
                    <a:pt x="86" y="60"/>
                    <a:pt x="88" y="60"/>
                    <a:pt x="90" y="60"/>
                  </a:cubicBezTo>
                  <a:cubicBezTo>
                    <a:pt x="92" y="60"/>
                    <a:pt x="94" y="60"/>
                    <a:pt x="97" y="60"/>
                  </a:cubicBezTo>
                  <a:cubicBezTo>
                    <a:pt x="97" y="61"/>
                    <a:pt x="97" y="62"/>
                    <a:pt x="98" y="63"/>
                  </a:cubicBezTo>
                  <a:cubicBezTo>
                    <a:pt x="99" y="68"/>
                    <a:pt x="101" y="73"/>
                    <a:pt x="103" y="78"/>
                  </a:cubicBezTo>
                  <a:cubicBezTo>
                    <a:pt x="103" y="80"/>
                    <a:pt x="104" y="82"/>
                    <a:pt x="104" y="83"/>
                  </a:cubicBezTo>
                  <a:cubicBezTo>
                    <a:pt x="104" y="83"/>
                    <a:pt x="104" y="83"/>
                    <a:pt x="104" y="83"/>
                  </a:cubicBezTo>
                  <a:cubicBezTo>
                    <a:pt x="104" y="83"/>
                    <a:pt x="104" y="83"/>
                    <a:pt x="104" y="83"/>
                  </a:cubicBezTo>
                  <a:cubicBezTo>
                    <a:pt x="103" y="81"/>
                    <a:pt x="103" y="81"/>
                    <a:pt x="103" y="81"/>
                  </a:cubicBezTo>
                  <a:cubicBezTo>
                    <a:pt x="101" y="78"/>
                    <a:pt x="95" y="72"/>
                    <a:pt x="90" y="72"/>
                  </a:cubicBezTo>
                  <a:cubicBezTo>
                    <a:pt x="89" y="72"/>
                    <a:pt x="89" y="72"/>
                    <a:pt x="88" y="73"/>
                  </a:cubicBezTo>
                  <a:cubicBezTo>
                    <a:pt x="85" y="73"/>
                    <a:pt x="84" y="76"/>
                    <a:pt x="84" y="79"/>
                  </a:cubicBezTo>
                  <a:cubicBezTo>
                    <a:pt x="84" y="79"/>
                    <a:pt x="84" y="80"/>
                    <a:pt x="84" y="80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6" y="85"/>
                    <a:pt x="89" y="87"/>
                    <a:pt x="93" y="88"/>
                  </a:cubicBezTo>
                  <a:cubicBezTo>
                    <a:pt x="95" y="88"/>
                    <a:pt x="97" y="88"/>
                    <a:pt x="99" y="88"/>
                  </a:cubicBezTo>
                  <a:cubicBezTo>
                    <a:pt x="101" y="88"/>
                    <a:pt x="103" y="88"/>
                    <a:pt x="105" y="88"/>
                  </a:cubicBezTo>
                  <a:cubicBezTo>
                    <a:pt x="106" y="90"/>
                    <a:pt x="106" y="92"/>
                    <a:pt x="107" y="93"/>
                  </a:cubicBezTo>
                  <a:cubicBezTo>
                    <a:pt x="107" y="95"/>
                    <a:pt x="107" y="96"/>
                    <a:pt x="107" y="97"/>
                  </a:cubicBezTo>
                  <a:cubicBezTo>
                    <a:pt x="108" y="98"/>
                    <a:pt x="108" y="99"/>
                    <a:pt x="108" y="101"/>
                  </a:cubicBezTo>
                  <a:cubicBezTo>
                    <a:pt x="108" y="103"/>
                    <a:pt x="108" y="105"/>
                    <a:pt x="109" y="107"/>
                  </a:cubicBezTo>
                  <a:cubicBezTo>
                    <a:pt x="109" y="109"/>
                    <a:pt x="109" y="110"/>
                    <a:pt x="109" y="112"/>
                  </a:cubicBezTo>
                  <a:cubicBezTo>
                    <a:pt x="109" y="112"/>
                    <a:pt x="109" y="112"/>
                    <a:pt x="109" y="112"/>
                  </a:cubicBezTo>
                  <a:cubicBezTo>
                    <a:pt x="109" y="112"/>
                    <a:pt x="109" y="112"/>
                    <a:pt x="109" y="112"/>
                  </a:cubicBezTo>
                  <a:cubicBezTo>
                    <a:pt x="108" y="110"/>
                    <a:pt x="107" y="107"/>
                    <a:pt x="107" y="106"/>
                  </a:cubicBezTo>
                  <a:cubicBezTo>
                    <a:pt x="106" y="105"/>
                    <a:pt x="106" y="104"/>
                    <a:pt x="105" y="103"/>
                  </a:cubicBezTo>
                  <a:cubicBezTo>
                    <a:pt x="103" y="100"/>
                    <a:pt x="101" y="99"/>
                    <a:pt x="99" y="97"/>
                  </a:cubicBezTo>
                  <a:cubicBezTo>
                    <a:pt x="99" y="97"/>
                    <a:pt x="99" y="96"/>
                    <a:pt x="98" y="96"/>
                  </a:cubicBezTo>
                  <a:cubicBezTo>
                    <a:pt x="97" y="94"/>
                    <a:pt x="95" y="93"/>
                    <a:pt x="93" y="93"/>
                  </a:cubicBezTo>
                  <a:cubicBezTo>
                    <a:pt x="92" y="93"/>
                    <a:pt x="91" y="93"/>
                    <a:pt x="90" y="94"/>
                  </a:cubicBezTo>
                  <a:cubicBezTo>
                    <a:pt x="89" y="94"/>
                    <a:pt x="89" y="94"/>
                    <a:pt x="89" y="94"/>
                  </a:cubicBezTo>
                  <a:cubicBezTo>
                    <a:pt x="87" y="96"/>
                    <a:pt x="86" y="99"/>
                    <a:pt x="86" y="103"/>
                  </a:cubicBezTo>
                  <a:cubicBezTo>
                    <a:pt x="86" y="106"/>
                    <a:pt x="87" y="110"/>
                    <a:pt x="88" y="112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88" y="114"/>
                    <a:pt x="88" y="114"/>
                    <a:pt x="88" y="114"/>
                  </a:cubicBezTo>
                  <a:cubicBezTo>
                    <a:pt x="87" y="112"/>
                    <a:pt x="85" y="110"/>
                    <a:pt x="83" y="108"/>
                  </a:cubicBezTo>
                  <a:cubicBezTo>
                    <a:pt x="81" y="105"/>
                    <a:pt x="81" y="105"/>
                    <a:pt x="81" y="105"/>
                  </a:cubicBezTo>
                  <a:cubicBezTo>
                    <a:pt x="80" y="105"/>
                    <a:pt x="79" y="104"/>
                    <a:pt x="78" y="103"/>
                  </a:cubicBezTo>
                  <a:cubicBezTo>
                    <a:pt x="76" y="101"/>
                    <a:pt x="74" y="99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5" y="94"/>
                    <a:pt x="78" y="91"/>
                    <a:pt x="80" y="87"/>
                  </a:cubicBezTo>
                  <a:cubicBezTo>
                    <a:pt x="81" y="85"/>
                    <a:pt x="82" y="83"/>
                    <a:pt x="82" y="81"/>
                  </a:cubicBezTo>
                  <a:cubicBezTo>
                    <a:pt x="82" y="79"/>
                    <a:pt x="82" y="78"/>
                    <a:pt x="81" y="76"/>
                  </a:cubicBezTo>
                  <a:cubicBezTo>
                    <a:pt x="80" y="74"/>
                    <a:pt x="78" y="73"/>
                    <a:pt x="76" y="73"/>
                  </a:cubicBezTo>
                  <a:cubicBezTo>
                    <a:pt x="75" y="73"/>
                    <a:pt x="74" y="73"/>
                    <a:pt x="73" y="73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69" y="76"/>
                    <a:pt x="68" y="81"/>
                    <a:pt x="68" y="86"/>
                  </a:cubicBezTo>
                  <a:cubicBezTo>
                    <a:pt x="68" y="88"/>
                    <a:pt x="68" y="89"/>
                    <a:pt x="68" y="91"/>
                  </a:cubicBezTo>
                  <a:cubicBezTo>
                    <a:pt x="68" y="91"/>
                    <a:pt x="70" y="94"/>
                    <a:pt x="70" y="96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6" y="92"/>
                    <a:pt x="66" y="92"/>
                    <a:pt x="66" y="92"/>
                  </a:cubicBezTo>
                  <a:cubicBezTo>
                    <a:pt x="62" y="89"/>
                    <a:pt x="58" y="86"/>
                    <a:pt x="53" y="83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3" y="77"/>
                    <a:pt x="56" y="74"/>
                    <a:pt x="58" y="70"/>
                  </a:cubicBezTo>
                  <a:cubicBezTo>
                    <a:pt x="60" y="68"/>
                    <a:pt x="60" y="66"/>
                    <a:pt x="60" y="64"/>
                  </a:cubicBezTo>
                  <a:cubicBezTo>
                    <a:pt x="60" y="62"/>
                    <a:pt x="60" y="61"/>
                    <a:pt x="59" y="59"/>
                  </a:cubicBezTo>
                  <a:cubicBezTo>
                    <a:pt x="58" y="57"/>
                    <a:pt x="56" y="56"/>
                    <a:pt x="54" y="56"/>
                  </a:cubicBezTo>
                  <a:cubicBezTo>
                    <a:pt x="53" y="56"/>
                    <a:pt x="52" y="56"/>
                    <a:pt x="51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7" y="59"/>
                    <a:pt x="46" y="64"/>
                    <a:pt x="46" y="68"/>
                  </a:cubicBezTo>
                  <a:cubicBezTo>
                    <a:pt x="46" y="70"/>
                    <a:pt x="46" y="72"/>
                    <a:pt x="47" y="74"/>
                  </a:cubicBezTo>
                  <a:cubicBezTo>
                    <a:pt x="47" y="74"/>
                    <a:pt x="49" y="79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6" y="78"/>
                    <a:pt x="43" y="75"/>
                    <a:pt x="41" y="73"/>
                  </a:cubicBezTo>
                  <a:cubicBezTo>
                    <a:pt x="37" y="70"/>
                    <a:pt x="33" y="67"/>
                    <a:pt x="30" y="63"/>
                  </a:cubicBezTo>
                  <a:cubicBezTo>
                    <a:pt x="30" y="63"/>
                    <a:pt x="30" y="63"/>
                    <a:pt x="30" y="63"/>
                  </a:cubicBezTo>
                  <a:cubicBezTo>
                    <a:pt x="30" y="63"/>
                    <a:pt x="30" y="63"/>
                    <a:pt x="30" y="63"/>
                  </a:cubicBezTo>
                  <a:cubicBezTo>
                    <a:pt x="33" y="60"/>
                    <a:pt x="37" y="57"/>
                    <a:pt x="39" y="54"/>
                  </a:cubicBezTo>
                  <a:cubicBezTo>
                    <a:pt x="40" y="52"/>
                    <a:pt x="41" y="49"/>
                    <a:pt x="41" y="47"/>
                  </a:cubicBezTo>
                  <a:cubicBezTo>
                    <a:pt x="41" y="45"/>
                    <a:pt x="41" y="44"/>
                    <a:pt x="40" y="43"/>
                  </a:cubicBezTo>
                  <a:cubicBezTo>
                    <a:pt x="39" y="40"/>
                    <a:pt x="37" y="39"/>
                    <a:pt x="34" y="39"/>
                  </a:cubicBezTo>
                  <a:cubicBezTo>
                    <a:pt x="34" y="39"/>
                    <a:pt x="33" y="39"/>
                    <a:pt x="32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8" y="42"/>
                    <a:pt x="27" y="47"/>
                    <a:pt x="27" y="52"/>
                  </a:cubicBezTo>
                  <a:cubicBezTo>
                    <a:pt x="27" y="54"/>
                    <a:pt x="27" y="55"/>
                    <a:pt x="27" y="57"/>
                  </a:cubicBezTo>
                  <a:cubicBezTo>
                    <a:pt x="27" y="57"/>
                    <a:pt x="29" y="61"/>
                    <a:pt x="29" y="62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26" y="59"/>
                    <a:pt x="23" y="55"/>
                    <a:pt x="21" y="51"/>
                  </a:cubicBezTo>
                  <a:cubicBezTo>
                    <a:pt x="19" y="48"/>
                    <a:pt x="18" y="46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21" y="42"/>
                    <a:pt x="24" y="39"/>
                    <a:pt x="27" y="36"/>
                  </a:cubicBezTo>
                  <a:cubicBezTo>
                    <a:pt x="29" y="33"/>
                    <a:pt x="29" y="31"/>
                    <a:pt x="29" y="28"/>
                  </a:cubicBezTo>
                  <a:cubicBezTo>
                    <a:pt x="29" y="27"/>
                    <a:pt x="29" y="26"/>
                    <a:pt x="29" y="25"/>
                  </a:cubicBezTo>
                  <a:cubicBezTo>
                    <a:pt x="28" y="22"/>
                    <a:pt x="26" y="20"/>
                    <a:pt x="23" y="20"/>
                  </a:cubicBezTo>
                  <a:cubicBezTo>
                    <a:pt x="23" y="20"/>
                    <a:pt x="22" y="21"/>
                    <a:pt x="21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16" y="23"/>
                    <a:pt x="15" y="30"/>
                    <a:pt x="15" y="35"/>
                  </a:cubicBezTo>
                  <a:cubicBezTo>
                    <a:pt x="15" y="36"/>
                    <a:pt x="15" y="37"/>
                    <a:pt x="15" y="38"/>
                  </a:cubicBezTo>
                  <a:cubicBezTo>
                    <a:pt x="15" y="38"/>
                    <a:pt x="16" y="40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3" y="36"/>
                    <a:pt x="11" y="32"/>
                    <a:pt x="10" y="29"/>
                  </a:cubicBezTo>
                  <a:cubicBezTo>
                    <a:pt x="10" y="27"/>
                    <a:pt x="9" y="26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11" y="21"/>
                    <a:pt x="12" y="17"/>
                    <a:pt x="13" y="12"/>
                  </a:cubicBezTo>
                  <a:cubicBezTo>
                    <a:pt x="13" y="12"/>
                    <a:pt x="14" y="11"/>
                    <a:pt x="14" y="10"/>
                  </a:cubicBezTo>
                  <a:cubicBezTo>
                    <a:pt x="14" y="7"/>
                    <a:pt x="12" y="4"/>
                    <a:pt x="10" y="2"/>
                  </a:cubicBezTo>
                  <a:cubicBezTo>
                    <a:pt x="9" y="0"/>
                    <a:pt x="8" y="0"/>
                    <a:pt x="6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1">
              <a:extLst>
                <a:ext uri="{FF2B5EF4-FFF2-40B4-BE49-F238E27FC236}">
                  <a16:creationId xmlns:a16="http://schemas.microsoft.com/office/drawing/2014/main" id="{77AF0844-0A5D-1033-07CE-C40A987A6A04}"/>
                </a:ext>
              </a:extLst>
            </p:cNvPr>
            <p:cNvSpPr/>
            <p:nvPr/>
          </p:nvSpPr>
          <p:spPr>
            <a:xfrm>
              <a:off x="2814638" y="3875088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120000" h="6" extrusionOk="0">
                  <a:moveTo>
                    <a:pt x="0" y="0"/>
                  </a:moveTo>
                  <a:cubicBezTo>
                    <a:pt x="0" y="2"/>
                    <a:pt x="0" y="4"/>
                    <a:pt x="0" y="6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1">
              <a:extLst>
                <a:ext uri="{FF2B5EF4-FFF2-40B4-BE49-F238E27FC236}">
                  <a16:creationId xmlns:a16="http://schemas.microsoft.com/office/drawing/2014/main" id="{5D953CD1-BD77-1629-1521-48A11208C0E9}"/>
                </a:ext>
              </a:extLst>
            </p:cNvPr>
            <p:cNvSpPr/>
            <p:nvPr/>
          </p:nvSpPr>
          <p:spPr>
            <a:xfrm>
              <a:off x="2740026" y="3892551"/>
              <a:ext cx="19050" cy="12700"/>
            </a:xfrm>
            <a:custGeom>
              <a:avLst/>
              <a:gdLst/>
              <a:ahLst/>
              <a:cxnLst/>
              <a:rect l="l" t="t" r="r" b="b"/>
              <a:pathLst>
                <a:path w="25" h="15" extrusionOk="0">
                  <a:moveTo>
                    <a:pt x="7" y="0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3"/>
                    <a:pt x="7" y="15"/>
                    <a:pt x="11" y="15"/>
                  </a:cubicBezTo>
                  <a:cubicBezTo>
                    <a:pt x="11" y="15"/>
                    <a:pt x="12" y="14"/>
                    <a:pt x="12" y="14"/>
                  </a:cubicBezTo>
                  <a:cubicBezTo>
                    <a:pt x="17" y="14"/>
                    <a:pt x="21" y="12"/>
                    <a:pt x="25" y="10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7" y="3"/>
                    <a:pt x="12" y="0"/>
                    <a:pt x="7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1">
              <a:extLst>
                <a:ext uri="{FF2B5EF4-FFF2-40B4-BE49-F238E27FC236}">
                  <a16:creationId xmlns:a16="http://schemas.microsoft.com/office/drawing/2014/main" id="{373D67BE-13EA-FBFA-2215-7066F454AAA3}"/>
                </a:ext>
              </a:extLst>
            </p:cNvPr>
            <p:cNvSpPr/>
            <p:nvPr/>
          </p:nvSpPr>
          <p:spPr>
            <a:xfrm>
              <a:off x="2847976" y="3954463"/>
              <a:ext cx="122238" cy="93663"/>
            </a:xfrm>
            <a:custGeom>
              <a:avLst/>
              <a:gdLst/>
              <a:ahLst/>
              <a:cxnLst/>
              <a:rect l="l" t="t" r="r" b="b"/>
              <a:pathLst>
                <a:path w="158" h="120" extrusionOk="0">
                  <a:moveTo>
                    <a:pt x="107" y="42"/>
                  </a:moveTo>
                  <a:cubicBezTo>
                    <a:pt x="107" y="42"/>
                    <a:pt x="92" y="4"/>
                    <a:pt x="83" y="6"/>
                  </a:cubicBezTo>
                  <a:cubicBezTo>
                    <a:pt x="74" y="7"/>
                    <a:pt x="98" y="66"/>
                    <a:pt x="98" y="66"/>
                  </a:cubicBezTo>
                  <a:cubicBezTo>
                    <a:pt x="98" y="66"/>
                    <a:pt x="70" y="14"/>
                    <a:pt x="51" y="14"/>
                  </a:cubicBezTo>
                  <a:cubicBezTo>
                    <a:pt x="32" y="14"/>
                    <a:pt x="58" y="72"/>
                    <a:pt x="82" y="91"/>
                  </a:cubicBezTo>
                  <a:cubicBezTo>
                    <a:pt x="82" y="91"/>
                    <a:pt x="44" y="51"/>
                    <a:pt x="22" y="59"/>
                  </a:cubicBezTo>
                  <a:cubicBezTo>
                    <a:pt x="0" y="67"/>
                    <a:pt x="66" y="109"/>
                    <a:pt x="66" y="109"/>
                  </a:cubicBezTo>
                  <a:cubicBezTo>
                    <a:pt x="66" y="109"/>
                    <a:pt x="28" y="97"/>
                    <a:pt x="32" y="106"/>
                  </a:cubicBezTo>
                  <a:cubicBezTo>
                    <a:pt x="36" y="112"/>
                    <a:pt x="42" y="116"/>
                    <a:pt x="49" y="117"/>
                  </a:cubicBezTo>
                  <a:cubicBezTo>
                    <a:pt x="5" y="120"/>
                    <a:pt x="5" y="120"/>
                    <a:pt x="5" y="120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122" y="116"/>
                    <a:pt x="158" y="99"/>
                    <a:pt x="148" y="91"/>
                  </a:cubicBezTo>
                  <a:cubicBezTo>
                    <a:pt x="139" y="84"/>
                    <a:pt x="118" y="100"/>
                    <a:pt x="118" y="100"/>
                  </a:cubicBezTo>
                  <a:cubicBezTo>
                    <a:pt x="118" y="100"/>
                    <a:pt x="154" y="60"/>
                    <a:pt x="147" y="45"/>
                  </a:cubicBezTo>
                  <a:cubicBezTo>
                    <a:pt x="140" y="30"/>
                    <a:pt x="109" y="72"/>
                    <a:pt x="109" y="72"/>
                  </a:cubicBezTo>
                  <a:cubicBezTo>
                    <a:pt x="109" y="72"/>
                    <a:pt x="134" y="19"/>
                    <a:pt x="129" y="10"/>
                  </a:cubicBezTo>
                  <a:cubicBezTo>
                    <a:pt x="125" y="0"/>
                    <a:pt x="107" y="42"/>
                    <a:pt x="107" y="42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1">
              <a:extLst>
                <a:ext uri="{FF2B5EF4-FFF2-40B4-BE49-F238E27FC236}">
                  <a16:creationId xmlns:a16="http://schemas.microsoft.com/office/drawing/2014/main" id="{90F2E814-6088-09BB-1B85-11C1C7192E23}"/>
                </a:ext>
              </a:extLst>
            </p:cNvPr>
            <p:cNvSpPr/>
            <p:nvPr/>
          </p:nvSpPr>
          <p:spPr>
            <a:xfrm>
              <a:off x="2860676" y="3959226"/>
              <a:ext cx="103188" cy="85725"/>
            </a:xfrm>
            <a:custGeom>
              <a:avLst/>
              <a:gdLst/>
              <a:ahLst/>
              <a:cxnLst/>
              <a:rect l="l" t="t" r="r" b="b"/>
              <a:pathLst>
                <a:path w="132" h="111" extrusionOk="0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3" y="2"/>
                    <a:pt x="63" y="4"/>
                  </a:cubicBezTo>
                  <a:cubicBezTo>
                    <a:pt x="63" y="18"/>
                    <a:pt x="80" y="60"/>
                    <a:pt x="8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0" y="60"/>
                    <a:pt x="80" y="60"/>
                    <a:pt x="79" y="59"/>
                  </a:cubicBezTo>
                  <a:cubicBezTo>
                    <a:pt x="78" y="56"/>
                    <a:pt x="74" y="50"/>
                    <a:pt x="70" y="43"/>
                  </a:cubicBezTo>
                  <a:cubicBezTo>
                    <a:pt x="68" y="41"/>
                    <a:pt x="67" y="38"/>
                    <a:pt x="65" y="35"/>
                  </a:cubicBezTo>
                  <a:cubicBezTo>
                    <a:pt x="64" y="34"/>
                    <a:pt x="63" y="33"/>
                    <a:pt x="62" y="32"/>
                  </a:cubicBezTo>
                  <a:cubicBezTo>
                    <a:pt x="57" y="25"/>
                    <a:pt x="52" y="18"/>
                    <a:pt x="46" y="14"/>
                  </a:cubicBezTo>
                  <a:cubicBezTo>
                    <a:pt x="45" y="13"/>
                    <a:pt x="44" y="12"/>
                    <a:pt x="43" y="12"/>
                  </a:cubicBezTo>
                  <a:cubicBezTo>
                    <a:pt x="40" y="9"/>
                    <a:pt x="36" y="8"/>
                    <a:pt x="33" y="8"/>
                  </a:cubicBezTo>
                  <a:cubicBezTo>
                    <a:pt x="29" y="8"/>
                    <a:pt x="27" y="11"/>
                    <a:pt x="27" y="17"/>
                  </a:cubicBezTo>
                  <a:cubicBezTo>
                    <a:pt x="27" y="31"/>
                    <a:pt x="40" y="59"/>
                    <a:pt x="56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45" y="67"/>
                    <a:pt x="26" y="52"/>
                    <a:pt x="11" y="52"/>
                  </a:cubicBezTo>
                  <a:cubicBezTo>
                    <a:pt x="11" y="52"/>
                    <a:pt x="10" y="52"/>
                    <a:pt x="10" y="52"/>
                  </a:cubicBezTo>
                  <a:cubicBezTo>
                    <a:pt x="8" y="52"/>
                    <a:pt x="6" y="52"/>
                    <a:pt x="4" y="53"/>
                  </a:cubicBezTo>
                  <a:cubicBezTo>
                    <a:pt x="1" y="54"/>
                    <a:pt x="0" y="56"/>
                    <a:pt x="0" y="58"/>
                  </a:cubicBezTo>
                  <a:cubicBezTo>
                    <a:pt x="0" y="73"/>
                    <a:pt x="48" y="103"/>
                    <a:pt x="48" y="103"/>
                  </a:cubicBezTo>
                  <a:cubicBezTo>
                    <a:pt x="48" y="103"/>
                    <a:pt x="48" y="103"/>
                    <a:pt x="48" y="103"/>
                  </a:cubicBezTo>
                  <a:cubicBezTo>
                    <a:pt x="48" y="103"/>
                    <a:pt x="48" y="103"/>
                    <a:pt x="48" y="103"/>
                  </a:cubicBezTo>
                  <a:cubicBezTo>
                    <a:pt x="48" y="103"/>
                    <a:pt x="28" y="97"/>
                    <a:pt x="19" y="97"/>
                  </a:cubicBezTo>
                  <a:cubicBezTo>
                    <a:pt x="16" y="97"/>
                    <a:pt x="14" y="97"/>
                    <a:pt x="14" y="99"/>
                  </a:cubicBezTo>
                  <a:cubicBezTo>
                    <a:pt x="14" y="99"/>
                    <a:pt x="14" y="100"/>
                    <a:pt x="14" y="100"/>
                  </a:cubicBezTo>
                  <a:cubicBezTo>
                    <a:pt x="18" y="106"/>
                    <a:pt x="24" y="110"/>
                    <a:pt x="31" y="111"/>
                  </a:cubicBezTo>
                  <a:cubicBezTo>
                    <a:pt x="31" y="111"/>
                    <a:pt x="31" y="111"/>
                    <a:pt x="31" y="111"/>
                  </a:cubicBezTo>
                  <a:cubicBezTo>
                    <a:pt x="31" y="111"/>
                    <a:pt x="31" y="111"/>
                    <a:pt x="31" y="111"/>
                  </a:cubicBezTo>
                  <a:cubicBezTo>
                    <a:pt x="28" y="111"/>
                    <a:pt x="28" y="111"/>
                    <a:pt x="28" y="111"/>
                  </a:cubicBezTo>
                  <a:cubicBezTo>
                    <a:pt x="109" y="111"/>
                    <a:pt x="109" y="111"/>
                    <a:pt x="109" y="111"/>
                  </a:cubicBezTo>
                  <a:cubicBezTo>
                    <a:pt x="110" y="111"/>
                    <a:pt x="111" y="111"/>
                    <a:pt x="112" y="111"/>
                  </a:cubicBezTo>
                  <a:cubicBezTo>
                    <a:pt x="104" y="110"/>
                    <a:pt x="104" y="110"/>
                    <a:pt x="104" y="110"/>
                  </a:cubicBezTo>
                  <a:cubicBezTo>
                    <a:pt x="104" y="110"/>
                    <a:pt x="104" y="110"/>
                    <a:pt x="104" y="110"/>
                  </a:cubicBezTo>
                  <a:cubicBezTo>
                    <a:pt x="104" y="110"/>
                    <a:pt x="132" y="97"/>
                    <a:pt x="132" y="88"/>
                  </a:cubicBezTo>
                  <a:cubicBezTo>
                    <a:pt x="132" y="87"/>
                    <a:pt x="131" y="86"/>
                    <a:pt x="130" y="85"/>
                  </a:cubicBezTo>
                  <a:cubicBezTo>
                    <a:pt x="129" y="84"/>
                    <a:pt x="126" y="84"/>
                    <a:pt x="124" y="84"/>
                  </a:cubicBezTo>
                  <a:cubicBezTo>
                    <a:pt x="114" y="84"/>
                    <a:pt x="100" y="94"/>
                    <a:pt x="100" y="94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100" y="94"/>
                    <a:pt x="130" y="61"/>
                    <a:pt x="130" y="44"/>
                  </a:cubicBezTo>
                  <a:cubicBezTo>
                    <a:pt x="130" y="42"/>
                    <a:pt x="130" y="41"/>
                    <a:pt x="129" y="39"/>
                  </a:cubicBezTo>
                  <a:cubicBezTo>
                    <a:pt x="128" y="38"/>
                    <a:pt x="127" y="37"/>
                    <a:pt x="126" y="36"/>
                  </a:cubicBezTo>
                  <a:cubicBezTo>
                    <a:pt x="126" y="36"/>
                    <a:pt x="125" y="36"/>
                    <a:pt x="124" y="36"/>
                  </a:cubicBezTo>
                  <a:cubicBezTo>
                    <a:pt x="114" y="36"/>
                    <a:pt x="91" y="66"/>
                    <a:pt x="91" y="66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91" y="66"/>
                    <a:pt x="112" y="22"/>
                    <a:pt x="112" y="7"/>
                  </a:cubicBezTo>
                  <a:cubicBezTo>
                    <a:pt x="112" y="6"/>
                    <a:pt x="112" y="4"/>
                    <a:pt x="111" y="4"/>
                  </a:cubicBezTo>
                  <a:cubicBezTo>
                    <a:pt x="111" y="3"/>
                    <a:pt x="110" y="2"/>
                    <a:pt x="110" y="2"/>
                  </a:cubicBezTo>
                  <a:cubicBezTo>
                    <a:pt x="104" y="2"/>
                    <a:pt x="93" y="27"/>
                    <a:pt x="90" y="34"/>
                  </a:cubicBezTo>
                  <a:cubicBezTo>
                    <a:pt x="90" y="35"/>
                    <a:pt x="89" y="36"/>
                    <a:pt x="89" y="36"/>
                  </a:cubicBezTo>
                  <a:cubicBezTo>
                    <a:pt x="89" y="36"/>
                    <a:pt x="89" y="35"/>
                    <a:pt x="88" y="33"/>
                  </a:cubicBezTo>
                  <a:cubicBezTo>
                    <a:pt x="87" y="31"/>
                    <a:pt x="86" y="28"/>
                    <a:pt x="84" y="24"/>
                  </a:cubicBezTo>
                  <a:cubicBezTo>
                    <a:pt x="82" y="19"/>
                    <a:pt x="79" y="14"/>
                    <a:pt x="76" y="9"/>
                  </a:cubicBezTo>
                  <a:cubicBezTo>
                    <a:pt x="75" y="8"/>
                    <a:pt x="74" y="6"/>
                    <a:pt x="73" y="5"/>
                  </a:cubicBezTo>
                  <a:cubicBezTo>
                    <a:pt x="72" y="4"/>
                    <a:pt x="71" y="3"/>
                    <a:pt x="70" y="2"/>
                  </a:cubicBezTo>
                  <a:cubicBezTo>
                    <a:pt x="69" y="1"/>
                    <a:pt x="67" y="0"/>
                    <a:pt x="65" y="0"/>
                  </a:cubicBezTo>
                </a:path>
              </a:pathLst>
            </a:custGeom>
            <a:solidFill>
              <a:srgbClr val="BEEEC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1">
              <a:extLst>
                <a:ext uri="{FF2B5EF4-FFF2-40B4-BE49-F238E27FC236}">
                  <a16:creationId xmlns:a16="http://schemas.microsoft.com/office/drawing/2014/main" id="{EFB99518-340E-18EB-6B93-0871445BB260}"/>
                </a:ext>
              </a:extLst>
            </p:cNvPr>
            <p:cNvSpPr/>
            <p:nvPr/>
          </p:nvSpPr>
          <p:spPr>
            <a:xfrm>
              <a:off x="2924176" y="3989388"/>
              <a:ext cx="25400" cy="53975"/>
            </a:xfrm>
            <a:custGeom>
              <a:avLst/>
              <a:gdLst/>
              <a:ahLst/>
              <a:cxnLst/>
              <a:rect l="l" t="t" r="r" b="b"/>
              <a:pathLst>
                <a:path w="34" h="70" extrusionOk="0">
                  <a:moveTo>
                    <a:pt x="14" y="0"/>
                  </a:moveTo>
                  <a:cubicBezTo>
                    <a:pt x="6" y="22"/>
                    <a:pt x="1" y="46"/>
                    <a:pt x="0" y="70"/>
                  </a:cubicBezTo>
                  <a:cubicBezTo>
                    <a:pt x="12" y="69"/>
                    <a:pt x="24" y="65"/>
                    <a:pt x="34" y="58"/>
                  </a:cubicBezTo>
                </a:path>
              </a:pathLst>
            </a:custGeom>
            <a:noFill/>
            <a:ln w="9525" cap="rnd" cmpd="sng">
              <a:solidFill>
                <a:srgbClr val="7878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1">
              <a:extLst>
                <a:ext uri="{FF2B5EF4-FFF2-40B4-BE49-F238E27FC236}">
                  <a16:creationId xmlns:a16="http://schemas.microsoft.com/office/drawing/2014/main" id="{80B933F0-21FE-62C2-DC2C-13BA970F439D}"/>
                </a:ext>
              </a:extLst>
            </p:cNvPr>
            <p:cNvSpPr/>
            <p:nvPr/>
          </p:nvSpPr>
          <p:spPr>
            <a:xfrm>
              <a:off x="2919413" y="3978276"/>
              <a:ext cx="9525" cy="26988"/>
            </a:xfrm>
            <a:custGeom>
              <a:avLst/>
              <a:gdLst/>
              <a:ahLst/>
              <a:cxnLst/>
              <a:rect l="l" t="t" r="r" b="b"/>
              <a:pathLst>
                <a:path w="12" h="36" extrusionOk="0">
                  <a:moveTo>
                    <a:pt x="12" y="36"/>
                  </a:moveTo>
                  <a:cubicBezTo>
                    <a:pt x="9" y="24"/>
                    <a:pt x="5" y="12"/>
                    <a:pt x="0" y="0"/>
                  </a:cubicBezTo>
                </a:path>
              </a:pathLst>
            </a:custGeom>
            <a:noFill/>
            <a:ln w="9525" cap="rnd" cmpd="sng">
              <a:solidFill>
                <a:srgbClr val="7878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41">
              <a:extLst>
                <a:ext uri="{FF2B5EF4-FFF2-40B4-BE49-F238E27FC236}">
                  <a16:creationId xmlns:a16="http://schemas.microsoft.com/office/drawing/2014/main" id="{1261B4D5-985A-2EEE-46D8-C71E800A7704}"/>
                </a:ext>
              </a:extLst>
            </p:cNvPr>
            <p:cNvSpPr/>
            <p:nvPr/>
          </p:nvSpPr>
          <p:spPr>
            <a:xfrm>
              <a:off x="2897188" y="3987801"/>
              <a:ext cx="52388" cy="39688"/>
            </a:xfrm>
            <a:custGeom>
              <a:avLst/>
              <a:gdLst/>
              <a:ahLst/>
              <a:cxnLst/>
              <a:rect l="l" t="t" r="r" b="b"/>
              <a:pathLst>
                <a:path w="67" h="52" extrusionOk="0">
                  <a:moveTo>
                    <a:pt x="0" y="0"/>
                  </a:moveTo>
                  <a:cubicBezTo>
                    <a:pt x="35" y="52"/>
                    <a:pt x="35" y="52"/>
                    <a:pt x="35" y="52"/>
                  </a:cubicBezTo>
                  <a:cubicBezTo>
                    <a:pt x="46" y="43"/>
                    <a:pt x="57" y="32"/>
                    <a:pt x="67" y="21"/>
                  </a:cubicBezTo>
                </a:path>
              </a:pathLst>
            </a:custGeom>
            <a:noFill/>
            <a:ln w="9525" cap="rnd" cmpd="sng">
              <a:solidFill>
                <a:srgbClr val="7878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1">
              <a:extLst>
                <a:ext uri="{FF2B5EF4-FFF2-40B4-BE49-F238E27FC236}">
                  <a16:creationId xmlns:a16="http://schemas.microsoft.com/office/drawing/2014/main" id="{BB8ACEAB-1AA5-59E7-1BDE-7B187AA8C63B}"/>
                </a:ext>
              </a:extLst>
            </p:cNvPr>
            <p:cNvSpPr/>
            <p:nvPr/>
          </p:nvSpPr>
          <p:spPr>
            <a:xfrm>
              <a:off x="2884488" y="4016376"/>
              <a:ext cx="39688" cy="20638"/>
            </a:xfrm>
            <a:custGeom>
              <a:avLst/>
              <a:gdLst/>
              <a:ahLst/>
              <a:cxnLst/>
              <a:rect l="l" t="t" r="r" b="b"/>
              <a:pathLst>
                <a:path w="52" h="28" extrusionOk="0">
                  <a:moveTo>
                    <a:pt x="52" y="28"/>
                  </a:moveTo>
                  <a:cubicBezTo>
                    <a:pt x="52" y="28"/>
                    <a:pt x="15" y="10"/>
                    <a:pt x="0" y="0"/>
                  </a:cubicBezTo>
                </a:path>
              </a:pathLst>
            </a:custGeom>
            <a:noFill/>
            <a:ln w="9525" cap="rnd" cmpd="sng">
              <a:solidFill>
                <a:srgbClr val="7878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1">
              <a:extLst>
                <a:ext uri="{FF2B5EF4-FFF2-40B4-BE49-F238E27FC236}">
                  <a16:creationId xmlns:a16="http://schemas.microsoft.com/office/drawing/2014/main" id="{772BA603-137C-4D83-C095-C3125DE4B2A2}"/>
                </a:ext>
              </a:extLst>
            </p:cNvPr>
            <p:cNvSpPr/>
            <p:nvPr/>
          </p:nvSpPr>
          <p:spPr>
            <a:xfrm>
              <a:off x="2962276" y="3927476"/>
              <a:ext cx="158750" cy="119063"/>
            </a:xfrm>
            <a:custGeom>
              <a:avLst/>
              <a:gdLst/>
              <a:ahLst/>
              <a:cxnLst/>
              <a:rect l="l" t="t" r="r" b="b"/>
              <a:pathLst>
                <a:path w="205" h="155" extrusionOk="0">
                  <a:moveTo>
                    <a:pt x="66" y="54"/>
                  </a:moveTo>
                  <a:cubicBezTo>
                    <a:pt x="66" y="54"/>
                    <a:pt x="86" y="5"/>
                    <a:pt x="98" y="7"/>
                  </a:cubicBezTo>
                  <a:cubicBezTo>
                    <a:pt x="109" y="10"/>
                    <a:pt x="78" y="86"/>
                    <a:pt x="78" y="86"/>
                  </a:cubicBezTo>
                  <a:cubicBezTo>
                    <a:pt x="78" y="86"/>
                    <a:pt x="114" y="18"/>
                    <a:pt x="139" y="18"/>
                  </a:cubicBezTo>
                  <a:cubicBezTo>
                    <a:pt x="163" y="18"/>
                    <a:pt x="130" y="93"/>
                    <a:pt x="98" y="118"/>
                  </a:cubicBezTo>
                  <a:cubicBezTo>
                    <a:pt x="98" y="118"/>
                    <a:pt x="148" y="65"/>
                    <a:pt x="176" y="77"/>
                  </a:cubicBezTo>
                  <a:cubicBezTo>
                    <a:pt x="205" y="88"/>
                    <a:pt x="119" y="142"/>
                    <a:pt x="119" y="142"/>
                  </a:cubicBezTo>
                  <a:cubicBezTo>
                    <a:pt x="119" y="142"/>
                    <a:pt x="169" y="126"/>
                    <a:pt x="163" y="138"/>
                  </a:cubicBezTo>
                  <a:cubicBezTo>
                    <a:pt x="159" y="146"/>
                    <a:pt x="151" y="151"/>
                    <a:pt x="142" y="153"/>
                  </a:cubicBezTo>
                  <a:cubicBezTo>
                    <a:pt x="198" y="155"/>
                    <a:pt x="198" y="155"/>
                    <a:pt x="198" y="155"/>
                  </a:cubicBezTo>
                  <a:cubicBezTo>
                    <a:pt x="2" y="155"/>
                    <a:pt x="2" y="155"/>
                    <a:pt x="2" y="155"/>
                  </a:cubicBezTo>
                  <a:cubicBezTo>
                    <a:pt x="46" y="151"/>
                    <a:pt x="46" y="151"/>
                    <a:pt x="46" y="151"/>
                  </a:cubicBezTo>
                  <a:cubicBezTo>
                    <a:pt x="46" y="151"/>
                    <a:pt x="0" y="128"/>
                    <a:pt x="12" y="119"/>
                  </a:cubicBezTo>
                  <a:cubicBezTo>
                    <a:pt x="24" y="110"/>
                    <a:pt x="52" y="130"/>
                    <a:pt x="52" y="130"/>
                  </a:cubicBezTo>
                  <a:cubicBezTo>
                    <a:pt x="52" y="130"/>
                    <a:pt x="5" y="78"/>
                    <a:pt x="14" y="59"/>
                  </a:cubicBezTo>
                  <a:cubicBezTo>
                    <a:pt x="23" y="39"/>
                    <a:pt x="63" y="94"/>
                    <a:pt x="63" y="94"/>
                  </a:cubicBezTo>
                  <a:cubicBezTo>
                    <a:pt x="63" y="94"/>
                    <a:pt x="30" y="24"/>
                    <a:pt x="37" y="12"/>
                  </a:cubicBezTo>
                  <a:cubicBezTo>
                    <a:pt x="43" y="0"/>
                    <a:pt x="66" y="54"/>
                    <a:pt x="66" y="54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41">
              <a:extLst>
                <a:ext uri="{FF2B5EF4-FFF2-40B4-BE49-F238E27FC236}">
                  <a16:creationId xmlns:a16="http://schemas.microsoft.com/office/drawing/2014/main" id="{53C94C00-A216-3559-3B21-41DD6B540944}"/>
                </a:ext>
              </a:extLst>
            </p:cNvPr>
            <p:cNvSpPr/>
            <p:nvPr/>
          </p:nvSpPr>
          <p:spPr>
            <a:xfrm>
              <a:off x="2970213" y="3932238"/>
              <a:ext cx="133350" cy="104775"/>
            </a:xfrm>
            <a:custGeom>
              <a:avLst/>
              <a:gdLst/>
              <a:ahLst/>
              <a:cxnLst/>
              <a:rect l="l" t="t" r="r" b="b"/>
              <a:pathLst>
                <a:path w="172" h="136" extrusionOk="0">
                  <a:moveTo>
                    <a:pt x="147" y="127"/>
                  </a:moveTo>
                  <a:cubicBezTo>
                    <a:pt x="141" y="127"/>
                    <a:pt x="130" y="129"/>
                    <a:pt x="122" y="131"/>
                  </a:cubicBezTo>
                  <a:cubicBezTo>
                    <a:pt x="126" y="131"/>
                    <a:pt x="132" y="132"/>
                    <a:pt x="137" y="132"/>
                  </a:cubicBezTo>
                  <a:cubicBezTo>
                    <a:pt x="142" y="132"/>
                    <a:pt x="147" y="132"/>
                    <a:pt x="152" y="133"/>
                  </a:cubicBezTo>
                  <a:cubicBezTo>
                    <a:pt x="153" y="132"/>
                    <a:pt x="153" y="132"/>
                    <a:pt x="153" y="131"/>
                  </a:cubicBezTo>
                  <a:cubicBezTo>
                    <a:pt x="154" y="131"/>
                    <a:pt x="154" y="130"/>
                    <a:pt x="154" y="130"/>
                  </a:cubicBezTo>
                  <a:cubicBezTo>
                    <a:pt x="154" y="127"/>
                    <a:pt x="151" y="127"/>
                    <a:pt x="147" y="127"/>
                  </a:cubicBezTo>
                  <a:moveTo>
                    <a:pt x="87" y="0"/>
                  </a:moveTo>
                  <a:cubicBezTo>
                    <a:pt x="81" y="0"/>
                    <a:pt x="73" y="12"/>
                    <a:pt x="67" y="23"/>
                  </a:cubicBezTo>
                  <a:cubicBezTo>
                    <a:pt x="64" y="28"/>
                    <a:pt x="62" y="34"/>
                    <a:pt x="60" y="38"/>
                  </a:cubicBezTo>
                  <a:cubicBezTo>
                    <a:pt x="57" y="44"/>
                    <a:pt x="56" y="47"/>
                    <a:pt x="56" y="47"/>
                  </a:cubicBezTo>
                  <a:cubicBezTo>
                    <a:pt x="56" y="47"/>
                    <a:pt x="54" y="43"/>
                    <a:pt x="52" y="38"/>
                  </a:cubicBezTo>
                  <a:cubicBezTo>
                    <a:pt x="49" y="33"/>
                    <a:pt x="46" y="27"/>
                    <a:pt x="43" y="21"/>
                  </a:cubicBezTo>
                  <a:cubicBezTo>
                    <a:pt x="43" y="20"/>
                    <a:pt x="42" y="19"/>
                    <a:pt x="41" y="18"/>
                  </a:cubicBezTo>
                  <a:cubicBezTo>
                    <a:pt x="41" y="17"/>
                    <a:pt x="41" y="16"/>
                    <a:pt x="40" y="16"/>
                  </a:cubicBezTo>
                  <a:cubicBezTo>
                    <a:pt x="36" y="9"/>
                    <a:pt x="32" y="3"/>
                    <a:pt x="29" y="3"/>
                  </a:cubicBezTo>
                  <a:cubicBezTo>
                    <a:pt x="28" y="3"/>
                    <a:pt x="27" y="4"/>
                    <a:pt x="27" y="5"/>
                  </a:cubicBezTo>
                  <a:cubicBezTo>
                    <a:pt x="26" y="6"/>
                    <a:pt x="26" y="8"/>
                    <a:pt x="26" y="10"/>
                  </a:cubicBezTo>
                  <a:cubicBezTo>
                    <a:pt x="26" y="29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44" y="74"/>
                    <a:pt x="33" y="63"/>
                  </a:cubicBezTo>
                  <a:cubicBezTo>
                    <a:pt x="26" y="56"/>
                    <a:pt x="18" y="49"/>
                    <a:pt x="12" y="48"/>
                  </a:cubicBezTo>
                  <a:cubicBezTo>
                    <a:pt x="11" y="48"/>
                    <a:pt x="11" y="48"/>
                    <a:pt x="10" y="48"/>
                  </a:cubicBezTo>
                  <a:cubicBezTo>
                    <a:pt x="7" y="48"/>
                    <a:pt x="5" y="49"/>
                    <a:pt x="4" y="52"/>
                  </a:cubicBezTo>
                  <a:cubicBezTo>
                    <a:pt x="3" y="53"/>
                    <a:pt x="3" y="55"/>
                    <a:pt x="3" y="58"/>
                  </a:cubicBezTo>
                  <a:cubicBezTo>
                    <a:pt x="3" y="80"/>
                    <a:pt x="42" y="123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2" y="123"/>
                    <a:pt x="24" y="109"/>
                    <a:pt x="10" y="109"/>
                  </a:cubicBezTo>
                  <a:cubicBezTo>
                    <a:pt x="7" y="109"/>
                    <a:pt x="5" y="110"/>
                    <a:pt x="2" y="112"/>
                  </a:cubicBezTo>
                  <a:cubicBezTo>
                    <a:pt x="1" y="113"/>
                    <a:pt x="0" y="114"/>
                    <a:pt x="0" y="116"/>
                  </a:cubicBezTo>
                  <a:cubicBezTo>
                    <a:pt x="0" y="122"/>
                    <a:pt x="12" y="130"/>
                    <a:pt x="22" y="136"/>
                  </a:cubicBezTo>
                  <a:cubicBezTo>
                    <a:pt x="47" y="133"/>
                    <a:pt x="72" y="131"/>
                    <a:pt x="103" y="131"/>
                  </a:cubicBezTo>
                  <a:cubicBezTo>
                    <a:pt x="107" y="131"/>
                    <a:pt x="111" y="131"/>
                    <a:pt x="115" y="131"/>
                  </a:cubicBezTo>
                  <a:cubicBezTo>
                    <a:pt x="130" y="121"/>
                    <a:pt x="172" y="92"/>
                    <a:pt x="172" y="77"/>
                  </a:cubicBezTo>
                  <a:cubicBezTo>
                    <a:pt x="172" y="74"/>
                    <a:pt x="170" y="71"/>
                    <a:pt x="166" y="70"/>
                  </a:cubicBezTo>
                  <a:cubicBezTo>
                    <a:pt x="164" y="69"/>
                    <a:pt x="161" y="68"/>
                    <a:pt x="157" y="68"/>
                  </a:cubicBezTo>
                  <a:cubicBezTo>
                    <a:pt x="154" y="68"/>
                    <a:pt x="151" y="69"/>
                    <a:pt x="148" y="69"/>
                  </a:cubicBezTo>
                  <a:cubicBezTo>
                    <a:pt x="147" y="70"/>
                    <a:pt x="146" y="70"/>
                    <a:pt x="145" y="70"/>
                  </a:cubicBezTo>
                  <a:cubicBezTo>
                    <a:pt x="135" y="74"/>
                    <a:pt x="124" y="80"/>
                    <a:pt x="115" y="87"/>
                  </a:cubicBezTo>
                  <a:cubicBezTo>
                    <a:pt x="110" y="91"/>
                    <a:pt x="105" y="95"/>
                    <a:pt x="101" y="99"/>
                  </a:cubicBezTo>
                  <a:cubicBezTo>
                    <a:pt x="101" y="99"/>
                    <a:pt x="100" y="100"/>
                    <a:pt x="100" y="100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120" y="77"/>
                    <a:pt x="137" y="41"/>
                    <a:pt x="137" y="22"/>
                  </a:cubicBezTo>
                  <a:cubicBezTo>
                    <a:pt x="137" y="15"/>
                    <a:pt x="135" y="11"/>
                    <a:pt x="129" y="11"/>
                  </a:cubicBezTo>
                  <a:cubicBezTo>
                    <a:pt x="104" y="11"/>
                    <a:pt x="68" y="79"/>
                    <a:pt x="68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8" y="79"/>
                    <a:pt x="90" y="25"/>
                    <a:pt x="90" y="6"/>
                  </a:cubicBezTo>
                  <a:cubicBezTo>
                    <a:pt x="90" y="3"/>
                    <a:pt x="89" y="1"/>
                    <a:pt x="88" y="0"/>
                  </a:cubicBezTo>
                  <a:cubicBezTo>
                    <a:pt x="87" y="0"/>
                    <a:pt x="87" y="0"/>
                    <a:pt x="87" y="0"/>
                  </a:cubicBezTo>
                </a:path>
              </a:pathLst>
            </a:custGeom>
            <a:solidFill>
              <a:srgbClr val="BEEEC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1">
              <a:extLst>
                <a:ext uri="{FF2B5EF4-FFF2-40B4-BE49-F238E27FC236}">
                  <a16:creationId xmlns:a16="http://schemas.microsoft.com/office/drawing/2014/main" id="{1DFAA7B4-97A0-FCE9-67C9-7C76AD269431}"/>
                </a:ext>
              </a:extLst>
            </p:cNvPr>
            <p:cNvSpPr/>
            <p:nvPr/>
          </p:nvSpPr>
          <p:spPr>
            <a:xfrm>
              <a:off x="2989263" y="3970338"/>
              <a:ext cx="33338" cy="71438"/>
            </a:xfrm>
            <a:custGeom>
              <a:avLst/>
              <a:gdLst/>
              <a:ahLst/>
              <a:cxnLst/>
              <a:rect l="l" t="t" r="r" b="b"/>
              <a:pathLst>
                <a:path w="43" h="91" extrusionOk="0">
                  <a:moveTo>
                    <a:pt x="25" y="0"/>
                  </a:moveTo>
                  <a:cubicBezTo>
                    <a:pt x="36" y="29"/>
                    <a:pt x="42" y="60"/>
                    <a:pt x="43" y="91"/>
                  </a:cubicBezTo>
                  <a:cubicBezTo>
                    <a:pt x="27" y="91"/>
                    <a:pt x="12" y="85"/>
                    <a:pt x="0" y="76"/>
                  </a:cubicBezTo>
                </a:path>
              </a:pathLst>
            </a:custGeom>
            <a:noFill/>
            <a:ln w="9525" cap="rnd" cmpd="sng">
              <a:solidFill>
                <a:srgbClr val="7878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1">
              <a:extLst>
                <a:ext uri="{FF2B5EF4-FFF2-40B4-BE49-F238E27FC236}">
                  <a16:creationId xmlns:a16="http://schemas.microsoft.com/office/drawing/2014/main" id="{8587E7B9-E171-C444-FCE1-DE064B59B941}"/>
                </a:ext>
              </a:extLst>
            </p:cNvPr>
            <p:cNvSpPr/>
            <p:nvPr/>
          </p:nvSpPr>
          <p:spPr>
            <a:xfrm>
              <a:off x="3014663" y="3957638"/>
              <a:ext cx="12700" cy="34925"/>
            </a:xfrm>
            <a:custGeom>
              <a:avLst/>
              <a:gdLst/>
              <a:ahLst/>
              <a:cxnLst/>
              <a:rect l="l" t="t" r="r" b="b"/>
              <a:pathLst>
                <a:path w="15" h="47" extrusionOk="0">
                  <a:moveTo>
                    <a:pt x="0" y="47"/>
                  </a:moveTo>
                  <a:cubicBezTo>
                    <a:pt x="4" y="31"/>
                    <a:pt x="9" y="15"/>
                    <a:pt x="15" y="0"/>
                  </a:cubicBezTo>
                </a:path>
              </a:pathLst>
            </a:custGeom>
            <a:noFill/>
            <a:ln w="9525" cap="rnd" cmpd="sng">
              <a:solidFill>
                <a:srgbClr val="7878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41">
              <a:extLst>
                <a:ext uri="{FF2B5EF4-FFF2-40B4-BE49-F238E27FC236}">
                  <a16:creationId xmlns:a16="http://schemas.microsoft.com/office/drawing/2014/main" id="{0B176C4A-CF73-6AEF-A33F-FFEB365B8478}"/>
                </a:ext>
              </a:extLst>
            </p:cNvPr>
            <p:cNvSpPr/>
            <p:nvPr/>
          </p:nvSpPr>
          <p:spPr>
            <a:xfrm>
              <a:off x="2989263" y="3968751"/>
              <a:ext cx="66675" cy="52388"/>
            </a:xfrm>
            <a:custGeom>
              <a:avLst/>
              <a:gdLst/>
              <a:ahLst/>
              <a:cxnLst/>
              <a:rect l="l" t="t" r="r" b="b"/>
              <a:pathLst>
                <a:path w="87" h="68" extrusionOk="0">
                  <a:moveTo>
                    <a:pt x="87" y="0"/>
                  </a:move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10" y="41"/>
                    <a:pt x="0" y="27"/>
                  </a:cubicBezTo>
                </a:path>
              </a:pathLst>
            </a:custGeom>
            <a:noFill/>
            <a:ln w="9525" cap="rnd" cmpd="sng">
              <a:solidFill>
                <a:srgbClr val="7878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1">
              <a:extLst>
                <a:ext uri="{FF2B5EF4-FFF2-40B4-BE49-F238E27FC236}">
                  <a16:creationId xmlns:a16="http://schemas.microsoft.com/office/drawing/2014/main" id="{13381E81-EF6E-02B7-BB59-484D3F18653C}"/>
                </a:ext>
              </a:extLst>
            </p:cNvPr>
            <p:cNvSpPr/>
            <p:nvPr/>
          </p:nvSpPr>
          <p:spPr>
            <a:xfrm>
              <a:off x="3021013" y="4006851"/>
              <a:ext cx="52388" cy="26988"/>
            </a:xfrm>
            <a:custGeom>
              <a:avLst/>
              <a:gdLst/>
              <a:ahLst/>
              <a:cxnLst/>
              <a:rect l="l" t="t" r="r" b="b"/>
              <a:pathLst>
                <a:path w="68" h="36" extrusionOk="0">
                  <a:moveTo>
                    <a:pt x="0" y="36"/>
                  </a:moveTo>
                  <a:cubicBezTo>
                    <a:pt x="0" y="36"/>
                    <a:pt x="49" y="13"/>
                    <a:pt x="68" y="0"/>
                  </a:cubicBezTo>
                </a:path>
              </a:pathLst>
            </a:custGeom>
            <a:noFill/>
            <a:ln w="9525" cap="rnd" cmpd="sng">
              <a:solidFill>
                <a:srgbClr val="7878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1">
              <a:extLst>
                <a:ext uri="{FF2B5EF4-FFF2-40B4-BE49-F238E27FC236}">
                  <a16:creationId xmlns:a16="http://schemas.microsoft.com/office/drawing/2014/main" id="{04C39E18-22C2-363B-DFB5-855569323778}"/>
                </a:ext>
              </a:extLst>
            </p:cNvPr>
            <p:cNvSpPr/>
            <p:nvPr/>
          </p:nvSpPr>
          <p:spPr>
            <a:xfrm>
              <a:off x="982663" y="4044951"/>
              <a:ext cx="2411409" cy="3175"/>
            </a:xfrm>
            <a:custGeom>
              <a:avLst/>
              <a:gdLst/>
              <a:ahLst/>
              <a:cxnLst/>
              <a:rect l="l" t="t" r="r" b="b"/>
              <a:pathLst>
                <a:path w="3122" h="4" extrusionOk="0">
                  <a:moveTo>
                    <a:pt x="2" y="4"/>
                  </a:moveTo>
                  <a:cubicBezTo>
                    <a:pt x="3120" y="4"/>
                    <a:pt x="3120" y="4"/>
                    <a:pt x="3120" y="4"/>
                  </a:cubicBezTo>
                  <a:cubicBezTo>
                    <a:pt x="3121" y="4"/>
                    <a:pt x="3122" y="4"/>
                    <a:pt x="3122" y="2"/>
                  </a:cubicBezTo>
                  <a:cubicBezTo>
                    <a:pt x="3122" y="1"/>
                    <a:pt x="3121" y="0"/>
                    <a:pt x="312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4"/>
                    <a:pt x="2" y="4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1">
              <a:extLst>
                <a:ext uri="{FF2B5EF4-FFF2-40B4-BE49-F238E27FC236}">
                  <a16:creationId xmlns:a16="http://schemas.microsoft.com/office/drawing/2014/main" id="{D3DFD2D3-ECC9-42DE-8540-679EA48B4A5E}"/>
                </a:ext>
              </a:extLst>
            </p:cNvPr>
            <p:cNvSpPr/>
            <p:nvPr/>
          </p:nvSpPr>
          <p:spPr>
            <a:xfrm>
              <a:off x="1081088" y="4149726"/>
              <a:ext cx="2260603" cy="169863"/>
            </a:xfrm>
            <a:custGeom>
              <a:avLst/>
              <a:gdLst/>
              <a:ahLst/>
              <a:cxnLst/>
              <a:rect l="l" t="t" r="r" b="b"/>
              <a:pathLst>
                <a:path w="2927" h="220" extrusionOk="0">
                  <a:moveTo>
                    <a:pt x="1463" y="2"/>
                  </a:moveTo>
                  <a:cubicBezTo>
                    <a:pt x="1463" y="4"/>
                    <a:pt x="1463" y="4"/>
                    <a:pt x="1463" y="4"/>
                  </a:cubicBezTo>
                  <a:cubicBezTo>
                    <a:pt x="1867" y="4"/>
                    <a:pt x="2232" y="16"/>
                    <a:pt x="2497" y="36"/>
                  </a:cubicBezTo>
                  <a:cubicBezTo>
                    <a:pt x="2629" y="45"/>
                    <a:pt x="2736" y="57"/>
                    <a:pt x="2810" y="70"/>
                  </a:cubicBezTo>
                  <a:cubicBezTo>
                    <a:pt x="2847" y="76"/>
                    <a:pt x="2875" y="83"/>
                    <a:pt x="2895" y="90"/>
                  </a:cubicBezTo>
                  <a:cubicBezTo>
                    <a:pt x="2904" y="94"/>
                    <a:pt x="2912" y="97"/>
                    <a:pt x="2916" y="100"/>
                  </a:cubicBezTo>
                  <a:cubicBezTo>
                    <a:pt x="2919" y="102"/>
                    <a:pt x="2920" y="104"/>
                    <a:pt x="2921" y="105"/>
                  </a:cubicBezTo>
                  <a:cubicBezTo>
                    <a:pt x="2923" y="107"/>
                    <a:pt x="2923" y="108"/>
                    <a:pt x="2923" y="110"/>
                  </a:cubicBezTo>
                  <a:cubicBezTo>
                    <a:pt x="2923" y="111"/>
                    <a:pt x="2923" y="113"/>
                    <a:pt x="2921" y="114"/>
                  </a:cubicBezTo>
                  <a:cubicBezTo>
                    <a:pt x="2919" y="117"/>
                    <a:pt x="2915" y="121"/>
                    <a:pt x="2908" y="124"/>
                  </a:cubicBezTo>
                  <a:cubicBezTo>
                    <a:pt x="2895" y="131"/>
                    <a:pt x="2874" y="137"/>
                    <a:pt x="2846" y="143"/>
                  </a:cubicBezTo>
                  <a:cubicBezTo>
                    <a:pt x="2748" y="164"/>
                    <a:pt x="2563" y="182"/>
                    <a:pt x="2322" y="195"/>
                  </a:cubicBezTo>
                  <a:cubicBezTo>
                    <a:pt x="2081" y="208"/>
                    <a:pt x="1784" y="216"/>
                    <a:pt x="1463" y="216"/>
                  </a:cubicBezTo>
                  <a:cubicBezTo>
                    <a:pt x="1060" y="216"/>
                    <a:pt x="695" y="204"/>
                    <a:pt x="430" y="184"/>
                  </a:cubicBezTo>
                  <a:cubicBezTo>
                    <a:pt x="298" y="174"/>
                    <a:pt x="191" y="163"/>
                    <a:pt x="117" y="150"/>
                  </a:cubicBezTo>
                  <a:cubicBezTo>
                    <a:pt x="80" y="143"/>
                    <a:pt x="52" y="137"/>
                    <a:pt x="32" y="130"/>
                  </a:cubicBezTo>
                  <a:cubicBezTo>
                    <a:pt x="23" y="126"/>
                    <a:pt x="15" y="123"/>
                    <a:pt x="11" y="119"/>
                  </a:cubicBezTo>
                  <a:cubicBezTo>
                    <a:pt x="8" y="118"/>
                    <a:pt x="7" y="116"/>
                    <a:pt x="5" y="114"/>
                  </a:cubicBezTo>
                  <a:cubicBezTo>
                    <a:pt x="4" y="113"/>
                    <a:pt x="4" y="111"/>
                    <a:pt x="4" y="110"/>
                  </a:cubicBezTo>
                  <a:cubicBezTo>
                    <a:pt x="4" y="108"/>
                    <a:pt x="4" y="107"/>
                    <a:pt x="5" y="105"/>
                  </a:cubicBezTo>
                  <a:cubicBezTo>
                    <a:pt x="8" y="102"/>
                    <a:pt x="12" y="99"/>
                    <a:pt x="19" y="96"/>
                  </a:cubicBezTo>
                  <a:cubicBezTo>
                    <a:pt x="32" y="89"/>
                    <a:pt x="53" y="83"/>
                    <a:pt x="81" y="77"/>
                  </a:cubicBezTo>
                  <a:cubicBezTo>
                    <a:pt x="179" y="56"/>
                    <a:pt x="364" y="38"/>
                    <a:pt x="605" y="25"/>
                  </a:cubicBezTo>
                  <a:cubicBezTo>
                    <a:pt x="846" y="12"/>
                    <a:pt x="1143" y="4"/>
                    <a:pt x="1463" y="4"/>
                  </a:cubicBezTo>
                  <a:cubicBezTo>
                    <a:pt x="1463" y="2"/>
                    <a:pt x="1463" y="2"/>
                    <a:pt x="1463" y="2"/>
                  </a:cubicBezTo>
                  <a:cubicBezTo>
                    <a:pt x="1463" y="0"/>
                    <a:pt x="1463" y="0"/>
                    <a:pt x="1463" y="0"/>
                  </a:cubicBezTo>
                  <a:cubicBezTo>
                    <a:pt x="1060" y="0"/>
                    <a:pt x="694" y="12"/>
                    <a:pt x="430" y="32"/>
                  </a:cubicBezTo>
                  <a:cubicBezTo>
                    <a:pt x="298" y="41"/>
                    <a:pt x="191" y="53"/>
                    <a:pt x="116" y="66"/>
                  </a:cubicBezTo>
                  <a:cubicBezTo>
                    <a:pt x="79" y="72"/>
                    <a:pt x="51" y="79"/>
                    <a:pt x="31" y="86"/>
                  </a:cubicBezTo>
                  <a:cubicBezTo>
                    <a:pt x="21" y="90"/>
                    <a:pt x="14" y="93"/>
                    <a:pt x="8" y="97"/>
                  </a:cubicBezTo>
                  <a:cubicBezTo>
                    <a:pt x="6" y="99"/>
                    <a:pt x="4" y="101"/>
                    <a:pt x="2" y="103"/>
                  </a:cubicBezTo>
                  <a:cubicBezTo>
                    <a:pt x="1" y="105"/>
                    <a:pt x="0" y="108"/>
                    <a:pt x="0" y="110"/>
                  </a:cubicBezTo>
                  <a:cubicBezTo>
                    <a:pt x="0" y="112"/>
                    <a:pt x="1" y="114"/>
                    <a:pt x="2" y="117"/>
                  </a:cubicBezTo>
                  <a:cubicBezTo>
                    <a:pt x="5" y="121"/>
                    <a:pt x="10" y="124"/>
                    <a:pt x="17" y="128"/>
                  </a:cubicBezTo>
                  <a:cubicBezTo>
                    <a:pt x="31" y="134"/>
                    <a:pt x="52" y="141"/>
                    <a:pt x="80" y="147"/>
                  </a:cubicBezTo>
                  <a:cubicBezTo>
                    <a:pt x="179" y="168"/>
                    <a:pt x="364" y="186"/>
                    <a:pt x="605" y="199"/>
                  </a:cubicBezTo>
                  <a:cubicBezTo>
                    <a:pt x="846" y="212"/>
                    <a:pt x="1143" y="220"/>
                    <a:pt x="1463" y="220"/>
                  </a:cubicBezTo>
                  <a:cubicBezTo>
                    <a:pt x="1867" y="220"/>
                    <a:pt x="2233" y="208"/>
                    <a:pt x="2497" y="188"/>
                  </a:cubicBezTo>
                  <a:cubicBezTo>
                    <a:pt x="2629" y="178"/>
                    <a:pt x="2736" y="167"/>
                    <a:pt x="2810" y="154"/>
                  </a:cubicBezTo>
                  <a:cubicBezTo>
                    <a:pt x="2848" y="147"/>
                    <a:pt x="2876" y="141"/>
                    <a:pt x="2896" y="133"/>
                  </a:cubicBezTo>
                  <a:cubicBezTo>
                    <a:pt x="2906" y="130"/>
                    <a:pt x="2913" y="126"/>
                    <a:pt x="2919" y="123"/>
                  </a:cubicBezTo>
                  <a:cubicBezTo>
                    <a:pt x="2921" y="121"/>
                    <a:pt x="2923" y="119"/>
                    <a:pt x="2925" y="117"/>
                  </a:cubicBezTo>
                  <a:cubicBezTo>
                    <a:pt x="2926" y="114"/>
                    <a:pt x="2927" y="112"/>
                    <a:pt x="2927" y="110"/>
                  </a:cubicBezTo>
                  <a:cubicBezTo>
                    <a:pt x="2927" y="108"/>
                    <a:pt x="2926" y="105"/>
                    <a:pt x="2925" y="103"/>
                  </a:cubicBezTo>
                  <a:cubicBezTo>
                    <a:pt x="2922" y="99"/>
                    <a:pt x="2917" y="96"/>
                    <a:pt x="2910" y="92"/>
                  </a:cubicBezTo>
                  <a:cubicBezTo>
                    <a:pt x="2896" y="85"/>
                    <a:pt x="2875" y="79"/>
                    <a:pt x="2847" y="73"/>
                  </a:cubicBezTo>
                  <a:cubicBezTo>
                    <a:pt x="2748" y="52"/>
                    <a:pt x="2563" y="34"/>
                    <a:pt x="2322" y="21"/>
                  </a:cubicBezTo>
                  <a:cubicBezTo>
                    <a:pt x="2081" y="8"/>
                    <a:pt x="1784" y="0"/>
                    <a:pt x="1463" y="0"/>
                  </a:cubicBezTo>
                  <a:cubicBezTo>
                    <a:pt x="1463" y="2"/>
                    <a:pt x="1463" y="2"/>
                    <a:pt x="1463" y="2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1">
              <a:extLst>
                <a:ext uri="{FF2B5EF4-FFF2-40B4-BE49-F238E27FC236}">
                  <a16:creationId xmlns:a16="http://schemas.microsoft.com/office/drawing/2014/main" id="{D43C3A28-703C-5DA4-0649-F015C3AE6A2D}"/>
                </a:ext>
              </a:extLst>
            </p:cNvPr>
            <p:cNvSpPr/>
            <p:nvPr/>
          </p:nvSpPr>
          <p:spPr>
            <a:xfrm>
              <a:off x="1679576" y="4322763"/>
              <a:ext cx="541200" cy="39600"/>
            </a:xfrm>
            <a:prstGeom prst="ellipse">
              <a:avLst/>
            </a:prstGeom>
            <a:noFill/>
            <a:ln w="9525" cap="flat" cmpd="sng">
              <a:solidFill>
                <a:srgbClr val="26323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41">
              <a:extLst>
                <a:ext uri="{FF2B5EF4-FFF2-40B4-BE49-F238E27FC236}">
                  <a16:creationId xmlns:a16="http://schemas.microsoft.com/office/drawing/2014/main" id="{64844431-7510-57B8-426D-7B18F507C25C}"/>
                </a:ext>
              </a:extLst>
            </p:cNvPr>
            <p:cNvSpPr/>
            <p:nvPr/>
          </p:nvSpPr>
          <p:spPr>
            <a:xfrm>
              <a:off x="1195388" y="4149726"/>
              <a:ext cx="2032000" cy="144463"/>
            </a:xfrm>
            <a:custGeom>
              <a:avLst/>
              <a:gdLst/>
              <a:ahLst/>
              <a:cxnLst/>
              <a:rect l="l" t="t" r="r" b="b"/>
              <a:pathLst>
                <a:path w="2631" h="188" extrusionOk="0">
                  <a:moveTo>
                    <a:pt x="1315" y="2"/>
                  </a:moveTo>
                  <a:cubicBezTo>
                    <a:pt x="1315" y="4"/>
                    <a:pt x="1315" y="4"/>
                    <a:pt x="1315" y="4"/>
                  </a:cubicBezTo>
                  <a:cubicBezTo>
                    <a:pt x="1678" y="4"/>
                    <a:pt x="2006" y="14"/>
                    <a:pt x="2244" y="31"/>
                  </a:cubicBezTo>
                  <a:cubicBezTo>
                    <a:pt x="2363" y="39"/>
                    <a:pt x="2459" y="49"/>
                    <a:pt x="2525" y="60"/>
                  </a:cubicBezTo>
                  <a:cubicBezTo>
                    <a:pt x="2558" y="66"/>
                    <a:pt x="2584" y="72"/>
                    <a:pt x="2601" y="77"/>
                  </a:cubicBezTo>
                  <a:cubicBezTo>
                    <a:pt x="2610" y="80"/>
                    <a:pt x="2617" y="83"/>
                    <a:pt x="2621" y="86"/>
                  </a:cubicBezTo>
                  <a:cubicBezTo>
                    <a:pt x="2623" y="88"/>
                    <a:pt x="2625" y="89"/>
                    <a:pt x="2625" y="91"/>
                  </a:cubicBezTo>
                  <a:cubicBezTo>
                    <a:pt x="2626" y="92"/>
                    <a:pt x="2627" y="93"/>
                    <a:pt x="2627" y="94"/>
                  </a:cubicBezTo>
                  <a:cubicBezTo>
                    <a:pt x="2627" y="95"/>
                    <a:pt x="2626" y="96"/>
                    <a:pt x="2625" y="98"/>
                  </a:cubicBezTo>
                  <a:cubicBezTo>
                    <a:pt x="2624" y="100"/>
                    <a:pt x="2620" y="103"/>
                    <a:pt x="2613" y="106"/>
                  </a:cubicBezTo>
                  <a:cubicBezTo>
                    <a:pt x="2602" y="111"/>
                    <a:pt x="2583" y="117"/>
                    <a:pt x="2558" y="122"/>
                  </a:cubicBezTo>
                  <a:cubicBezTo>
                    <a:pt x="2470" y="140"/>
                    <a:pt x="2303" y="156"/>
                    <a:pt x="2087" y="167"/>
                  </a:cubicBezTo>
                  <a:cubicBezTo>
                    <a:pt x="1870" y="178"/>
                    <a:pt x="1604" y="184"/>
                    <a:pt x="1315" y="184"/>
                  </a:cubicBezTo>
                  <a:cubicBezTo>
                    <a:pt x="953" y="184"/>
                    <a:pt x="625" y="174"/>
                    <a:pt x="387" y="157"/>
                  </a:cubicBezTo>
                  <a:cubicBezTo>
                    <a:pt x="268" y="149"/>
                    <a:pt x="172" y="139"/>
                    <a:pt x="106" y="128"/>
                  </a:cubicBezTo>
                  <a:cubicBezTo>
                    <a:pt x="72" y="122"/>
                    <a:pt x="47" y="117"/>
                    <a:pt x="29" y="111"/>
                  </a:cubicBezTo>
                  <a:cubicBezTo>
                    <a:pt x="21" y="108"/>
                    <a:pt x="14" y="105"/>
                    <a:pt x="10" y="102"/>
                  </a:cubicBezTo>
                  <a:cubicBezTo>
                    <a:pt x="8" y="100"/>
                    <a:pt x="6" y="99"/>
                    <a:pt x="5" y="98"/>
                  </a:cubicBezTo>
                  <a:cubicBezTo>
                    <a:pt x="5" y="96"/>
                    <a:pt x="4" y="95"/>
                    <a:pt x="4" y="94"/>
                  </a:cubicBezTo>
                  <a:cubicBezTo>
                    <a:pt x="4" y="93"/>
                    <a:pt x="5" y="92"/>
                    <a:pt x="5" y="91"/>
                  </a:cubicBezTo>
                  <a:cubicBezTo>
                    <a:pt x="7" y="88"/>
                    <a:pt x="11" y="85"/>
                    <a:pt x="17" y="82"/>
                  </a:cubicBezTo>
                  <a:cubicBezTo>
                    <a:pt x="29" y="77"/>
                    <a:pt x="48" y="71"/>
                    <a:pt x="73" y="66"/>
                  </a:cubicBezTo>
                  <a:cubicBezTo>
                    <a:pt x="161" y="48"/>
                    <a:pt x="328" y="33"/>
                    <a:pt x="544" y="22"/>
                  </a:cubicBezTo>
                  <a:cubicBezTo>
                    <a:pt x="761" y="11"/>
                    <a:pt x="1027" y="4"/>
                    <a:pt x="1315" y="4"/>
                  </a:cubicBezTo>
                  <a:cubicBezTo>
                    <a:pt x="1315" y="2"/>
                    <a:pt x="1315" y="2"/>
                    <a:pt x="1315" y="2"/>
                  </a:cubicBezTo>
                  <a:cubicBezTo>
                    <a:pt x="1315" y="0"/>
                    <a:pt x="1315" y="0"/>
                    <a:pt x="1315" y="0"/>
                  </a:cubicBezTo>
                  <a:cubicBezTo>
                    <a:pt x="953" y="0"/>
                    <a:pt x="624" y="10"/>
                    <a:pt x="387" y="27"/>
                  </a:cubicBezTo>
                  <a:cubicBezTo>
                    <a:pt x="268" y="35"/>
                    <a:pt x="172" y="45"/>
                    <a:pt x="105" y="56"/>
                  </a:cubicBezTo>
                  <a:cubicBezTo>
                    <a:pt x="72" y="62"/>
                    <a:pt x="46" y="68"/>
                    <a:pt x="28" y="74"/>
                  </a:cubicBezTo>
                  <a:cubicBezTo>
                    <a:pt x="19" y="77"/>
                    <a:pt x="13" y="80"/>
                    <a:pt x="8" y="83"/>
                  </a:cubicBezTo>
                  <a:cubicBezTo>
                    <a:pt x="5" y="85"/>
                    <a:pt x="4" y="86"/>
                    <a:pt x="2" y="88"/>
                  </a:cubicBezTo>
                  <a:cubicBezTo>
                    <a:pt x="1" y="90"/>
                    <a:pt x="0" y="92"/>
                    <a:pt x="0" y="94"/>
                  </a:cubicBezTo>
                  <a:cubicBezTo>
                    <a:pt x="0" y="96"/>
                    <a:pt x="1" y="98"/>
                    <a:pt x="2" y="100"/>
                  </a:cubicBezTo>
                  <a:cubicBezTo>
                    <a:pt x="5" y="104"/>
                    <a:pt x="9" y="107"/>
                    <a:pt x="16" y="110"/>
                  </a:cubicBezTo>
                  <a:cubicBezTo>
                    <a:pt x="28" y="115"/>
                    <a:pt x="47" y="121"/>
                    <a:pt x="72" y="126"/>
                  </a:cubicBezTo>
                  <a:cubicBezTo>
                    <a:pt x="161" y="144"/>
                    <a:pt x="327" y="160"/>
                    <a:pt x="544" y="171"/>
                  </a:cubicBezTo>
                  <a:cubicBezTo>
                    <a:pt x="761" y="182"/>
                    <a:pt x="1027" y="188"/>
                    <a:pt x="1315" y="188"/>
                  </a:cubicBezTo>
                  <a:cubicBezTo>
                    <a:pt x="1678" y="188"/>
                    <a:pt x="2007" y="178"/>
                    <a:pt x="2244" y="161"/>
                  </a:cubicBezTo>
                  <a:cubicBezTo>
                    <a:pt x="2363" y="153"/>
                    <a:pt x="2459" y="143"/>
                    <a:pt x="2526" y="132"/>
                  </a:cubicBezTo>
                  <a:cubicBezTo>
                    <a:pt x="2559" y="126"/>
                    <a:pt x="2585" y="121"/>
                    <a:pt x="2603" y="115"/>
                  </a:cubicBezTo>
                  <a:cubicBezTo>
                    <a:pt x="2612" y="112"/>
                    <a:pt x="2618" y="108"/>
                    <a:pt x="2623" y="105"/>
                  </a:cubicBezTo>
                  <a:cubicBezTo>
                    <a:pt x="2626" y="104"/>
                    <a:pt x="2627" y="102"/>
                    <a:pt x="2629" y="100"/>
                  </a:cubicBezTo>
                  <a:cubicBezTo>
                    <a:pt x="2630" y="98"/>
                    <a:pt x="2631" y="96"/>
                    <a:pt x="2631" y="94"/>
                  </a:cubicBezTo>
                  <a:cubicBezTo>
                    <a:pt x="2631" y="92"/>
                    <a:pt x="2630" y="90"/>
                    <a:pt x="2629" y="88"/>
                  </a:cubicBezTo>
                  <a:cubicBezTo>
                    <a:pt x="2626" y="85"/>
                    <a:pt x="2622" y="82"/>
                    <a:pt x="2615" y="79"/>
                  </a:cubicBezTo>
                  <a:cubicBezTo>
                    <a:pt x="2603" y="73"/>
                    <a:pt x="2584" y="68"/>
                    <a:pt x="2559" y="62"/>
                  </a:cubicBezTo>
                  <a:cubicBezTo>
                    <a:pt x="2470" y="44"/>
                    <a:pt x="2304" y="29"/>
                    <a:pt x="2087" y="18"/>
                  </a:cubicBezTo>
                  <a:cubicBezTo>
                    <a:pt x="1870" y="7"/>
                    <a:pt x="1604" y="0"/>
                    <a:pt x="1315" y="0"/>
                  </a:cubicBezTo>
                  <a:cubicBezTo>
                    <a:pt x="1315" y="2"/>
                    <a:pt x="1315" y="2"/>
                    <a:pt x="1315" y="2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1">
              <a:extLst>
                <a:ext uri="{FF2B5EF4-FFF2-40B4-BE49-F238E27FC236}">
                  <a16:creationId xmlns:a16="http://schemas.microsoft.com/office/drawing/2014/main" id="{D844C43D-5132-A7AE-E073-F7C46D86D0FF}"/>
                </a:ext>
              </a:extLst>
            </p:cNvPr>
            <p:cNvSpPr/>
            <p:nvPr/>
          </p:nvSpPr>
          <p:spPr>
            <a:xfrm>
              <a:off x="2517776" y="3681413"/>
              <a:ext cx="141288" cy="131763"/>
            </a:xfrm>
            <a:custGeom>
              <a:avLst/>
              <a:gdLst/>
              <a:ahLst/>
              <a:cxnLst/>
              <a:rect l="l" t="t" r="r" b="b"/>
              <a:pathLst>
                <a:path w="183" h="171" extrusionOk="0">
                  <a:moveTo>
                    <a:pt x="14" y="24"/>
                  </a:moveTo>
                  <a:cubicBezTo>
                    <a:pt x="12" y="28"/>
                    <a:pt x="12" y="32"/>
                    <a:pt x="14" y="37"/>
                  </a:cubicBezTo>
                  <a:cubicBezTo>
                    <a:pt x="16" y="44"/>
                    <a:pt x="21" y="54"/>
                    <a:pt x="18" y="61"/>
                  </a:cubicBezTo>
                  <a:cubicBezTo>
                    <a:pt x="15" y="67"/>
                    <a:pt x="0" y="86"/>
                    <a:pt x="6" y="92"/>
                  </a:cubicBezTo>
                  <a:cubicBezTo>
                    <a:pt x="12" y="97"/>
                    <a:pt x="18" y="101"/>
                    <a:pt x="25" y="103"/>
                  </a:cubicBezTo>
                  <a:cubicBezTo>
                    <a:pt x="25" y="103"/>
                    <a:pt x="33" y="146"/>
                    <a:pt x="49" y="147"/>
                  </a:cubicBezTo>
                  <a:cubicBezTo>
                    <a:pt x="64" y="149"/>
                    <a:pt x="94" y="134"/>
                    <a:pt x="94" y="134"/>
                  </a:cubicBezTo>
                  <a:cubicBezTo>
                    <a:pt x="111" y="171"/>
                    <a:pt x="111" y="171"/>
                    <a:pt x="111" y="171"/>
                  </a:cubicBezTo>
                  <a:cubicBezTo>
                    <a:pt x="179" y="133"/>
                    <a:pt x="179" y="133"/>
                    <a:pt x="179" y="133"/>
                  </a:cubicBezTo>
                  <a:cubicBezTo>
                    <a:pt x="179" y="133"/>
                    <a:pt x="166" y="97"/>
                    <a:pt x="167" y="94"/>
                  </a:cubicBezTo>
                  <a:cubicBezTo>
                    <a:pt x="168" y="91"/>
                    <a:pt x="183" y="35"/>
                    <a:pt x="183" y="35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14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1">
              <a:extLst>
                <a:ext uri="{FF2B5EF4-FFF2-40B4-BE49-F238E27FC236}">
                  <a16:creationId xmlns:a16="http://schemas.microsoft.com/office/drawing/2014/main" id="{0AFBC888-00B6-28AA-AD6C-C7127D9DB412}"/>
                </a:ext>
              </a:extLst>
            </p:cNvPr>
            <p:cNvSpPr/>
            <p:nvPr/>
          </p:nvSpPr>
          <p:spPr>
            <a:xfrm>
              <a:off x="2517776" y="3681413"/>
              <a:ext cx="141288" cy="131763"/>
            </a:xfrm>
            <a:custGeom>
              <a:avLst/>
              <a:gdLst/>
              <a:ahLst/>
              <a:cxnLst/>
              <a:rect l="l" t="t" r="r" b="b"/>
              <a:pathLst>
                <a:path w="183" h="171" extrusionOk="0">
                  <a:moveTo>
                    <a:pt x="14" y="24"/>
                  </a:moveTo>
                  <a:cubicBezTo>
                    <a:pt x="12" y="28"/>
                    <a:pt x="12" y="32"/>
                    <a:pt x="14" y="37"/>
                  </a:cubicBezTo>
                  <a:cubicBezTo>
                    <a:pt x="16" y="44"/>
                    <a:pt x="21" y="54"/>
                    <a:pt x="18" y="61"/>
                  </a:cubicBezTo>
                  <a:cubicBezTo>
                    <a:pt x="15" y="67"/>
                    <a:pt x="0" y="86"/>
                    <a:pt x="6" y="92"/>
                  </a:cubicBezTo>
                  <a:cubicBezTo>
                    <a:pt x="12" y="97"/>
                    <a:pt x="18" y="101"/>
                    <a:pt x="25" y="103"/>
                  </a:cubicBezTo>
                  <a:cubicBezTo>
                    <a:pt x="25" y="103"/>
                    <a:pt x="33" y="146"/>
                    <a:pt x="49" y="147"/>
                  </a:cubicBezTo>
                  <a:cubicBezTo>
                    <a:pt x="64" y="149"/>
                    <a:pt x="94" y="134"/>
                    <a:pt x="94" y="134"/>
                  </a:cubicBezTo>
                  <a:cubicBezTo>
                    <a:pt x="111" y="171"/>
                    <a:pt x="111" y="171"/>
                    <a:pt x="111" y="171"/>
                  </a:cubicBezTo>
                  <a:cubicBezTo>
                    <a:pt x="179" y="133"/>
                    <a:pt x="179" y="133"/>
                    <a:pt x="179" y="133"/>
                  </a:cubicBezTo>
                  <a:cubicBezTo>
                    <a:pt x="179" y="133"/>
                    <a:pt x="166" y="97"/>
                    <a:pt x="167" y="94"/>
                  </a:cubicBezTo>
                  <a:cubicBezTo>
                    <a:pt x="168" y="91"/>
                    <a:pt x="183" y="35"/>
                    <a:pt x="183" y="35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14" y="24"/>
                  </a:ln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1">
              <a:extLst>
                <a:ext uri="{FF2B5EF4-FFF2-40B4-BE49-F238E27FC236}">
                  <a16:creationId xmlns:a16="http://schemas.microsoft.com/office/drawing/2014/main" id="{DB211FC8-357C-887F-FED5-9510E391407F}"/>
                </a:ext>
              </a:extLst>
            </p:cNvPr>
            <p:cNvSpPr/>
            <p:nvPr/>
          </p:nvSpPr>
          <p:spPr>
            <a:xfrm>
              <a:off x="2574926" y="3694113"/>
              <a:ext cx="88900" cy="77788"/>
            </a:xfrm>
            <a:custGeom>
              <a:avLst/>
              <a:gdLst/>
              <a:ahLst/>
              <a:cxnLst/>
              <a:rect l="l" t="t" r="r" b="b"/>
              <a:pathLst>
                <a:path w="115" h="100" extrusionOk="0">
                  <a:moveTo>
                    <a:pt x="14" y="13"/>
                  </a:moveTo>
                  <a:cubicBezTo>
                    <a:pt x="14" y="13"/>
                    <a:pt x="21" y="20"/>
                    <a:pt x="10" y="33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4" y="51"/>
                    <a:pt x="10" y="55"/>
                    <a:pt x="17" y="55"/>
                  </a:cubicBezTo>
                  <a:cubicBezTo>
                    <a:pt x="27" y="54"/>
                    <a:pt x="34" y="42"/>
                    <a:pt x="34" y="42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2" y="57"/>
                    <a:pt x="37" y="59"/>
                    <a:pt x="43" y="47"/>
                  </a:cubicBezTo>
                  <a:cubicBezTo>
                    <a:pt x="46" y="39"/>
                    <a:pt x="48" y="31"/>
                    <a:pt x="49" y="22"/>
                  </a:cubicBezTo>
                  <a:cubicBezTo>
                    <a:pt x="55" y="22"/>
                    <a:pt x="62" y="23"/>
                    <a:pt x="68" y="25"/>
                  </a:cubicBezTo>
                  <a:cubicBezTo>
                    <a:pt x="73" y="27"/>
                    <a:pt x="78" y="43"/>
                    <a:pt x="73" y="52"/>
                  </a:cubicBezTo>
                  <a:cubicBezTo>
                    <a:pt x="69" y="58"/>
                    <a:pt x="64" y="63"/>
                    <a:pt x="59" y="67"/>
                  </a:cubicBezTo>
                  <a:cubicBezTo>
                    <a:pt x="59" y="67"/>
                    <a:pt x="61" y="90"/>
                    <a:pt x="80" y="95"/>
                  </a:cubicBezTo>
                  <a:cubicBezTo>
                    <a:pt x="100" y="100"/>
                    <a:pt x="112" y="98"/>
                    <a:pt x="114" y="79"/>
                  </a:cubicBezTo>
                  <a:cubicBezTo>
                    <a:pt x="115" y="63"/>
                    <a:pt x="114" y="47"/>
                    <a:pt x="112" y="32"/>
                  </a:cubicBezTo>
                  <a:cubicBezTo>
                    <a:pt x="112" y="32"/>
                    <a:pt x="111" y="18"/>
                    <a:pt x="88" y="9"/>
                  </a:cubicBezTo>
                  <a:cubicBezTo>
                    <a:pt x="66" y="0"/>
                    <a:pt x="14" y="13"/>
                    <a:pt x="14" y="1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1">
              <a:extLst>
                <a:ext uri="{FF2B5EF4-FFF2-40B4-BE49-F238E27FC236}">
                  <a16:creationId xmlns:a16="http://schemas.microsoft.com/office/drawing/2014/main" id="{E94DE52A-E156-7561-1DA5-0D2E4DFA0B15}"/>
                </a:ext>
              </a:extLst>
            </p:cNvPr>
            <p:cNvSpPr/>
            <p:nvPr/>
          </p:nvSpPr>
          <p:spPr>
            <a:xfrm>
              <a:off x="2574926" y="3694113"/>
              <a:ext cx="88900" cy="77788"/>
            </a:xfrm>
            <a:custGeom>
              <a:avLst/>
              <a:gdLst/>
              <a:ahLst/>
              <a:cxnLst/>
              <a:rect l="l" t="t" r="r" b="b"/>
              <a:pathLst>
                <a:path w="115" h="100" extrusionOk="0">
                  <a:moveTo>
                    <a:pt x="14" y="13"/>
                  </a:moveTo>
                  <a:cubicBezTo>
                    <a:pt x="14" y="13"/>
                    <a:pt x="21" y="20"/>
                    <a:pt x="10" y="33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4" y="51"/>
                    <a:pt x="10" y="55"/>
                    <a:pt x="17" y="55"/>
                  </a:cubicBezTo>
                  <a:cubicBezTo>
                    <a:pt x="27" y="54"/>
                    <a:pt x="34" y="42"/>
                    <a:pt x="34" y="42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2" y="57"/>
                    <a:pt x="37" y="59"/>
                    <a:pt x="43" y="47"/>
                  </a:cubicBezTo>
                  <a:cubicBezTo>
                    <a:pt x="46" y="39"/>
                    <a:pt x="48" y="31"/>
                    <a:pt x="49" y="22"/>
                  </a:cubicBezTo>
                  <a:cubicBezTo>
                    <a:pt x="55" y="22"/>
                    <a:pt x="62" y="23"/>
                    <a:pt x="68" y="25"/>
                  </a:cubicBezTo>
                  <a:cubicBezTo>
                    <a:pt x="73" y="27"/>
                    <a:pt x="78" y="43"/>
                    <a:pt x="73" y="52"/>
                  </a:cubicBezTo>
                  <a:cubicBezTo>
                    <a:pt x="69" y="58"/>
                    <a:pt x="64" y="63"/>
                    <a:pt x="59" y="67"/>
                  </a:cubicBezTo>
                  <a:cubicBezTo>
                    <a:pt x="59" y="67"/>
                    <a:pt x="61" y="90"/>
                    <a:pt x="80" y="95"/>
                  </a:cubicBezTo>
                  <a:cubicBezTo>
                    <a:pt x="100" y="100"/>
                    <a:pt x="112" y="98"/>
                    <a:pt x="114" y="79"/>
                  </a:cubicBezTo>
                  <a:cubicBezTo>
                    <a:pt x="115" y="63"/>
                    <a:pt x="114" y="47"/>
                    <a:pt x="112" y="32"/>
                  </a:cubicBezTo>
                  <a:cubicBezTo>
                    <a:pt x="112" y="32"/>
                    <a:pt x="111" y="18"/>
                    <a:pt x="88" y="9"/>
                  </a:cubicBezTo>
                  <a:cubicBezTo>
                    <a:pt x="66" y="0"/>
                    <a:pt x="14" y="13"/>
                    <a:pt x="14" y="13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1">
              <a:extLst>
                <a:ext uri="{FF2B5EF4-FFF2-40B4-BE49-F238E27FC236}">
                  <a16:creationId xmlns:a16="http://schemas.microsoft.com/office/drawing/2014/main" id="{946D9E4D-3BFB-A3B3-A151-ACC2F547FB5E}"/>
                </a:ext>
              </a:extLst>
            </p:cNvPr>
            <p:cNvSpPr/>
            <p:nvPr/>
          </p:nvSpPr>
          <p:spPr>
            <a:xfrm>
              <a:off x="2522538" y="3635376"/>
              <a:ext cx="149225" cy="88900"/>
            </a:xfrm>
            <a:custGeom>
              <a:avLst/>
              <a:gdLst/>
              <a:ahLst/>
              <a:cxnLst/>
              <a:rect l="l" t="t" r="r" b="b"/>
              <a:pathLst>
                <a:path w="193" h="115" extrusionOk="0">
                  <a:moveTo>
                    <a:pt x="0" y="82"/>
                  </a:moveTo>
                  <a:cubicBezTo>
                    <a:pt x="180" y="115"/>
                    <a:pt x="180" y="115"/>
                    <a:pt x="180" y="115"/>
                  </a:cubicBezTo>
                  <a:cubicBezTo>
                    <a:pt x="180" y="115"/>
                    <a:pt x="193" y="61"/>
                    <a:pt x="189" y="39"/>
                  </a:cubicBezTo>
                  <a:cubicBezTo>
                    <a:pt x="185" y="18"/>
                    <a:pt x="151" y="13"/>
                    <a:pt x="132" y="11"/>
                  </a:cubicBezTo>
                  <a:cubicBezTo>
                    <a:pt x="114" y="9"/>
                    <a:pt x="43" y="0"/>
                    <a:pt x="29" y="8"/>
                  </a:cubicBezTo>
                  <a:cubicBezTo>
                    <a:pt x="16" y="15"/>
                    <a:pt x="0" y="82"/>
                    <a:pt x="0" y="82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1">
              <a:extLst>
                <a:ext uri="{FF2B5EF4-FFF2-40B4-BE49-F238E27FC236}">
                  <a16:creationId xmlns:a16="http://schemas.microsoft.com/office/drawing/2014/main" id="{D96ACC8B-2520-7E4B-405E-AFA2ECB45A0F}"/>
                </a:ext>
              </a:extLst>
            </p:cNvPr>
            <p:cNvSpPr/>
            <p:nvPr/>
          </p:nvSpPr>
          <p:spPr>
            <a:xfrm>
              <a:off x="2439988" y="3697288"/>
              <a:ext cx="111125" cy="38100"/>
            </a:xfrm>
            <a:custGeom>
              <a:avLst/>
              <a:gdLst/>
              <a:ahLst/>
              <a:cxnLst/>
              <a:rect l="l" t="t" r="r" b="b"/>
              <a:pathLst>
                <a:path w="145" h="51" extrusionOk="0">
                  <a:moveTo>
                    <a:pt x="145" y="10"/>
                  </a:moveTo>
                  <a:cubicBezTo>
                    <a:pt x="145" y="10"/>
                    <a:pt x="69" y="51"/>
                    <a:pt x="47" y="41"/>
                  </a:cubicBezTo>
                  <a:cubicBezTo>
                    <a:pt x="24" y="31"/>
                    <a:pt x="0" y="23"/>
                    <a:pt x="12" y="18"/>
                  </a:cubicBezTo>
                  <a:cubicBezTo>
                    <a:pt x="25" y="14"/>
                    <a:pt x="111" y="0"/>
                    <a:pt x="111" y="0"/>
                  </a:cubicBezTo>
                  <a:lnTo>
                    <a:pt x="145" y="10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1">
              <a:extLst>
                <a:ext uri="{FF2B5EF4-FFF2-40B4-BE49-F238E27FC236}">
                  <a16:creationId xmlns:a16="http://schemas.microsoft.com/office/drawing/2014/main" id="{04BD86BD-0C3E-7FBD-A506-57D11E8AAFB0}"/>
                </a:ext>
              </a:extLst>
            </p:cNvPr>
            <p:cNvSpPr/>
            <p:nvPr/>
          </p:nvSpPr>
          <p:spPr>
            <a:xfrm>
              <a:off x="2439988" y="3697288"/>
              <a:ext cx="111125" cy="38100"/>
            </a:xfrm>
            <a:custGeom>
              <a:avLst/>
              <a:gdLst/>
              <a:ahLst/>
              <a:cxnLst/>
              <a:rect l="l" t="t" r="r" b="b"/>
              <a:pathLst>
                <a:path w="145" h="51" extrusionOk="0">
                  <a:moveTo>
                    <a:pt x="145" y="10"/>
                  </a:moveTo>
                  <a:cubicBezTo>
                    <a:pt x="145" y="10"/>
                    <a:pt x="69" y="51"/>
                    <a:pt x="47" y="41"/>
                  </a:cubicBezTo>
                  <a:cubicBezTo>
                    <a:pt x="24" y="31"/>
                    <a:pt x="0" y="23"/>
                    <a:pt x="12" y="18"/>
                  </a:cubicBezTo>
                  <a:cubicBezTo>
                    <a:pt x="25" y="14"/>
                    <a:pt x="111" y="0"/>
                    <a:pt x="111" y="0"/>
                  </a:cubicBezTo>
                  <a:lnTo>
                    <a:pt x="145" y="10"/>
                  </a:ln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1">
              <a:extLst>
                <a:ext uri="{FF2B5EF4-FFF2-40B4-BE49-F238E27FC236}">
                  <a16:creationId xmlns:a16="http://schemas.microsoft.com/office/drawing/2014/main" id="{190EB5EA-579F-C6E5-1D2B-B55549F1105E}"/>
                </a:ext>
              </a:extLst>
            </p:cNvPr>
            <p:cNvSpPr/>
            <p:nvPr/>
          </p:nvSpPr>
          <p:spPr>
            <a:xfrm>
              <a:off x="2120901" y="3952876"/>
              <a:ext cx="268288" cy="180975"/>
            </a:xfrm>
            <a:custGeom>
              <a:avLst/>
              <a:gdLst/>
              <a:ahLst/>
              <a:cxnLst/>
              <a:rect l="l" t="t" r="r" b="b"/>
              <a:pathLst>
                <a:path w="347" h="234" extrusionOk="0">
                  <a:moveTo>
                    <a:pt x="327" y="37"/>
                  </a:moveTo>
                  <a:cubicBezTo>
                    <a:pt x="327" y="37"/>
                    <a:pt x="258" y="0"/>
                    <a:pt x="248" y="3"/>
                  </a:cubicBezTo>
                  <a:cubicBezTo>
                    <a:pt x="239" y="6"/>
                    <a:pt x="0" y="226"/>
                    <a:pt x="0" y="226"/>
                  </a:cubicBezTo>
                  <a:cubicBezTo>
                    <a:pt x="34" y="234"/>
                    <a:pt x="34" y="234"/>
                    <a:pt x="34" y="234"/>
                  </a:cubicBezTo>
                  <a:cubicBezTo>
                    <a:pt x="34" y="234"/>
                    <a:pt x="151" y="168"/>
                    <a:pt x="174" y="146"/>
                  </a:cubicBezTo>
                  <a:cubicBezTo>
                    <a:pt x="198" y="124"/>
                    <a:pt x="247" y="74"/>
                    <a:pt x="247" y="74"/>
                  </a:cubicBezTo>
                  <a:cubicBezTo>
                    <a:pt x="326" y="148"/>
                    <a:pt x="326" y="148"/>
                    <a:pt x="326" y="148"/>
                  </a:cubicBezTo>
                  <a:cubicBezTo>
                    <a:pt x="347" y="63"/>
                    <a:pt x="347" y="63"/>
                    <a:pt x="347" y="63"/>
                  </a:cubicBezTo>
                  <a:lnTo>
                    <a:pt x="327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1">
              <a:extLst>
                <a:ext uri="{FF2B5EF4-FFF2-40B4-BE49-F238E27FC236}">
                  <a16:creationId xmlns:a16="http://schemas.microsoft.com/office/drawing/2014/main" id="{475B4682-4245-84C3-F328-D1BE87921968}"/>
                </a:ext>
              </a:extLst>
            </p:cNvPr>
            <p:cNvSpPr/>
            <p:nvPr/>
          </p:nvSpPr>
          <p:spPr>
            <a:xfrm>
              <a:off x="2120901" y="3952876"/>
              <a:ext cx="268288" cy="180975"/>
            </a:xfrm>
            <a:custGeom>
              <a:avLst/>
              <a:gdLst/>
              <a:ahLst/>
              <a:cxnLst/>
              <a:rect l="l" t="t" r="r" b="b"/>
              <a:pathLst>
                <a:path w="347" h="234" extrusionOk="0">
                  <a:moveTo>
                    <a:pt x="327" y="37"/>
                  </a:moveTo>
                  <a:cubicBezTo>
                    <a:pt x="327" y="37"/>
                    <a:pt x="258" y="0"/>
                    <a:pt x="248" y="3"/>
                  </a:cubicBezTo>
                  <a:cubicBezTo>
                    <a:pt x="239" y="6"/>
                    <a:pt x="0" y="226"/>
                    <a:pt x="0" y="226"/>
                  </a:cubicBezTo>
                  <a:cubicBezTo>
                    <a:pt x="34" y="234"/>
                    <a:pt x="34" y="234"/>
                    <a:pt x="34" y="234"/>
                  </a:cubicBezTo>
                  <a:cubicBezTo>
                    <a:pt x="34" y="234"/>
                    <a:pt x="151" y="168"/>
                    <a:pt x="174" y="146"/>
                  </a:cubicBezTo>
                  <a:cubicBezTo>
                    <a:pt x="198" y="124"/>
                    <a:pt x="247" y="74"/>
                    <a:pt x="247" y="74"/>
                  </a:cubicBezTo>
                  <a:cubicBezTo>
                    <a:pt x="326" y="148"/>
                    <a:pt x="326" y="148"/>
                    <a:pt x="326" y="148"/>
                  </a:cubicBezTo>
                  <a:cubicBezTo>
                    <a:pt x="347" y="63"/>
                    <a:pt x="347" y="63"/>
                    <a:pt x="347" y="63"/>
                  </a:cubicBezTo>
                  <a:lnTo>
                    <a:pt x="327" y="37"/>
                  </a:ln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1">
              <a:extLst>
                <a:ext uri="{FF2B5EF4-FFF2-40B4-BE49-F238E27FC236}">
                  <a16:creationId xmlns:a16="http://schemas.microsoft.com/office/drawing/2014/main" id="{D4ECFE5B-A2EA-7EE8-A0F5-4BE71645F054}"/>
                </a:ext>
              </a:extLst>
            </p:cNvPr>
            <p:cNvSpPr/>
            <p:nvPr/>
          </p:nvSpPr>
          <p:spPr>
            <a:xfrm>
              <a:off x="2365376" y="3978276"/>
              <a:ext cx="128588" cy="66675"/>
            </a:xfrm>
            <a:custGeom>
              <a:avLst/>
              <a:gdLst/>
              <a:ahLst/>
              <a:cxnLst/>
              <a:rect l="l" t="t" r="r" b="b"/>
              <a:pathLst>
                <a:path w="81" h="42" extrusionOk="0">
                  <a:moveTo>
                    <a:pt x="81" y="38"/>
                  </a:moveTo>
                  <a:lnTo>
                    <a:pt x="3" y="0"/>
                  </a:lnTo>
                  <a:lnTo>
                    <a:pt x="0" y="25"/>
                  </a:lnTo>
                  <a:lnTo>
                    <a:pt x="79" y="42"/>
                  </a:lnTo>
                  <a:lnTo>
                    <a:pt x="81" y="3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1">
              <a:extLst>
                <a:ext uri="{FF2B5EF4-FFF2-40B4-BE49-F238E27FC236}">
                  <a16:creationId xmlns:a16="http://schemas.microsoft.com/office/drawing/2014/main" id="{0C29D1D9-55B7-B45F-FC6B-B9F2D47C667F}"/>
                </a:ext>
              </a:extLst>
            </p:cNvPr>
            <p:cNvSpPr/>
            <p:nvPr/>
          </p:nvSpPr>
          <p:spPr>
            <a:xfrm>
              <a:off x="2365376" y="3978276"/>
              <a:ext cx="128588" cy="66675"/>
            </a:xfrm>
            <a:custGeom>
              <a:avLst/>
              <a:gdLst/>
              <a:ahLst/>
              <a:cxnLst/>
              <a:rect l="l" t="t" r="r" b="b"/>
              <a:pathLst>
                <a:path w="81" h="42" extrusionOk="0">
                  <a:moveTo>
                    <a:pt x="81" y="38"/>
                  </a:moveTo>
                  <a:lnTo>
                    <a:pt x="3" y="0"/>
                  </a:lnTo>
                  <a:lnTo>
                    <a:pt x="0" y="25"/>
                  </a:lnTo>
                  <a:lnTo>
                    <a:pt x="79" y="42"/>
                  </a:lnTo>
                  <a:lnTo>
                    <a:pt x="81" y="38"/>
                  </a:ln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1">
              <a:extLst>
                <a:ext uri="{FF2B5EF4-FFF2-40B4-BE49-F238E27FC236}">
                  <a16:creationId xmlns:a16="http://schemas.microsoft.com/office/drawing/2014/main" id="{61194770-3E21-B40C-CAC0-3BF251C43DD4}"/>
                </a:ext>
              </a:extLst>
            </p:cNvPr>
            <p:cNvSpPr/>
            <p:nvPr/>
          </p:nvSpPr>
          <p:spPr>
            <a:xfrm>
              <a:off x="2116138" y="3970338"/>
              <a:ext cx="236538" cy="160338"/>
            </a:xfrm>
            <a:custGeom>
              <a:avLst/>
              <a:gdLst/>
              <a:ahLst/>
              <a:cxnLst/>
              <a:rect l="l" t="t" r="r" b="b"/>
              <a:pathLst>
                <a:path w="307" h="208" extrusionOk="0">
                  <a:moveTo>
                    <a:pt x="307" y="28"/>
                  </a:moveTo>
                  <a:cubicBezTo>
                    <a:pt x="307" y="28"/>
                    <a:pt x="249" y="0"/>
                    <a:pt x="240" y="0"/>
                  </a:cubicBezTo>
                  <a:cubicBezTo>
                    <a:pt x="232" y="1"/>
                    <a:pt x="0" y="204"/>
                    <a:pt x="0" y="204"/>
                  </a:cubicBezTo>
                  <a:cubicBezTo>
                    <a:pt x="45" y="208"/>
                    <a:pt x="45" y="208"/>
                    <a:pt x="45" y="208"/>
                  </a:cubicBezTo>
                  <a:cubicBezTo>
                    <a:pt x="45" y="208"/>
                    <a:pt x="143" y="164"/>
                    <a:pt x="171" y="147"/>
                  </a:cubicBezTo>
                  <a:cubicBezTo>
                    <a:pt x="198" y="129"/>
                    <a:pt x="241" y="82"/>
                    <a:pt x="241" y="82"/>
                  </a:cubicBezTo>
                  <a:cubicBezTo>
                    <a:pt x="304" y="123"/>
                    <a:pt x="304" y="123"/>
                    <a:pt x="304" y="123"/>
                  </a:cubicBezTo>
                  <a:lnTo>
                    <a:pt x="30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41">
              <a:extLst>
                <a:ext uri="{FF2B5EF4-FFF2-40B4-BE49-F238E27FC236}">
                  <a16:creationId xmlns:a16="http://schemas.microsoft.com/office/drawing/2014/main" id="{C4173125-C94B-98A1-D83B-4C061ABA924A}"/>
                </a:ext>
              </a:extLst>
            </p:cNvPr>
            <p:cNvSpPr/>
            <p:nvPr/>
          </p:nvSpPr>
          <p:spPr>
            <a:xfrm>
              <a:off x="2116138" y="3970338"/>
              <a:ext cx="236538" cy="160338"/>
            </a:xfrm>
            <a:custGeom>
              <a:avLst/>
              <a:gdLst/>
              <a:ahLst/>
              <a:cxnLst/>
              <a:rect l="l" t="t" r="r" b="b"/>
              <a:pathLst>
                <a:path w="307" h="208" extrusionOk="0">
                  <a:moveTo>
                    <a:pt x="307" y="28"/>
                  </a:moveTo>
                  <a:cubicBezTo>
                    <a:pt x="307" y="28"/>
                    <a:pt x="249" y="0"/>
                    <a:pt x="240" y="0"/>
                  </a:cubicBezTo>
                  <a:cubicBezTo>
                    <a:pt x="232" y="1"/>
                    <a:pt x="0" y="204"/>
                    <a:pt x="0" y="204"/>
                  </a:cubicBezTo>
                  <a:cubicBezTo>
                    <a:pt x="45" y="208"/>
                    <a:pt x="45" y="208"/>
                    <a:pt x="45" y="208"/>
                  </a:cubicBezTo>
                  <a:cubicBezTo>
                    <a:pt x="45" y="208"/>
                    <a:pt x="143" y="164"/>
                    <a:pt x="171" y="147"/>
                  </a:cubicBezTo>
                  <a:cubicBezTo>
                    <a:pt x="198" y="129"/>
                    <a:pt x="241" y="82"/>
                    <a:pt x="241" y="82"/>
                  </a:cubicBezTo>
                  <a:cubicBezTo>
                    <a:pt x="304" y="123"/>
                    <a:pt x="304" y="123"/>
                    <a:pt x="304" y="123"/>
                  </a:cubicBezTo>
                  <a:lnTo>
                    <a:pt x="307" y="28"/>
                  </a:ln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1">
              <a:extLst>
                <a:ext uri="{FF2B5EF4-FFF2-40B4-BE49-F238E27FC236}">
                  <a16:creationId xmlns:a16="http://schemas.microsoft.com/office/drawing/2014/main" id="{ECBB548D-E091-FC9C-0FFF-0743CEEB04E1}"/>
                </a:ext>
              </a:extLst>
            </p:cNvPr>
            <p:cNvSpPr/>
            <p:nvPr/>
          </p:nvSpPr>
          <p:spPr>
            <a:xfrm>
              <a:off x="2311401" y="3986213"/>
              <a:ext cx="409575" cy="166688"/>
            </a:xfrm>
            <a:custGeom>
              <a:avLst/>
              <a:gdLst/>
              <a:ahLst/>
              <a:cxnLst/>
              <a:rect l="l" t="t" r="r" b="b"/>
              <a:pathLst>
                <a:path w="531" h="215" extrusionOk="0">
                  <a:moveTo>
                    <a:pt x="259" y="51"/>
                  </a:moveTo>
                  <a:cubicBezTo>
                    <a:pt x="222" y="56"/>
                    <a:pt x="222" y="56"/>
                    <a:pt x="222" y="5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203" y="189"/>
                    <a:pt x="203" y="189"/>
                    <a:pt x="203" y="189"/>
                  </a:cubicBezTo>
                  <a:cubicBezTo>
                    <a:pt x="268" y="209"/>
                    <a:pt x="337" y="215"/>
                    <a:pt x="405" y="205"/>
                  </a:cubicBezTo>
                  <a:cubicBezTo>
                    <a:pt x="513" y="189"/>
                    <a:pt x="520" y="156"/>
                    <a:pt x="526" y="136"/>
                  </a:cubicBezTo>
                  <a:cubicBezTo>
                    <a:pt x="529" y="123"/>
                    <a:pt x="531" y="109"/>
                    <a:pt x="531" y="95"/>
                  </a:cubicBezTo>
                  <a:cubicBezTo>
                    <a:pt x="277" y="41"/>
                    <a:pt x="277" y="41"/>
                    <a:pt x="277" y="41"/>
                  </a:cubicBezTo>
                  <a:lnTo>
                    <a:pt x="259" y="5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1">
              <a:extLst>
                <a:ext uri="{FF2B5EF4-FFF2-40B4-BE49-F238E27FC236}">
                  <a16:creationId xmlns:a16="http://schemas.microsoft.com/office/drawing/2014/main" id="{EB84D551-E737-F517-0E38-80965E2E5E9B}"/>
                </a:ext>
              </a:extLst>
            </p:cNvPr>
            <p:cNvSpPr/>
            <p:nvPr/>
          </p:nvSpPr>
          <p:spPr>
            <a:xfrm>
              <a:off x="2311401" y="3986213"/>
              <a:ext cx="409575" cy="166688"/>
            </a:xfrm>
            <a:custGeom>
              <a:avLst/>
              <a:gdLst/>
              <a:ahLst/>
              <a:cxnLst/>
              <a:rect l="l" t="t" r="r" b="b"/>
              <a:pathLst>
                <a:path w="531" h="215" extrusionOk="0">
                  <a:moveTo>
                    <a:pt x="259" y="51"/>
                  </a:moveTo>
                  <a:cubicBezTo>
                    <a:pt x="222" y="56"/>
                    <a:pt x="222" y="56"/>
                    <a:pt x="222" y="5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203" y="189"/>
                    <a:pt x="203" y="189"/>
                    <a:pt x="203" y="189"/>
                  </a:cubicBezTo>
                  <a:cubicBezTo>
                    <a:pt x="268" y="209"/>
                    <a:pt x="337" y="215"/>
                    <a:pt x="405" y="205"/>
                  </a:cubicBezTo>
                  <a:cubicBezTo>
                    <a:pt x="513" y="189"/>
                    <a:pt x="520" y="156"/>
                    <a:pt x="526" y="136"/>
                  </a:cubicBezTo>
                  <a:cubicBezTo>
                    <a:pt x="529" y="123"/>
                    <a:pt x="531" y="109"/>
                    <a:pt x="531" y="95"/>
                  </a:cubicBezTo>
                  <a:cubicBezTo>
                    <a:pt x="277" y="41"/>
                    <a:pt x="277" y="41"/>
                    <a:pt x="277" y="41"/>
                  </a:cubicBezTo>
                  <a:lnTo>
                    <a:pt x="259" y="51"/>
                  </a:ln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1">
              <a:extLst>
                <a:ext uri="{FF2B5EF4-FFF2-40B4-BE49-F238E27FC236}">
                  <a16:creationId xmlns:a16="http://schemas.microsoft.com/office/drawing/2014/main" id="{1E08F5FB-29EE-DB9D-B90D-6E748D033AF7}"/>
                </a:ext>
              </a:extLst>
            </p:cNvPr>
            <p:cNvSpPr/>
            <p:nvPr/>
          </p:nvSpPr>
          <p:spPr>
            <a:xfrm>
              <a:off x="2497138" y="3770313"/>
              <a:ext cx="236538" cy="304800"/>
            </a:xfrm>
            <a:custGeom>
              <a:avLst/>
              <a:gdLst/>
              <a:ahLst/>
              <a:cxnLst/>
              <a:rect l="l" t="t" r="r" b="b"/>
              <a:pathLst>
                <a:path w="306" h="394" extrusionOk="0">
                  <a:moveTo>
                    <a:pt x="221" y="7"/>
                  </a:moveTo>
                  <a:cubicBezTo>
                    <a:pt x="221" y="7"/>
                    <a:pt x="188" y="0"/>
                    <a:pt x="147" y="32"/>
                  </a:cubicBezTo>
                  <a:cubicBezTo>
                    <a:pt x="106" y="63"/>
                    <a:pt x="64" y="116"/>
                    <a:pt x="45" y="167"/>
                  </a:cubicBezTo>
                  <a:cubicBezTo>
                    <a:pt x="27" y="219"/>
                    <a:pt x="0" y="313"/>
                    <a:pt x="0" y="317"/>
                  </a:cubicBezTo>
                  <a:cubicBezTo>
                    <a:pt x="1" y="321"/>
                    <a:pt x="1" y="323"/>
                    <a:pt x="10" y="330"/>
                  </a:cubicBezTo>
                  <a:cubicBezTo>
                    <a:pt x="20" y="338"/>
                    <a:pt x="226" y="384"/>
                    <a:pt x="242" y="385"/>
                  </a:cubicBezTo>
                  <a:cubicBezTo>
                    <a:pt x="258" y="387"/>
                    <a:pt x="282" y="394"/>
                    <a:pt x="294" y="382"/>
                  </a:cubicBezTo>
                  <a:cubicBezTo>
                    <a:pt x="306" y="370"/>
                    <a:pt x="304" y="205"/>
                    <a:pt x="274" y="106"/>
                  </a:cubicBezTo>
                  <a:cubicBezTo>
                    <a:pt x="244" y="7"/>
                    <a:pt x="221" y="7"/>
                    <a:pt x="22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1">
              <a:extLst>
                <a:ext uri="{FF2B5EF4-FFF2-40B4-BE49-F238E27FC236}">
                  <a16:creationId xmlns:a16="http://schemas.microsoft.com/office/drawing/2014/main" id="{64D01F71-5A4C-AF75-A9CC-D73E2E39FA10}"/>
                </a:ext>
              </a:extLst>
            </p:cNvPr>
            <p:cNvSpPr/>
            <p:nvPr/>
          </p:nvSpPr>
          <p:spPr>
            <a:xfrm>
              <a:off x="2497138" y="3770313"/>
              <a:ext cx="236538" cy="304800"/>
            </a:xfrm>
            <a:custGeom>
              <a:avLst/>
              <a:gdLst/>
              <a:ahLst/>
              <a:cxnLst/>
              <a:rect l="l" t="t" r="r" b="b"/>
              <a:pathLst>
                <a:path w="306" h="394" extrusionOk="0">
                  <a:moveTo>
                    <a:pt x="221" y="7"/>
                  </a:moveTo>
                  <a:cubicBezTo>
                    <a:pt x="221" y="7"/>
                    <a:pt x="188" y="0"/>
                    <a:pt x="147" y="32"/>
                  </a:cubicBezTo>
                  <a:cubicBezTo>
                    <a:pt x="106" y="63"/>
                    <a:pt x="64" y="116"/>
                    <a:pt x="45" y="167"/>
                  </a:cubicBezTo>
                  <a:cubicBezTo>
                    <a:pt x="27" y="219"/>
                    <a:pt x="0" y="313"/>
                    <a:pt x="0" y="317"/>
                  </a:cubicBezTo>
                  <a:cubicBezTo>
                    <a:pt x="1" y="321"/>
                    <a:pt x="1" y="323"/>
                    <a:pt x="10" y="330"/>
                  </a:cubicBezTo>
                  <a:cubicBezTo>
                    <a:pt x="20" y="338"/>
                    <a:pt x="226" y="384"/>
                    <a:pt x="242" y="385"/>
                  </a:cubicBezTo>
                  <a:cubicBezTo>
                    <a:pt x="258" y="387"/>
                    <a:pt x="282" y="394"/>
                    <a:pt x="294" y="382"/>
                  </a:cubicBezTo>
                  <a:cubicBezTo>
                    <a:pt x="306" y="370"/>
                    <a:pt x="304" y="205"/>
                    <a:pt x="274" y="106"/>
                  </a:cubicBezTo>
                  <a:cubicBezTo>
                    <a:pt x="244" y="7"/>
                    <a:pt x="221" y="7"/>
                    <a:pt x="221" y="7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41">
              <a:extLst>
                <a:ext uri="{FF2B5EF4-FFF2-40B4-BE49-F238E27FC236}">
                  <a16:creationId xmlns:a16="http://schemas.microsoft.com/office/drawing/2014/main" id="{E7B377C9-4302-296B-D77A-B106B5E8B453}"/>
                </a:ext>
              </a:extLst>
            </p:cNvPr>
            <p:cNvSpPr/>
            <p:nvPr/>
          </p:nvSpPr>
          <p:spPr>
            <a:xfrm>
              <a:off x="2508251" y="3919538"/>
              <a:ext cx="220663" cy="101600"/>
            </a:xfrm>
            <a:custGeom>
              <a:avLst/>
              <a:gdLst/>
              <a:ahLst/>
              <a:cxnLst/>
              <a:rect l="l" t="t" r="r" b="b"/>
              <a:pathLst>
                <a:path w="286" h="130" extrusionOk="0">
                  <a:moveTo>
                    <a:pt x="0" y="69"/>
                  </a:moveTo>
                  <a:cubicBezTo>
                    <a:pt x="286" y="130"/>
                    <a:pt x="286" y="130"/>
                    <a:pt x="286" y="130"/>
                  </a:cubicBezTo>
                  <a:cubicBezTo>
                    <a:pt x="286" y="104"/>
                    <a:pt x="284" y="72"/>
                    <a:pt x="281" y="38"/>
                  </a:cubicBezTo>
                  <a:cubicBezTo>
                    <a:pt x="205" y="28"/>
                    <a:pt x="63" y="7"/>
                    <a:pt x="22" y="0"/>
                  </a:cubicBezTo>
                  <a:cubicBezTo>
                    <a:pt x="14" y="22"/>
                    <a:pt x="6" y="47"/>
                    <a:pt x="0" y="6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1">
              <a:extLst>
                <a:ext uri="{FF2B5EF4-FFF2-40B4-BE49-F238E27FC236}">
                  <a16:creationId xmlns:a16="http://schemas.microsoft.com/office/drawing/2014/main" id="{DBEA81AF-F6DB-5D53-56D4-851EA7E01F98}"/>
                </a:ext>
              </a:extLst>
            </p:cNvPr>
            <p:cNvSpPr/>
            <p:nvPr/>
          </p:nvSpPr>
          <p:spPr>
            <a:xfrm>
              <a:off x="2622551" y="3810001"/>
              <a:ext cx="74613" cy="104775"/>
            </a:xfrm>
            <a:custGeom>
              <a:avLst/>
              <a:gdLst/>
              <a:ahLst/>
              <a:cxnLst/>
              <a:rect l="l" t="t" r="r" b="b"/>
              <a:pathLst>
                <a:path w="97" h="136" extrusionOk="0">
                  <a:moveTo>
                    <a:pt x="81" y="29"/>
                  </a:moveTo>
                  <a:cubicBezTo>
                    <a:pt x="71" y="0"/>
                    <a:pt x="55" y="4"/>
                    <a:pt x="45" y="4"/>
                  </a:cubicBezTo>
                  <a:cubicBezTo>
                    <a:pt x="45" y="4"/>
                    <a:pt x="3" y="8"/>
                    <a:pt x="1" y="34"/>
                  </a:cubicBezTo>
                  <a:cubicBezTo>
                    <a:pt x="0" y="47"/>
                    <a:pt x="9" y="94"/>
                    <a:pt x="18" y="136"/>
                  </a:cubicBezTo>
                  <a:cubicBezTo>
                    <a:pt x="97" y="122"/>
                    <a:pt x="97" y="122"/>
                    <a:pt x="97" y="122"/>
                  </a:cubicBezTo>
                  <a:cubicBezTo>
                    <a:pt x="92" y="82"/>
                    <a:pt x="86" y="43"/>
                    <a:pt x="81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1">
              <a:extLst>
                <a:ext uri="{FF2B5EF4-FFF2-40B4-BE49-F238E27FC236}">
                  <a16:creationId xmlns:a16="http://schemas.microsoft.com/office/drawing/2014/main" id="{9F6C1550-5D63-74B6-A675-B7F7F8C6B0DE}"/>
                </a:ext>
              </a:extLst>
            </p:cNvPr>
            <p:cNvSpPr/>
            <p:nvPr/>
          </p:nvSpPr>
          <p:spPr>
            <a:xfrm>
              <a:off x="2622551" y="3810001"/>
              <a:ext cx="74613" cy="104775"/>
            </a:xfrm>
            <a:custGeom>
              <a:avLst/>
              <a:gdLst/>
              <a:ahLst/>
              <a:cxnLst/>
              <a:rect l="l" t="t" r="r" b="b"/>
              <a:pathLst>
                <a:path w="97" h="136" extrusionOk="0">
                  <a:moveTo>
                    <a:pt x="81" y="29"/>
                  </a:moveTo>
                  <a:cubicBezTo>
                    <a:pt x="71" y="0"/>
                    <a:pt x="55" y="4"/>
                    <a:pt x="45" y="4"/>
                  </a:cubicBezTo>
                  <a:cubicBezTo>
                    <a:pt x="45" y="4"/>
                    <a:pt x="3" y="8"/>
                    <a:pt x="1" y="34"/>
                  </a:cubicBezTo>
                  <a:cubicBezTo>
                    <a:pt x="0" y="47"/>
                    <a:pt x="9" y="94"/>
                    <a:pt x="18" y="136"/>
                  </a:cubicBezTo>
                  <a:cubicBezTo>
                    <a:pt x="97" y="122"/>
                    <a:pt x="97" y="122"/>
                    <a:pt x="97" y="122"/>
                  </a:cubicBezTo>
                  <a:cubicBezTo>
                    <a:pt x="92" y="82"/>
                    <a:pt x="86" y="43"/>
                    <a:pt x="81" y="29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1">
              <a:extLst>
                <a:ext uri="{FF2B5EF4-FFF2-40B4-BE49-F238E27FC236}">
                  <a16:creationId xmlns:a16="http://schemas.microsoft.com/office/drawing/2014/main" id="{6F469832-1FAB-02E0-9580-60A10D62FB01}"/>
                </a:ext>
              </a:extLst>
            </p:cNvPr>
            <p:cNvSpPr/>
            <p:nvPr/>
          </p:nvSpPr>
          <p:spPr>
            <a:xfrm>
              <a:off x="1954213" y="3670301"/>
              <a:ext cx="117475" cy="180975"/>
            </a:xfrm>
            <a:custGeom>
              <a:avLst/>
              <a:gdLst/>
              <a:ahLst/>
              <a:cxnLst/>
              <a:rect l="l" t="t" r="r" b="b"/>
              <a:pathLst>
                <a:path w="152" h="236" extrusionOk="0">
                  <a:moveTo>
                    <a:pt x="6" y="17"/>
                  </a:moveTo>
                  <a:cubicBezTo>
                    <a:pt x="6" y="17"/>
                    <a:pt x="48" y="0"/>
                    <a:pt x="65" y="15"/>
                  </a:cubicBezTo>
                  <a:cubicBezTo>
                    <a:pt x="83" y="29"/>
                    <a:pt x="120" y="112"/>
                    <a:pt x="136" y="153"/>
                  </a:cubicBezTo>
                  <a:cubicBezTo>
                    <a:pt x="152" y="193"/>
                    <a:pt x="130" y="215"/>
                    <a:pt x="101" y="222"/>
                  </a:cubicBezTo>
                  <a:cubicBezTo>
                    <a:pt x="72" y="230"/>
                    <a:pt x="45" y="236"/>
                    <a:pt x="38" y="183"/>
                  </a:cubicBezTo>
                  <a:cubicBezTo>
                    <a:pt x="31" y="130"/>
                    <a:pt x="31" y="66"/>
                    <a:pt x="27" y="47"/>
                  </a:cubicBezTo>
                  <a:cubicBezTo>
                    <a:pt x="23" y="29"/>
                    <a:pt x="0" y="21"/>
                    <a:pt x="0" y="21"/>
                  </a:cubicBezTo>
                  <a:lnTo>
                    <a:pt x="6" y="1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1">
              <a:extLst>
                <a:ext uri="{FF2B5EF4-FFF2-40B4-BE49-F238E27FC236}">
                  <a16:creationId xmlns:a16="http://schemas.microsoft.com/office/drawing/2014/main" id="{CD7C3803-50BE-B56E-676F-79000A12DC1A}"/>
                </a:ext>
              </a:extLst>
            </p:cNvPr>
            <p:cNvSpPr/>
            <p:nvPr/>
          </p:nvSpPr>
          <p:spPr>
            <a:xfrm>
              <a:off x="1954213" y="3670301"/>
              <a:ext cx="117475" cy="180975"/>
            </a:xfrm>
            <a:custGeom>
              <a:avLst/>
              <a:gdLst/>
              <a:ahLst/>
              <a:cxnLst/>
              <a:rect l="l" t="t" r="r" b="b"/>
              <a:pathLst>
                <a:path w="152" h="236" extrusionOk="0">
                  <a:moveTo>
                    <a:pt x="6" y="17"/>
                  </a:moveTo>
                  <a:cubicBezTo>
                    <a:pt x="6" y="17"/>
                    <a:pt x="48" y="0"/>
                    <a:pt x="65" y="15"/>
                  </a:cubicBezTo>
                  <a:cubicBezTo>
                    <a:pt x="83" y="29"/>
                    <a:pt x="120" y="112"/>
                    <a:pt x="136" y="153"/>
                  </a:cubicBezTo>
                  <a:cubicBezTo>
                    <a:pt x="152" y="193"/>
                    <a:pt x="130" y="215"/>
                    <a:pt x="101" y="222"/>
                  </a:cubicBezTo>
                  <a:cubicBezTo>
                    <a:pt x="72" y="230"/>
                    <a:pt x="45" y="236"/>
                    <a:pt x="38" y="183"/>
                  </a:cubicBezTo>
                  <a:cubicBezTo>
                    <a:pt x="31" y="130"/>
                    <a:pt x="31" y="66"/>
                    <a:pt x="27" y="47"/>
                  </a:cubicBezTo>
                  <a:cubicBezTo>
                    <a:pt x="23" y="29"/>
                    <a:pt x="0" y="21"/>
                    <a:pt x="0" y="21"/>
                  </a:cubicBezTo>
                  <a:lnTo>
                    <a:pt x="6" y="17"/>
                  </a:ln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1">
              <a:extLst>
                <a:ext uri="{FF2B5EF4-FFF2-40B4-BE49-F238E27FC236}">
                  <a16:creationId xmlns:a16="http://schemas.microsoft.com/office/drawing/2014/main" id="{0540329B-E8D9-F316-B534-CD37B460EA88}"/>
                </a:ext>
              </a:extLst>
            </p:cNvPr>
            <p:cNvSpPr/>
            <p:nvPr/>
          </p:nvSpPr>
          <p:spPr>
            <a:xfrm>
              <a:off x="1830388" y="3678238"/>
              <a:ext cx="138113" cy="139700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16" y="63"/>
                  </a:moveTo>
                  <a:cubicBezTo>
                    <a:pt x="16" y="63"/>
                    <a:pt x="0" y="103"/>
                    <a:pt x="3" y="100"/>
                  </a:cubicBezTo>
                  <a:cubicBezTo>
                    <a:pt x="7" y="97"/>
                    <a:pt x="34" y="112"/>
                    <a:pt x="34" y="112"/>
                  </a:cubicBezTo>
                  <a:cubicBezTo>
                    <a:pt x="34" y="112"/>
                    <a:pt x="36" y="152"/>
                    <a:pt x="49" y="157"/>
                  </a:cubicBezTo>
                  <a:cubicBezTo>
                    <a:pt x="61" y="162"/>
                    <a:pt x="94" y="151"/>
                    <a:pt x="94" y="151"/>
                  </a:cubicBezTo>
                  <a:cubicBezTo>
                    <a:pt x="94" y="151"/>
                    <a:pt x="111" y="179"/>
                    <a:pt x="115" y="179"/>
                  </a:cubicBezTo>
                  <a:cubicBezTo>
                    <a:pt x="118" y="178"/>
                    <a:pt x="160" y="154"/>
                    <a:pt x="160" y="154"/>
                  </a:cubicBezTo>
                  <a:cubicBezTo>
                    <a:pt x="145" y="108"/>
                    <a:pt x="145" y="108"/>
                    <a:pt x="145" y="108"/>
                  </a:cubicBezTo>
                  <a:cubicBezTo>
                    <a:pt x="145" y="108"/>
                    <a:pt x="169" y="88"/>
                    <a:pt x="175" y="70"/>
                  </a:cubicBezTo>
                  <a:cubicBezTo>
                    <a:pt x="179" y="60"/>
                    <a:pt x="177" y="48"/>
                    <a:pt x="171" y="39"/>
                  </a:cubicBezTo>
                  <a:cubicBezTo>
                    <a:pt x="171" y="39"/>
                    <a:pt x="147" y="14"/>
                    <a:pt x="95" y="7"/>
                  </a:cubicBezTo>
                  <a:cubicBezTo>
                    <a:pt x="42" y="0"/>
                    <a:pt x="27" y="27"/>
                    <a:pt x="27" y="27"/>
                  </a:cubicBezTo>
                  <a:lnTo>
                    <a:pt x="16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1">
              <a:extLst>
                <a:ext uri="{FF2B5EF4-FFF2-40B4-BE49-F238E27FC236}">
                  <a16:creationId xmlns:a16="http://schemas.microsoft.com/office/drawing/2014/main" id="{F74488DF-DE5F-F50B-A449-3B5AD5AECC9D}"/>
                </a:ext>
              </a:extLst>
            </p:cNvPr>
            <p:cNvSpPr/>
            <p:nvPr/>
          </p:nvSpPr>
          <p:spPr>
            <a:xfrm>
              <a:off x="1830388" y="3678238"/>
              <a:ext cx="138113" cy="139700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16" y="63"/>
                  </a:moveTo>
                  <a:cubicBezTo>
                    <a:pt x="16" y="63"/>
                    <a:pt x="0" y="103"/>
                    <a:pt x="3" y="100"/>
                  </a:cubicBezTo>
                  <a:cubicBezTo>
                    <a:pt x="7" y="97"/>
                    <a:pt x="34" y="112"/>
                    <a:pt x="34" y="112"/>
                  </a:cubicBezTo>
                  <a:cubicBezTo>
                    <a:pt x="34" y="112"/>
                    <a:pt x="36" y="152"/>
                    <a:pt x="49" y="157"/>
                  </a:cubicBezTo>
                  <a:cubicBezTo>
                    <a:pt x="61" y="162"/>
                    <a:pt x="94" y="151"/>
                    <a:pt x="94" y="151"/>
                  </a:cubicBezTo>
                  <a:cubicBezTo>
                    <a:pt x="94" y="151"/>
                    <a:pt x="111" y="179"/>
                    <a:pt x="115" y="179"/>
                  </a:cubicBezTo>
                  <a:cubicBezTo>
                    <a:pt x="118" y="178"/>
                    <a:pt x="160" y="154"/>
                    <a:pt x="160" y="154"/>
                  </a:cubicBezTo>
                  <a:cubicBezTo>
                    <a:pt x="145" y="108"/>
                    <a:pt x="145" y="108"/>
                    <a:pt x="145" y="108"/>
                  </a:cubicBezTo>
                  <a:cubicBezTo>
                    <a:pt x="145" y="108"/>
                    <a:pt x="169" y="88"/>
                    <a:pt x="175" y="70"/>
                  </a:cubicBezTo>
                  <a:cubicBezTo>
                    <a:pt x="179" y="60"/>
                    <a:pt x="177" y="48"/>
                    <a:pt x="171" y="39"/>
                  </a:cubicBezTo>
                  <a:cubicBezTo>
                    <a:pt x="171" y="39"/>
                    <a:pt x="147" y="14"/>
                    <a:pt x="95" y="7"/>
                  </a:cubicBezTo>
                  <a:cubicBezTo>
                    <a:pt x="42" y="0"/>
                    <a:pt x="27" y="27"/>
                    <a:pt x="27" y="27"/>
                  </a:cubicBezTo>
                  <a:lnTo>
                    <a:pt x="16" y="63"/>
                  </a:ln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41">
              <a:extLst>
                <a:ext uri="{FF2B5EF4-FFF2-40B4-BE49-F238E27FC236}">
                  <a16:creationId xmlns:a16="http://schemas.microsoft.com/office/drawing/2014/main" id="{D71C0FA6-EC4F-CC59-FB46-9A7E783B0827}"/>
                </a:ext>
              </a:extLst>
            </p:cNvPr>
            <p:cNvSpPr/>
            <p:nvPr/>
          </p:nvSpPr>
          <p:spPr>
            <a:xfrm>
              <a:off x="1895476" y="3684588"/>
              <a:ext cx="73025" cy="87313"/>
            </a:xfrm>
            <a:custGeom>
              <a:avLst/>
              <a:gdLst/>
              <a:ahLst/>
              <a:cxnLst/>
              <a:rect l="l" t="t" r="r" b="b"/>
              <a:pathLst>
                <a:path w="94" h="114" extrusionOk="0">
                  <a:moveTo>
                    <a:pt x="90" y="63"/>
                  </a:moveTo>
                  <a:cubicBezTo>
                    <a:pt x="94" y="53"/>
                    <a:pt x="92" y="41"/>
                    <a:pt x="86" y="32"/>
                  </a:cubicBezTo>
                  <a:cubicBezTo>
                    <a:pt x="86" y="32"/>
                    <a:pt x="63" y="8"/>
                    <a:pt x="11" y="0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4"/>
                    <a:pt x="2" y="66"/>
                    <a:pt x="9" y="61"/>
                  </a:cubicBezTo>
                  <a:cubicBezTo>
                    <a:pt x="16" y="55"/>
                    <a:pt x="32" y="23"/>
                    <a:pt x="43" y="40"/>
                  </a:cubicBezTo>
                  <a:cubicBezTo>
                    <a:pt x="55" y="58"/>
                    <a:pt x="52" y="79"/>
                    <a:pt x="43" y="85"/>
                  </a:cubicBezTo>
                  <a:cubicBezTo>
                    <a:pt x="40" y="88"/>
                    <a:pt x="35" y="90"/>
                    <a:pt x="30" y="91"/>
                  </a:cubicBezTo>
                  <a:cubicBezTo>
                    <a:pt x="30" y="91"/>
                    <a:pt x="46" y="110"/>
                    <a:pt x="64" y="114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1"/>
                    <a:pt x="84" y="81"/>
                    <a:pt x="90" y="6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1">
              <a:extLst>
                <a:ext uri="{FF2B5EF4-FFF2-40B4-BE49-F238E27FC236}">
                  <a16:creationId xmlns:a16="http://schemas.microsoft.com/office/drawing/2014/main" id="{79687B33-D292-4FD9-AA7F-87039AF6EF36}"/>
                </a:ext>
              </a:extLst>
            </p:cNvPr>
            <p:cNvSpPr/>
            <p:nvPr/>
          </p:nvSpPr>
          <p:spPr>
            <a:xfrm>
              <a:off x="1895476" y="3684588"/>
              <a:ext cx="73025" cy="87313"/>
            </a:xfrm>
            <a:custGeom>
              <a:avLst/>
              <a:gdLst/>
              <a:ahLst/>
              <a:cxnLst/>
              <a:rect l="l" t="t" r="r" b="b"/>
              <a:pathLst>
                <a:path w="94" h="114" extrusionOk="0">
                  <a:moveTo>
                    <a:pt x="90" y="63"/>
                  </a:moveTo>
                  <a:cubicBezTo>
                    <a:pt x="94" y="53"/>
                    <a:pt x="92" y="41"/>
                    <a:pt x="86" y="32"/>
                  </a:cubicBezTo>
                  <a:cubicBezTo>
                    <a:pt x="86" y="32"/>
                    <a:pt x="63" y="8"/>
                    <a:pt x="11" y="0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4"/>
                    <a:pt x="2" y="66"/>
                    <a:pt x="9" y="61"/>
                  </a:cubicBezTo>
                  <a:cubicBezTo>
                    <a:pt x="16" y="55"/>
                    <a:pt x="32" y="23"/>
                    <a:pt x="43" y="40"/>
                  </a:cubicBezTo>
                  <a:cubicBezTo>
                    <a:pt x="55" y="58"/>
                    <a:pt x="52" y="79"/>
                    <a:pt x="43" y="85"/>
                  </a:cubicBezTo>
                  <a:cubicBezTo>
                    <a:pt x="40" y="88"/>
                    <a:pt x="35" y="90"/>
                    <a:pt x="30" y="91"/>
                  </a:cubicBezTo>
                  <a:cubicBezTo>
                    <a:pt x="30" y="91"/>
                    <a:pt x="46" y="110"/>
                    <a:pt x="64" y="114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1"/>
                    <a:pt x="84" y="81"/>
                    <a:pt x="90" y="63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1">
              <a:extLst>
                <a:ext uri="{FF2B5EF4-FFF2-40B4-BE49-F238E27FC236}">
                  <a16:creationId xmlns:a16="http://schemas.microsoft.com/office/drawing/2014/main" id="{CCF9B3D3-4A57-0137-9D76-495B3F4E9526}"/>
                </a:ext>
              </a:extLst>
            </p:cNvPr>
            <p:cNvSpPr/>
            <p:nvPr/>
          </p:nvSpPr>
          <p:spPr>
            <a:xfrm>
              <a:off x="1843088" y="3648076"/>
              <a:ext cx="122238" cy="68263"/>
            </a:xfrm>
            <a:custGeom>
              <a:avLst/>
              <a:gdLst/>
              <a:ahLst/>
              <a:cxnLst/>
              <a:rect l="l" t="t" r="r" b="b"/>
              <a:pathLst>
                <a:path w="159" h="88" extrusionOk="0">
                  <a:moveTo>
                    <a:pt x="110" y="79"/>
                  </a:moveTo>
                  <a:cubicBezTo>
                    <a:pt x="159" y="88"/>
                    <a:pt x="159" y="88"/>
                    <a:pt x="159" y="88"/>
                  </a:cubicBezTo>
                  <a:cubicBezTo>
                    <a:pt x="159" y="27"/>
                    <a:pt x="159" y="27"/>
                    <a:pt x="159" y="27"/>
                  </a:cubicBezTo>
                  <a:cubicBezTo>
                    <a:pt x="159" y="27"/>
                    <a:pt x="149" y="3"/>
                    <a:pt x="107" y="2"/>
                  </a:cubicBezTo>
                  <a:cubicBezTo>
                    <a:pt x="65" y="0"/>
                    <a:pt x="31" y="4"/>
                    <a:pt x="20" y="16"/>
                  </a:cubicBezTo>
                  <a:cubicBezTo>
                    <a:pt x="10" y="28"/>
                    <a:pt x="0" y="75"/>
                    <a:pt x="0" y="75"/>
                  </a:cubicBezTo>
                  <a:lnTo>
                    <a:pt x="110" y="79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1">
              <a:extLst>
                <a:ext uri="{FF2B5EF4-FFF2-40B4-BE49-F238E27FC236}">
                  <a16:creationId xmlns:a16="http://schemas.microsoft.com/office/drawing/2014/main" id="{F7CF1629-F5FD-EFA3-4A96-DE647509F824}"/>
                </a:ext>
              </a:extLst>
            </p:cNvPr>
            <p:cNvSpPr/>
            <p:nvPr/>
          </p:nvSpPr>
          <p:spPr>
            <a:xfrm>
              <a:off x="1843088" y="3648076"/>
              <a:ext cx="122238" cy="68263"/>
            </a:xfrm>
            <a:custGeom>
              <a:avLst/>
              <a:gdLst/>
              <a:ahLst/>
              <a:cxnLst/>
              <a:rect l="l" t="t" r="r" b="b"/>
              <a:pathLst>
                <a:path w="159" h="88" extrusionOk="0">
                  <a:moveTo>
                    <a:pt x="110" y="79"/>
                  </a:moveTo>
                  <a:cubicBezTo>
                    <a:pt x="159" y="88"/>
                    <a:pt x="159" y="88"/>
                    <a:pt x="159" y="88"/>
                  </a:cubicBezTo>
                  <a:cubicBezTo>
                    <a:pt x="159" y="27"/>
                    <a:pt x="159" y="27"/>
                    <a:pt x="159" y="27"/>
                  </a:cubicBezTo>
                  <a:cubicBezTo>
                    <a:pt x="159" y="27"/>
                    <a:pt x="149" y="3"/>
                    <a:pt x="107" y="2"/>
                  </a:cubicBezTo>
                  <a:cubicBezTo>
                    <a:pt x="65" y="0"/>
                    <a:pt x="31" y="4"/>
                    <a:pt x="20" y="16"/>
                  </a:cubicBezTo>
                  <a:cubicBezTo>
                    <a:pt x="10" y="28"/>
                    <a:pt x="0" y="75"/>
                    <a:pt x="0" y="75"/>
                  </a:cubicBezTo>
                  <a:lnTo>
                    <a:pt x="110" y="79"/>
                  </a:ln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1">
              <a:extLst>
                <a:ext uri="{FF2B5EF4-FFF2-40B4-BE49-F238E27FC236}">
                  <a16:creationId xmlns:a16="http://schemas.microsoft.com/office/drawing/2014/main" id="{1BF3C5AF-ADD6-8F3A-5055-0D9A4E26BA0B}"/>
                </a:ext>
              </a:extLst>
            </p:cNvPr>
            <p:cNvSpPr/>
            <p:nvPr/>
          </p:nvSpPr>
          <p:spPr>
            <a:xfrm>
              <a:off x="1790701" y="3703638"/>
              <a:ext cx="136525" cy="31750"/>
            </a:xfrm>
            <a:custGeom>
              <a:avLst/>
              <a:gdLst/>
              <a:ahLst/>
              <a:cxnLst/>
              <a:rect l="l" t="t" r="r" b="b"/>
              <a:pathLst>
                <a:path w="177" h="42" extrusionOk="0">
                  <a:moveTo>
                    <a:pt x="177" y="8"/>
                  </a:moveTo>
                  <a:cubicBezTo>
                    <a:pt x="177" y="8"/>
                    <a:pt x="100" y="42"/>
                    <a:pt x="78" y="41"/>
                  </a:cubicBezTo>
                  <a:cubicBezTo>
                    <a:pt x="56" y="40"/>
                    <a:pt x="0" y="23"/>
                    <a:pt x="2" y="16"/>
                  </a:cubicBezTo>
                  <a:cubicBezTo>
                    <a:pt x="4" y="10"/>
                    <a:pt x="73" y="0"/>
                    <a:pt x="73" y="0"/>
                  </a:cubicBezTo>
                  <a:lnTo>
                    <a:pt x="177" y="8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41">
              <a:extLst>
                <a:ext uri="{FF2B5EF4-FFF2-40B4-BE49-F238E27FC236}">
                  <a16:creationId xmlns:a16="http://schemas.microsoft.com/office/drawing/2014/main" id="{1F21AB50-04D3-B597-A954-3389A05FAE33}"/>
                </a:ext>
              </a:extLst>
            </p:cNvPr>
            <p:cNvSpPr/>
            <p:nvPr/>
          </p:nvSpPr>
          <p:spPr>
            <a:xfrm>
              <a:off x="1790701" y="3703638"/>
              <a:ext cx="136525" cy="31750"/>
            </a:xfrm>
            <a:custGeom>
              <a:avLst/>
              <a:gdLst/>
              <a:ahLst/>
              <a:cxnLst/>
              <a:rect l="l" t="t" r="r" b="b"/>
              <a:pathLst>
                <a:path w="177" h="42" extrusionOk="0">
                  <a:moveTo>
                    <a:pt x="177" y="8"/>
                  </a:moveTo>
                  <a:cubicBezTo>
                    <a:pt x="177" y="8"/>
                    <a:pt x="100" y="42"/>
                    <a:pt x="78" y="41"/>
                  </a:cubicBezTo>
                  <a:cubicBezTo>
                    <a:pt x="56" y="40"/>
                    <a:pt x="0" y="23"/>
                    <a:pt x="2" y="16"/>
                  </a:cubicBezTo>
                  <a:cubicBezTo>
                    <a:pt x="4" y="10"/>
                    <a:pt x="73" y="0"/>
                    <a:pt x="73" y="0"/>
                  </a:cubicBezTo>
                  <a:lnTo>
                    <a:pt x="177" y="8"/>
                  </a:ln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41">
              <a:extLst>
                <a:ext uri="{FF2B5EF4-FFF2-40B4-BE49-F238E27FC236}">
                  <a16:creationId xmlns:a16="http://schemas.microsoft.com/office/drawing/2014/main" id="{1B5DAD4D-57B1-7AD5-0D78-60B182D00E0B}"/>
                </a:ext>
              </a:extLst>
            </p:cNvPr>
            <p:cNvSpPr/>
            <p:nvPr/>
          </p:nvSpPr>
          <p:spPr>
            <a:xfrm>
              <a:off x="1516063" y="3932238"/>
              <a:ext cx="217488" cy="190500"/>
            </a:xfrm>
            <a:custGeom>
              <a:avLst/>
              <a:gdLst/>
              <a:ahLst/>
              <a:cxnLst/>
              <a:rect l="l" t="t" r="r" b="b"/>
              <a:pathLst>
                <a:path w="282" h="247" extrusionOk="0">
                  <a:moveTo>
                    <a:pt x="264" y="55"/>
                  </a:moveTo>
                  <a:cubicBezTo>
                    <a:pt x="264" y="55"/>
                    <a:pt x="191" y="0"/>
                    <a:pt x="177" y="1"/>
                  </a:cubicBezTo>
                  <a:cubicBezTo>
                    <a:pt x="163" y="2"/>
                    <a:pt x="0" y="236"/>
                    <a:pt x="0" y="236"/>
                  </a:cubicBezTo>
                  <a:cubicBezTo>
                    <a:pt x="36" y="247"/>
                    <a:pt x="36" y="247"/>
                    <a:pt x="36" y="247"/>
                  </a:cubicBezTo>
                  <a:cubicBezTo>
                    <a:pt x="36" y="247"/>
                    <a:pt x="144" y="149"/>
                    <a:pt x="166" y="125"/>
                  </a:cubicBezTo>
                  <a:cubicBezTo>
                    <a:pt x="187" y="101"/>
                    <a:pt x="193" y="94"/>
                    <a:pt x="193" y="94"/>
                  </a:cubicBezTo>
                  <a:cubicBezTo>
                    <a:pt x="253" y="142"/>
                    <a:pt x="253" y="142"/>
                    <a:pt x="253" y="142"/>
                  </a:cubicBezTo>
                  <a:cubicBezTo>
                    <a:pt x="282" y="68"/>
                    <a:pt x="282" y="68"/>
                    <a:pt x="282" y="68"/>
                  </a:cubicBezTo>
                  <a:lnTo>
                    <a:pt x="264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1">
              <a:extLst>
                <a:ext uri="{FF2B5EF4-FFF2-40B4-BE49-F238E27FC236}">
                  <a16:creationId xmlns:a16="http://schemas.microsoft.com/office/drawing/2014/main" id="{57CB8C4F-3383-7389-4275-DA59466D8B43}"/>
                </a:ext>
              </a:extLst>
            </p:cNvPr>
            <p:cNvSpPr/>
            <p:nvPr/>
          </p:nvSpPr>
          <p:spPr>
            <a:xfrm>
              <a:off x="1516063" y="3932238"/>
              <a:ext cx="217488" cy="190500"/>
            </a:xfrm>
            <a:custGeom>
              <a:avLst/>
              <a:gdLst/>
              <a:ahLst/>
              <a:cxnLst/>
              <a:rect l="l" t="t" r="r" b="b"/>
              <a:pathLst>
                <a:path w="282" h="247" extrusionOk="0">
                  <a:moveTo>
                    <a:pt x="264" y="55"/>
                  </a:moveTo>
                  <a:cubicBezTo>
                    <a:pt x="264" y="55"/>
                    <a:pt x="191" y="0"/>
                    <a:pt x="177" y="1"/>
                  </a:cubicBezTo>
                  <a:cubicBezTo>
                    <a:pt x="163" y="2"/>
                    <a:pt x="0" y="236"/>
                    <a:pt x="0" y="236"/>
                  </a:cubicBezTo>
                  <a:cubicBezTo>
                    <a:pt x="36" y="247"/>
                    <a:pt x="36" y="247"/>
                    <a:pt x="36" y="247"/>
                  </a:cubicBezTo>
                  <a:cubicBezTo>
                    <a:pt x="36" y="247"/>
                    <a:pt x="144" y="149"/>
                    <a:pt x="166" y="125"/>
                  </a:cubicBezTo>
                  <a:cubicBezTo>
                    <a:pt x="187" y="101"/>
                    <a:pt x="193" y="94"/>
                    <a:pt x="193" y="94"/>
                  </a:cubicBezTo>
                  <a:cubicBezTo>
                    <a:pt x="253" y="142"/>
                    <a:pt x="253" y="142"/>
                    <a:pt x="253" y="142"/>
                  </a:cubicBezTo>
                  <a:cubicBezTo>
                    <a:pt x="282" y="68"/>
                    <a:pt x="282" y="68"/>
                    <a:pt x="282" y="68"/>
                  </a:cubicBezTo>
                  <a:lnTo>
                    <a:pt x="264" y="55"/>
                  </a:ln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1">
              <a:extLst>
                <a:ext uri="{FF2B5EF4-FFF2-40B4-BE49-F238E27FC236}">
                  <a16:creationId xmlns:a16="http://schemas.microsoft.com/office/drawing/2014/main" id="{648D0F03-7083-C57A-E9E4-C7BD84D54E4F}"/>
                </a:ext>
              </a:extLst>
            </p:cNvPr>
            <p:cNvSpPr/>
            <p:nvPr/>
          </p:nvSpPr>
          <p:spPr>
            <a:xfrm>
              <a:off x="1679576" y="3960813"/>
              <a:ext cx="296863" cy="182563"/>
            </a:xfrm>
            <a:custGeom>
              <a:avLst/>
              <a:gdLst/>
              <a:ahLst/>
              <a:cxnLst/>
              <a:rect l="l" t="t" r="r" b="b"/>
              <a:pathLst>
                <a:path w="384" h="238" extrusionOk="0">
                  <a:moveTo>
                    <a:pt x="186" y="76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59" y="169"/>
                    <a:pt x="121" y="189"/>
                  </a:cubicBezTo>
                  <a:cubicBezTo>
                    <a:pt x="183" y="208"/>
                    <a:pt x="256" y="238"/>
                    <a:pt x="306" y="223"/>
                  </a:cubicBezTo>
                  <a:cubicBezTo>
                    <a:pt x="355" y="208"/>
                    <a:pt x="374" y="179"/>
                    <a:pt x="379" y="149"/>
                  </a:cubicBezTo>
                  <a:cubicBezTo>
                    <a:pt x="384" y="119"/>
                    <a:pt x="186" y="76"/>
                    <a:pt x="186" y="7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1">
              <a:extLst>
                <a:ext uri="{FF2B5EF4-FFF2-40B4-BE49-F238E27FC236}">
                  <a16:creationId xmlns:a16="http://schemas.microsoft.com/office/drawing/2014/main" id="{9ADEC45C-BF53-835F-9CB7-0E6B35E683C3}"/>
                </a:ext>
              </a:extLst>
            </p:cNvPr>
            <p:cNvSpPr/>
            <p:nvPr/>
          </p:nvSpPr>
          <p:spPr>
            <a:xfrm>
              <a:off x="1679576" y="3960813"/>
              <a:ext cx="296863" cy="182563"/>
            </a:xfrm>
            <a:custGeom>
              <a:avLst/>
              <a:gdLst/>
              <a:ahLst/>
              <a:cxnLst/>
              <a:rect l="l" t="t" r="r" b="b"/>
              <a:pathLst>
                <a:path w="384" h="238" extrusionOk="0">
                  <a:moveTo>
                    <a:pt x="186" y="76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59" y="169"/>
                    <a:pt x="121" y="189"/>
                  </a:cubicBezTo>
                  <a:cubicBezTo>
                    <a:pt x="183" y="208"/>
                    <a:pt x="256" y="238"/>
                    <a:pt x="306" y="223"/>
                  </a:cubicBezTo>
                  <a:cubicBezTo>
                    <a:pt x="355" y="208"/>
                    <a:pt x="374" y="179"/>
                    <a:pt x="379" y="149"/>
                  </a:cubicBezTo>
                  <a:cubicBezTo>
                    <a:pt x="384" y="119"/>
                    <a:pt x="186" y="76"/>
                    <a:pt x="186" y="76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41">
              <a:extLst>
                <a:ext uri="{FF2B5EF4-FFF2-40B4-BE49-F238E27FC236}">
                  <a16:creationId xmlns:a16="http://schemas.microsoft.com/office/drawing/2014/main" id="{0FB0A5E7-0633-D68A-7C03-21FE6202B661}"/>
                </a:ext>
              </a:extLst>
            </p:cNvPr>
            <p:cNvSpPr/>
            <p:nvPr/>
          </p:nvSpPr>
          <p:spPr>
            <a:xfrm>
              <a:off x="1804988" y="3790951"/>
              <a:ext cx="201613" cy="303213"/>
            </a:xfrm>
            <a:custGeom>
              <a:avLst/>
              <a:gdLst/>
              <a:ahLst/>
              <a:cxnLst/>
              <a:rect l="l" t="t" r="r" b="b"/>
              <a:pathLst>
                <a:path w="261" h="393" extrusionOk="0">
                  <a:moveTo>
                    <a:pt x="180" y="4"/>
                  </a:moveTo>
                  <a:cubicBezTo>
                    <a:pt x="180" y="4"/>
                    <a:pt x="138" y="12"/>
                    <a:pt x="119" y="27"/>
                  </a:cubicBezTo>
                  <a:cubicBezTo>
                    <a:pt x="99" y="42"/>
                    <a:pt x="43" y="158"/>
                    <a:pt x="24" y="216"/>
                  </a:cubicBezTo>
                  <a:cubicBezTo>
                    <a:pt x="14" y="245"/>
                    <a:pt x="6" y="274"/>
                    <a:pt x="0" y="304"/>
                  </a:cubicBezTo>
                  <a:cubicBezTo>
                    <a:pt x="20" y="338"/>
                    <a:pt x="52" y="364"/>
                    <a:pt x="89" y="377"/>
                  </a:cubicBezTo>
                  <a:cubicBezTo>
                    <a:pt x="133" y="393"/>
                    <a:pt x="196" y="392"/>
                    <a:pt x="229" y="391"/>
                  </a:cubicBezTo>
                  <a:cubicBezTo>
                    <a:pt x="242" y="390"/>
                    <a:pt x="252" y="380"/>
                    <a:pt x="252" y="368"/>
                  </a:cubicBezTo>
                  <a:cubicBezTo>
                    <a:pt x="255" y="302"/>
                    <a:pt x="261" y="108"/>
                    <a:pt x="251" y="71"/>
                  </a:cubicBezTo>
                  <a:cubicBezTo>
                    <a:pt x="239" y="26"/>
                    <a:pt x="199" y="0"/>
                    <a:pt x="180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1">
              <a:extLst>
                <a:ext uri="{FF2B5EF4-FFF2-40B4-BE49-F238E27FC236}">
                  <a16:creationId xmlns:a16="http://schemas.microsoft.com/office/drawing/2014/main" id="{E527668D-D3EC-8334-F643-ED1A93C21FF9}"/>
                </a:ext>
              </a:extLst>
            </p:cNvPr>
            <p:cNvSpPr/>
            <p:nvPr/>
          </p:nvSpPr>
          <p:spPr>
            <a:xfrm>
              <a:off x="1804988" y="3790951"/>
              <a:ext cx="201613" cy="303213"/>
            </a:xfrm>
            <a:custGeom>
              <a:avLst/>
              <a:gdLst/>
              <a:ahLst/>
              <a:cxnLst/>
              <a:rect l="l" t="t" r="r" b="b"/>
              <a:pathLst>
                <a:path w="261" h="393" extrusionOk="0">
                  <a:moveTo>
                    <a:pt x="180" y="4"/>
                  </a:moveTo>
                  <a:cubicBezTo>
                    <a:pt x="180" y="4"/>
                    <a:pt x="138" y="12"/>
                    <a:pt x="119" y="27"/>
                  </a:cubicBezTo>
                  <a:cubicBezTo>
                    <a:pt x="99" y="42"/>
                    <a:pt x="43" y="158"/>
                    <a:pt x="24" y="216"/>
                  </a:cubicBezTo>
                  <a:cubicBezTo>
                    <a:pt x="14" y="245"/>
                    <a:pt x="6" y="274"/>
                    <a:pt x="0" y="304"/>
                  </a:cubicBezTo>
                  <a:cubicBezTo>
                    <a:pt x="20" y="338"/>
                    <a:pt x="52" y="364"/>
                    <a:pt x="89" y="377"/>
                  </a:cubicBezTo>
                  <a:cubicBezTo>
                    <a:pt x="133" y="393"/>
                    <a:pt x="196" y="392"/>
                    <a:pt x="229" y="391"/>
                  </a:cubicBezTo>
                  <a:cubicBezTo>
                    <a:pt x="242" y="390"/>
                    <a:pt x="252" y="380"/>
                    <a:pt x="252" y="368"/>
                  </a:cubicBezTo>
                  <a:cubicBezTo>
                    <a:pt x="255" y="302"/>
                    <a:pt x="261" y="108"/>
                    <a:pt x="251" y="71"/>
                  </a:cubicBezTo>
                  <a:cubicBezTo>
                    <a:pt x="239" y="26"/>
                    <a:pt x="199" y="0"/>
                    <a:pt x="180" y="4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1">
              <a:extLst>
                <a:ext uri="{FF2B5EF4-FFF2-40B4-BE49-F238E27FC236}">
                  <a16:creationId xmlns:a16="http://schemas.microsoft.com/office/drawing/2014/main" id="{CBBEFAE1-B9AC-7080-987A-42A08CEE8CAA}"/>
                </a:ext>
              </a:extLst>
            </p:cNvPr>
            <p:cNvSpPr/>
            <p:nvPr/>
          </p:nvSpPr>
          <p:spPr>
            <a:xfrm>
              <a:off x="1820863" y="3887788"/>
              <a:ext cx="184150" cy="119063"/>
            </a:xfrm>
            <a:custGeom>
              <a:avLst/>
              <a:gdLst/>
              <a:ahLst/>
              <a:cxnLst/>
              <a:rect l="l" t="t" r="r" b="b"/>
              <a:pathLst>
                <a:path w="238" h="153" extrusionOk="0">
                  <a:moveTo>
                    <a:pt x="3" y="89"/>
                  </a:moveTo>
                  <a:cubicBezTo>
                    <a:pt x="2" y="91"/>
                    <a:pt x="1" y="94"/>
                    <a:pt x="0" y="97"/>
                  </a:cubicBezTo>
                  <a:cubicBezTo>
                    <a:pt x="238" y="153"/>
                    <a:pt x="238" y="153"/>
                    <a:pt x="238" y="153"/>
                  </a:cubicBezTo>
                  <a:cubicBezTo>
                    <a:pt x="238" y="116"/>
                    <a:pt x="238" y="74"/>
                    <a:pt x="237" y="37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25" y="29"/>
                    <a:pt x="13" y="59"/>
                    <a:pt x="3" y="8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1">
              <a:extLst>
                <a:ext uri="{FF2B5EF4-FFF2-40B4-BE49-F238E27FC236}">
                  <a16:creationId xmlns:a16="http://schemas.microsoft.com/office/drawing/2014/main" id="{5F25D349-8615-A5FA-1CB5-757D431211EB}"/>
                </a:ext>
              </a:extLst>
            </p:cNvPr>
            <p:cNvSpPr/>
            <p:nvPr/>
          </p:nvSpPr>
          <p:spPr>
            <a:xfrm>
              <a:off x="1820863" y="3887788"/>
              <a:ext cx="184150" cy="119063"/>
            </a:xfrm>
            <a:custGeom>
              <a:avLst/>
              <a:gdLst/>
              <a:ahLst/>
              <a:cxnLst/>
              <a:rect l="l" t="t" r="r" b="b"/>
              <a:pathLst>
                <a:path w="238" h="153" extrusionOk="0">
                  <a:moveTo>
                    <a:pt x="3" y="89"/>
                  </a:moveTo>
                  <a:cubicBezTo>
                    <a:pt x="2" y="91"/>
                    <a:pt x="1" y="94"/>
                    <a:pt x="0" y="97"/>
                  </a:cubicBezTo>
                  <a:cubicBezTo>
                    <a:pt x="238" y="153"/>
                    <a:pt x="238" y="153"/>
                    <a:pt x="238" y="153"/>
                  </a:cubicBezTo>
                  <a:cubicBezTo>
                    <a:pt x="238" y="116"/>
                    <a:pt x="238" y="74"/>
                    <a:pt x="237" y="37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25" y="29"/>
                    <a:pt x="13" y="59"/>
                    <a:pt x="3" y="89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1">
              <a:extLst>
                <a:ext uri="{FF2B5EF4-FFF2-40B4-BE49-F238E27FC236}">
                  <a16:creationId xmlns:a16="http://schemas.microsoft.com/office/drawing/2014/main" id="{22E7518C-F16D-8AF6-9EB6-691FE9C3A15D}"/>
                </a:ext>
              </a:extLst>
            </p:cNvPr>
            <p:cNvSpPr/>
            <p:nvPr/>
          </p:nvSpPr>
          <p:spPr>
            <a:xfrm>
              <a:off x="1111251" y="3913188"/>
              <a:ext cx="2162176" cy="341314"/>
            </a:xfrm>
            <a:custGeom>
              <a:avLst/>
              <a:gdLst/>
              <a:ahLst/>
              <a:cxnLst/>
              <a:rect l="l" t="t" r="r" b="b"/>
              <a:pathLst>
                <a:path w="2801" h="442" extrusionOk="0">
                  <a:moveTo>
                    <a:pt x="200" y="79"/>
                  </a:moveTo>
                  <a:cubicBezTo>
                    <a:pt x="295" y="124"/>
                    <a:pt x="396" y="157"/>
                    <a:pt x="500" y="177"/>
                  </a:cubicBezTo>
                  <a:cubicBezTo>
                    <a:pt x="702" y="216"/>
                    <a:pt x="907" y="237"/>
                    <a:pt x="1113" y="238"/>
                  </a:cubicBezTo>
                  <a:cubicBezTo>
                    <a:pt x="1562" y="240"/>
                    <a:pt x="2055" y="240"/>
                    <a:pt x="2220" y="206"/>
                  </a:cubicBezTo>
                  <a:cubicBezTo>
                    <a:pt x="2384" y="172"/>
                    <a:pt x="2417" y="151"/>
                    <a:pt x="2545" y="156"/>
                  </a:cubicBezTo>
                  <a:cubicBezTo>
                    <a:pt x="2673" y="160"/>
                    <a:pt x="2801" y="229"/>
                    <a:pt x="2799" y="259"/>
                  </a:cubicBezTo>
                  <a:cubicBezTo>
                    <a:pt x="2797" y="289"/>
                    <a:pt x="2579" y="364"/>
                    <a:pt x="2465" y="396"/>
                  </a:cubicBezTo>
                  <a:cubicBezTo>
                    <a:pt x="2350" y="428"/>
                    <a:pt x="2114" y="442"/>
                    <a:pt x="2114" y="442"/>
                  </a:cubicBezTo>
                  <a:cubicBezTo>
                    <a:pt x="591" y="442"/>
                    <a:pt x="591" y="442"/>
                    <a:pt x="591" y="442"/>
                  </a:cubicBezTo>
                  <a:cubicBezTo>
                    <a:pt x="591" y="442"/>
                    <a:pt x="371" y="435"/>
                    <a:pt x="190" y="360"/>
                  </a:cubicBezTo>
                  <a:cubicBezTo>
                    <a:pt x="9" y="284"/>
                    <a:pt x="0" y="0"/>
                    <a:pt x="48" y="14"/>
                  </a:cubicBezTo>
                  <a:cubicBezTo>
                    <a:pt x="72" y="21"/>
                    <a:pt x="139" y="51"/>
                    <a:pt x="200" y="79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1">
              <a:extLst>
                <a:ext uri="{FF2B5EF4-FFF2-40B4-BE49-F238E27FC236}">
                  <a16:creationId xmlns:a16="http://schemas.microsoft.com/office/drawing/2014/main" id="{1057C0ED-E1C5-818A-32DE-31669CB36FF5}"/>
                </a:ext>
              </a:extLst>
            </p:cNvPr>
            <p:cNvSpPr/>
            <p:nvPr/>
          </p:nvSpPr>
          <p:spPr>
            <a:xfrm>
              <a:off x="1136651" y="4027488"/>
              <a:ext cx="2051050" cy="227013"/>
            </a:xfrm>
            <a:custGeom>
              <a:avLst/>
              <a:gdLst/>
              <a:ahLst/>
              <a:cxnLst/>
              <a:rect l="l" t="t" r="r" b="b"/>
              <a:pathLst>
                <a:path w="2656" h="294" extrusionOk="0">
                  <a:moveTo>
                    <a:pt x="11" y="0"/>
                  </a:moveTo>
                  <a:cubicBezTo>
                    <a:pt x="6" y="0"/>
                    <a:pt x="2" y="3"/>
                    <a:pt x="0" y="7"/>
                  </a:cubicBezTo>
                  <a:cubicBezTo>
                    <a:pt x="19" y="85"/>
                    <a:pt x="66" y="174"/>
                    <a:pt x="156" y="212"/>
                  </a:cubicBezTo>
                  <a:cubicBezTo>
                    <a:pt x="337" y="287"/>
                    <a:pt x="557" y="294"/>
                    <a:pt x="557" y="294"/>
                  </a:cubicBezTo>
                  <a:cubicBezTo>
                    <a:pt x="2080" y="294"/>
                    <a:pt x="2080" y="294"/>
                    <a:pt x="2080" y="294"/>
                  </a:cubicBezTo>
                  <a:cubicBezTo>
                    <a:pt x="2080" y="294"/>
                    <a:pt x="2095" y="293"/>
                    <a:pt x="2120" y="291"/>
                  </a:cubicBezTo>
                  <a:cubicBezTo>
                    <a:pt x="2177" y="287"/>
                    <a:pt x="2283" y="278"/>
                    <a:pt x="2367" y="262"/>
                  </a:cubicBezTo>
                  <a:cubicBezTo>
                    <a:pt x="2390" y="258"/>
                    <a:pt x="2412" y="253"/>
                    <a:pt x="2430" y="248"/>
                  </a:cubicBezTo>
                  <a:cubicBezTo>
                    <a:pt x="2492" y="231"/>
                    <a:pt x="2584" y="201"/>
                    <a:pt x="2656" y="172"/>
                  </a:cubicBezTo>
                  <a:cubicBezTo>
                    <a:pt x="2609" y="155"/>
                    <a:pt x="2560" y="145"/>
                    <a:pt x="2510" y="142"/>
                  </a:cubicBezTo>
                  <a:cubicBezTo>
                    <a:pt x="2498" y="142"/>
                    <a:pt x="2487" y="142"/>
                    <a:pt x="2477" y="142"/>
                  </a:cubicBezTo>
                  <a:cubicBezTo>
                    <a:pt x="2375" y="142"/>
                    <a:pt x="2335" y="162"/>
                    <a:pt x="2185" y="193"/>
                  </a:cubicBezTo>
                  <a:cubicBezTo>
                    <a:pt x="2054" y="220"/>
                    <a:pt x="1716" y="226"/>
                    <a:pt x="1358" y="226"/>
                  </a:cubicBezTo>
                  <a:cubicBezTo>
                    <a:pt x="1265" y="226"/>
                    <a:pt x="1171" y="225"/>
                    <a:pt x="1079" y="225"/>
                  </a:cubicBezTo>
                  <a:cubicBezTo>
                    <a:pt x="873" y="223"/>
                    <a:pt x="668" y="203"/>
                    <a:pt x="465" y="164"/>
                  </a:cubicBezTo>
                  <a:cubicBezTo>
                    <a:pt x="362" y="144"/>
                    <a:pt x="261" y="111"/>
                    <a:pt x="166" y="66"/>
                  </a:cubicBezTo>
                  <a:cubicBezTo>
                    <a:pt x="105" y="37"/>
                    <a:pt x="38" y="7"/>
                    <a:pt x="14" y="0"/>
                  </a:cubicBezTo>
                  <a:cubicBezTo>
                    <a:pt x="13" y="0"/>
                    <a:pt x="12" y="0"/>
                    <a:pt x="11" y="0"/>
                  </a:cubicBezTo>
                </a:path>
              </a:pathLst>
            </a:custGeom>
            <a:solidFill>
              <a:srgbClr val="669E7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41">
              <a:extLst>
                <a:ext uri="{FF2B5EF4-FFF2-40B4-BE49-F238E27FC236}">
                  <a16:creationId xmlns:a16="http://schemas.microsoft.com/office/drawing/2014/main" id="{D6D7E26C-DD7C-121F-B4FC-EC9184FBA053}"/>
                </a:ext>
              </a:extLst>
            </p:cNvPr>
            <p:cNvSpPr/>
            <p:nvPr/>
          </p:nvSpPr>
          <p:spPr>
            <a:xfrm>
              <a:off x="2343151" y="3698876"/>
              <a:ext cx="204788" cy="469900"/>
            </a:xfrm>
            <a:custGeom>
              <a:avLst/>
              <a:gdLst/>
              <a:ahLst/>
              <a:cxnLst/>
              <a:rect l="l" t="t" r="r" b="b"/>
              <a:pathLst>
                <a:path w="129" h="296" extrusionOk="0">
                  <a:moveTo>
                    <a:pt x="0" y="3"/>
                  </a:moveTo>
                  <a:lnTo>
                    <a:pt x="6" y="0"/>
                  </a:lnTo>
                  <a:lnTo>
                    <a:pt x="129" y="293"/>
                  </a:lnTo>
                  <a:lnTo>
                    <a:pt x="124" y="29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1">
              <a:extLst>
                <a:ext uri="{FF2B5EF4-FFF2-40B4-BE49-F238E27FC236}">
                  <a16:creationId xmlns:a16="http://schemas.microsoft.com/office/drawing/2014/main" id="{4547D0B7-63FE-ABC7-7C11-324E0608DAA3}"/>
                </a:ext>
              </a:extLst>
            </p:cNvPr>
            <p:cNvSpPr/>
            <p:nvPr/>
          </p:nvSpPr>
          <p:spPr>
            <a:xfrm>
              <a:off x="2513013" y="4111626"/>
              <a:ext cx="152400" cy="220663"/>
            </a:xfrm>
            <a:custGeom>
              <a:avLst/>
              <a:gdLst/>
              <a:ahLst/>
              <a:cxnLst/>
              <a:rect l="l" t="t" r="r" b="b"/>
              <a:pathLst>
                <a:path w="197" h="285" extrusionOk="0">
                  <a:moveTo>
                    <a:pt x="24" y="3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4" y="11"/>
                    <a:pt x="0" y="21"/>
                    <a:pt x="3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18" y="64"/>
                    <a:pt x="51" y="140"/>
                    <a:pt x="63" y="181"/>
                  </a:cubicBezTo>
                  <a:cubicBezTo>
                    <a:pt x="74" y="217"/>
                    <a:pt x="90" y="252"/>
                    <a:pt x="110" y="285"/>
                  </a:cubicBezTo>
                  <a:cubicBezTo>
                    <a:pt x="197" y="279"/>
                    <a:pt x="197" y="279"/>
                    <a:pt x="197" y="279"/>
                  </a:cubicBezTo>
                  <a:cubicBezTo>
                    <a:pt x="197" y="279"/>
                    <a:pt x="134" y="175"/>
                    <a:pt x="100" y="115"/>
                  </a:cubicBezTo>
                  <a:cubicBezTo>
                    <a:pt x="76" y="74"/>
                    <a:pt x="56" y="33"/>
                    <a:pt x="46" y="12"/>
                  </a:cubicBezTo>
                  <a:cubicBezTo>
                    <a:pt x="42" y="3"/>
                    <a:pt x="32" y="0"/>
                    <a:pt x="2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1">
              <a:extLst>
                <a:ext uri="{FF2B5EF4-FFF2-40B4-BE49-F238E27FC236}">
                  <a16:creationId xmlns:a16="http://schemas.microsoft.com/office/drawing/2014/main" id="{545DF59A-0624-B045-B2E2-FAF67D03D26C}"/>
                </a:ext>
              </a:extLst>
            </p:cNvPr>
            <p:cNvSpPr/>
            <p:nvPr/>
          </p:nvSpPr>
          <p:spPr>
            <a:xfrm>
              <a:off x="2513013" y="4111626"/>
              <a:ext cx="152400" cy="220663"/>
            </a:xfrm>
            <a:custGeom>
              <a:avLst/>
              <a:gdLst/>
              <a:ahLst/>
              <a:cxnLst/>
              <a:rect l="l" t="t" r="r" b="b"/>
              <a:pathLst>
                <a:path w="197" h="285" extrusionOk="0">
                  <a:moveTo>
                    <a:pt x="24" y="3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4" y="11"/>
                    <a:pt x="0" y="21"/>
                    <a:pt x="3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18" y="64"/>
                    <a:pt x="51" y="140"/>
                    <a:pt x="63" y="181"/>
                  </a:cubicBezTo>
                  <a:cubicBezTo>
                    <a:pt x="74" y="217"/>
                    <a:pt x="90" y="252"/>
                    <a:pt x="110" y="285"/>
                  </a:cubicBezTo>
                  <a:cubicBezTo>
                    <a:pt x="197" y="279"/>
                    <a:pt x="197" y="279"/>
                    <a:pt x="197" y="279"/>
                  </a:cubicBezTo>
                  <a:cubicBezTo>
                    <a:pt x="197" y="279"/>
                    <a:pt x="134" y="175"/>
                    <a:pt x="100" y="115"/>
                  </a:cubicBezTo>
                  <a:cubicBezTo>
                    <a:pt x="76" y="74"/>
                    <a:pt x="56" y="33"/>
                    <a:pt x="46" y="12"/>
                  </a:cubicBezTo>
                  <a:cubicBezTo>
                    <a:pt x="42" y="3"/>
                    <a:pt x="32" y="0"/>
                    <a:pt x="24" y="3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41">
              <a:extLst>
                <a:ext uri="{FF2B5EF4-FFF2-40B4-BE49-F238E27FC236}">
                  <a16:creationId xmlns:a16="http://schemas.microsoft.com/office/drawing/2014/main" id="{A4CEE94A-AF11-02E5-3646-DF2BDC3B217C}"/>
                </a:ext>
              </a:extLst>
            </p:cNvPr>
            <p:cNvSpPr/>
            <p:nvPr/>
          </p:nvSpPr>
          <p:spPr>
            <a:xfrm>
              <a:off x="2295526" y="3557588"/>
              <a:ext cx="66675" cy="158750"/>
            </a:xfrm>
            <a:custGeom>
              <a:avLst/>
              <a:gdLst/>
              <a:ahLst/>
              <a:cxnLst/>
              <a:rect l="l" t="t" r="r" b="b"/>
              <a:pathLst>
                <a:path w="86" h="206" extrusionOk="0">
                  <a:moveTo>
                    <a:pt x="80" y="200"/>
                  </a:moveTo>
                  <a:cubicBezTo>
                    <a:pt x="73" y="204"/>
                    <a:pt x="73" y="204"/>
                    <a:pt x="73" y="204"/>
                  </a:cubicBezTo>
                  <a:cubicBezTo>
                    <a:pt x="68" y="206"/>
                    <a:pt x="62" y="204"/>
                    <a:pt x="60" y="200"/>
                  </a:cubicBezTo>
                  <a:cubicBezTo>
                    <a:pt x="60" y="200"/>
                    <a:pt x="60" y="199"/>
                    <a:pt x="59" y="199"/>
                  </a:cubicBezTo>
                  <a:cubicBezTo>
                    <a:pt x="46" y="165"/>
                    <a:pt x="4" y="56"/>
                    <a:pt x="2" y="36"/>
                  </a:cubicBezTo>
                  <a:cubicBezTo>
                    <a:pt x="0" y="12"/>
                    <a:pt x="8" y="0"/>
                    <a:pt x="13" y="13"/>
                  </a:cubicBezTo>
                  <a:cubicBezTo>
                    <a:pt x="17" y="25"/>
                    <a:pt x="70" y="154"/>
                    <a:pt x="84" y="188"/>
                  </a:cubicBezTo>
                  <a:cubicBezTo>
                    <a:pt x="86" y="192"/>
                    <a:pt x="84" y="197"/>
                    <a:pt x="80" y="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41">
              <a:extLst>
                <a:ext uri="{FF2B5EF4-FFF2-40B4-BE49-F238E27FC236}">
                  <a16:creationId xmlns:a16="http://schemas.microsoft.com/office/drawing/2014/main" id="{B2B17E09-D626-2691-2429-A770E94D2170}"/>
                </a:ext>
              </a:extLst>
            </p:cNvPr>
            <p:cNvSpPr/>
            <p:nvPr/>
          </p:nvSpPr>
          <p:spPr>
            <a:xfrm>
              <a:off x="2295526" y="3557588"/>
              <a:ext cx="66675" cy="158750"/>
            </a:xfrm>
            <a:custGeom>
              <a:avLst/>
              <a:gdLst/>
              <a:ahLst/>
              <a:cxnLst/>
              <a:rect l="l" t="t" r="r" b="b"/>
              <a:pathLst>
                <a:path w="86" h="206" extrusionOk="0">
                  <a:moveTo>
                    <a:pt x="80" y="200"/>
                  </a:moveTo>
                  <a:cubicBezTo>
                    <a:pt x="73" y="204"/>
                    <a:pt x="73" y="204"/>
                    <a:pt x="73" y="204"/>
                  </a:cubicBezTo>
                  <a:cubicBezTo>
                    <a:pt x="68" y="206"/>
                    <a:pt x="62" y="204"/>
                    <a:pt x="60" y="200"/>
                  </a:cubicBezTo>
                  <a:cubicBezTo>
                    <a:pt x="60" y="200"/>
                    <a:pt x="60" y="199"/>
                    <a:pt x="59" y="199"/>
                  </a:cubicBezTo>
                  <a:cubicBezTo>
                    <a:pt x="46" y="165"/>
                    <a:pt x="4" y="56"/>
                    <a:pt x="2" y="36"/>
                  </a:cubicBezTo>
                  <a:cubicBezTo>
                    <a:pt x="0" y="12"/>
                    <a:pt x="8" y="0"/>
                    <a:pt x="13" y="13"/>
                  </a:cubicBezTo>
                  <a:cubicBezTo>
                    <a:pt x="17" y="25"/>
                    <a:pt x="70" y="154"/>
                    <a:pt x="84" y="188"/>
                  </a:cubicBezTo>
                  <a:cubicBezTo>
                    <a:pt x="86" y="192"/>
                    <a:pt x="84" y="197"/>
                    <a:pt x="80" y="200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41">
              <a:extLst>
                <a:ext uri="{FF2B5EF4-FFF2-40B4-BE49-F238E27FC236}">
                  <a16:creationId xmlns:a16="http://schemas.microsoft.com/office/drawing/2014/main" id="{2325CD9C-AADC-1F6E-FF97-863F96BC76AE}"/>
                </a:ext>
              </a:extLst>
            </p:cNvPr>
            <p:cNvSpPr/>
            <p:nvPr/>
          </p:nvSpPr>
          <p:spPr>
            <a:xfrm>
              <a:off x="2482851" y="3810001"/>
              <a:ext cx="223838" cy="288925"/>
            </a:xfrm>
            <a:custGeom>
              <a:avLst/>
              <a:gdLst/>
              <a:ahLst/>
              <a:cxnLst/>
              <a:rect l="l" t="t" r="r" b="b"/>
              <a:pathLst>
                <a:path w="289" h="374" extrusionOk="0">
                  <a:moveTo>
                    <a:pt x="226" y="4"/>
                  </a:moveTo>
                  <a:cubicBezTo>
                    <a:pt x="226" y="4"/>
                    <a:pt x="184" y="8"/>
                    <a:pt x="182" y="34"/>
                  </a:cubicBezTo>
                  <a:cubicBezTo>
                    <a:pt x="179" y="59"/>
                    <a:pt x="216" y="206"/>
                    <a:pt x="216" y="209"/>
                  </a:cubicBezTo>
                  <a:cubicBezTo>
                    <a:pt x="216" y="212"/>
                    <a:pt x="71" y="325"/>
                    <a:pt x="71" y="325"/>
                  </a:cubicBezTo>
                  <a:cubicBezTo>
                    <a:pt x="71" y="325"/>
                    <a:pt x="29" y="306"/>
                    <a:pt x="20" y="304"/>
                  </a:cubicBezTo>
                  <a:cubicBezTo>
                    <a:pt x="12" y="302"/>
                    <a:pt x="5" y="317"/>
                    <a:pt x="3" y="321"/>
                  </a:cubicBezTo>
                  <a:cubicBezTo>
                    <a:pt x="0" y="324"/>
                    <a:pt x="13" y="353"/>
                    <a:pt x="16" y="359"/>
                  </a:cubicBezTo>
                  <a:cubicBezTo>
                    <a:pt x="17" y="365"/>
                    <a:pt x="22" y="369"/>
                    <a:pt x="28" y="371"/>
                  </a:cubicBezTo>
                  <a:cubicBezTo>
                    <a:pt x="32" y="372"/>
                    <a:pt x="36" y="370"/>
                    <a:pt x="40" y="368"/>
                  </a:cubicBezTo>
                  <a:cubicBezTo>
                    <a:pt x="46" y="373"/>
                    <a:pt x="55" y="374"/>
                    <a:pt x="62" y="370"/>
                  </a:cubicBezTo>
                  <a:cubicBezTo>
                    <a:pt x="71" y="367"/>
                    <a:pt x="79" y="361"/>
                    <a:pt x="86" y="355"/>
                  </a:cubicBezTo>
                  <a:cubicBezTo>
                    <a:pt x="86" y="355"/>
                    <a:pt x="272" y="255"/>
                    <a:pt x="278" y="246"/>
                  </a:cubicBezTo>
                  <a:cubicBezTo>
                    <a:pt x="285" y="236"/>
                    <a:pt x="289" y="231"/>
                    <a:pt x="289" y="219"/>
                  </a:cubicBezTo>
                  <a:cubicBezTo>
                    <a:pt x="289" y="208"/>
                    <a:pt x="273" y="58"/>
                    <a:pt x="262" y="29"/>
                  </a:cubicBezTo>
                  <a:cubicBezTo>
                    <a:pt x="252" y="0"/>
                    <a:pt x="236" y="4"/>
                    <a:pt x="22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1">
              <a:extLst>
                <a:ext uri="{FF2B5EF4-FFF2-40B4-BE49-F238E27FC236}">
                  <a16:creationId xmlns:a16="http://schemas.microsoft.com/office/drawing/2014/main" id="{4B5B8686-93E2-F1A9-18E8-29166AB6C1A7}"/>
                </a:ext>
              </a:extLst>
            </p:cNvPr>
            <p:cNvSpPr/>
            <p:nvPr/>
          </p:nvSpPr>
          <p:spPr>
            <a:xfrm>
              <a:off x="2482851" y="3810001"/>
              <a:ext cx="223838" cy="288925"/>
            </a:xfrm>
            <a:custGeom>
              <a:avLst/>
              <a:gdLst/>
              <a:ahLst/>
              <a:cxnLst/>
              <a:rect l="l" t="t" r="r" b="b"/>
              <a:pathLst>
                <a:path w="289" h="374" extrusionOk="0">
                  <a:moveTo>
                    <a:pt x="226" y="4"/>
                  </a:moveTo>
                  <a:cubicBezTo>
                    <a:pt x="226" y="4"/>
                    <a:pt x="184" y="8"/>
                    <a:pt x="182" y="34"/>
                  </a:cubicBezTo>
                  <a:cubicBezTo>
                    <a:pt x="179" y="59"/>
                    <a:pt x="216" y="206"/>
                    <a:pt x="216" y="209"/>
                  </a:cubicBezTo>
                  <a:cubicBezTo>
                    <a:pt x="216" y="212"/>
                    <a:pt x="71" y="325"/>
                    <a:pt x="71" y="325"/>
                  </a:cubicBezTo>
                  <a:cubicBezTo>
                    <a:pt x="71" y="325"/>
                    <a:pt x="29" y="306"/>
                    <a:pt x="20" y="304"/>
                  </a:cubicBezTo>
                  <a:cubicBezTo>
                    <a:pt x="12" y="302"/>
                    <a:pt x="5" y="317"/>
                    <a:pt x="3" y="321"/>
                  </a:cubicBezTo>
                  <a:cubicBezTo>
                    <a:pt x="0" y="324"/>
                    <a:pt x="13" y="353"/>
                    <a:pt x="16" y="359"/>
                  </a:cubicBezTo>
                  <a:cubicBezTo>
                    <a:pt x="17" y="365"/>
                    <a:pt x="22" y="369"/>
                    <a:pt x="28" y="371"/>
                  </a:cubicBezTo>
                  <a:cubicBezTo>
                    <a:pt x="32" y="372"/>
                    <a:pt x="36" y="370"/>
                    <a:pt x="40" y="368"/>
                  </a:cubicBezTo>
                  <a:cubicBezTo>
                    <a:pt x="46" y="373"/>
                    <a:pt x="55" y="374"/>
                    <a:pt x="62" y="370"/>
                  </a:cubicBezTo>
                  <a:cubicBezTo>
                    <a:pt x="71" y="367"/>
                    <a:pt x="79" y="361"/>
                    <a:pt x="86" y="355"/>
                  </a:cubicBezTo>
                  <a:cubicBezTo>
                    <a:pt x="86" y="355"/>
                    <a:pt x="272" y="255"/>
                    <a:pt x="278" y="246"/>
                  </a:cubicBezTo>
                  <a:cubicBezTo>
                    <a:pt x="285" y="236"/>
                    <a:pt x="289" y="231"/>
                    <a:pt x="289" y="219"/>
                  </a:cubicBezTo>
                  <a:cubicBezTo>
                    <a:pt x="289" y="208"/>
                    <a:pt x="273" y="58"/>
                    <a:pt x="262" y="29"/>
                  </a:cubicBezTo>
                  <a:cubicBezTo>
                    <a:pt x="252" y="0"/>
                    <a:pt x="236" y="4"/>
                    <a:pt x="226" y="4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1">
              <a:extLst>
                <a:ext uri="{FF2B5EF4-FFF2-40B4-BE49-F238E27FC236}">
                  <a16:creationId xmlns:a16="http://schemas.microsoft.com/office/drawing/2014/main" id="{C9BB84B7-B0C8-072A-B3CC-A74C37B7A0C4}"/>
                </a:ext>
              </a:extLst>
            </p:cNvPr>
            <p:cNvSpPr/>
            <p:nvPr/>
          </p:nvSpPr>
          <p:spPr>
            <a:xfrm>
              <a:off x="2622551" y="3810001"/>
              <a:ext cx="76200" cy="122238"/>
            </a:xfrm>
            <a:custGeom>
              <a:avLst/>
              <a:gdLst/>
              <a:ahLst/>
              <a:cxnLst/>
              <a:rect l="l" t="t" r="r" b="b"/>
              <a:pathLst>
                <a:path w="100" h="157" extrusionOk="0">
                  <a:moveTo>
                    <a:pt x="82" y="29"/>
                  </a:moveTo>
                  <a:cubicBezTo>
                    <a:pt x="72" y="0"/>
                    <a:pt x="56" y="4"/>
                    <a:pt x="46" y="4"/>
                  </a:cubicBezTo>
                  <a:cubicBezTo>
                    <a:pt x="46" y="4"/>
                    <a:pt x="4" y="8"/>
                    <a:pt x="2" y="34"/>
                  </a:cubicBezTo>
                  <a:cubicBezTo>
                    <a:pt x="0" y="50"/>
                    <a:pt x="14" y="112"/>
                    <a:pt x="24" y="157"/>
                  </a:cubicBezTo>
                  <a:cubicBezTo>
                    <a:pt x="100" y="140"/>
                    <a:pt x="100" y="140"/>
                    <a:pt x="100" y="140"/>
                  </a:cubicBezTo>
                  <a:cubicBezTo>
                    <a:pt x="95" y="95"/>
                    <a:pt x="88" y="45"/>
                    <a:pt x="82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1">
              <a:extLst>
                <a:ext uri="{FF2B5EF4-FFF2-40B4-BE49-F238E27FC236}">
                  <a16:creationId xmlns:a16="http://schemas.microsoft.com/office/drawing/2014/main" id="{072F5D94-CA58-F70C-2A10-DC7577C45484}"/>
                </a:ext>
              </a:extLst>
            </p:cNvPr>
            <p:cNvSpPr/>
            <p:nvPr/>
          </p:nvSpPr>
          <p:spPr>
            <a:xfrm>
              <a:off x="2622551" y="3810001"/>
              <a:ext cx="76200" cy="122238"/>
            </a:xfrm>
            <a:custGeom>
              <a:avLst/>
              <a:gdLst/>
              <a:ahLst/>
              <a:cxnLst/>
              <a:rect l="l" t="t" r="r" b="b"/>
              <a:pathLst>
                <a:path w="100" h="157" extrusionOk="0">
                  <a:moveTo>
                    <a:pt x="82" y="29"/>
                  </a:moveTo>
                  <a:cubicBezTo>
                    <a:pt x="72" y="0"/>
                    <a:pt x="56" y="4"/>
                    <a:pt x="46" y="4"/>
                  </a:cubicBezTo>
                  <a:cubicBezTo>
                    <a:pt x="46" y="4"/>
                    <a:pt x="4" y="8"/>
                    <a:pt x="2" y="34"/>
                  </a:cubicBezTo>
                  <a:cubicBezTo>
                    <a:pt x="0" y="50"/>
                    <a:pt x="14" y="112"/>
                    <a:pt x="24" y="157"/>
                  </a:cubicBezTo>
                  <a:cubicBezTo>
                    <a:pt x="100" y="140"/>
                    <a:pt x="100" y="140"/>
                    <a:pt x="100" y="140"/>
                  </a:cubicBezTo>
                  <a:cubicBezTo>
                    <a:pt x="95" y="95"/>
                    <a:pt x="88" y="45"/>
                    <a:pt x="82" y="29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41">
              <a:extLst>
                <a:ext uri="{FF2B5EF4-FFF2-40B4-BE49-F238E27FC236}">
                  <a16:creationId xmlns:a16="http://schemas.microsoft.com/office/drawing/2014/main" id="{8A5D1514-8618-AD47-FCBF-5F9DD5973C3D}"/>
                </a:ext>
              </a:extLst>
            </p:cNvPr>
            <p:cNvSpPr/>
            <p:nvPr/>
          </p:nvSpPr>
          <p:spPr>
            <a:xfrm>
              <a:off x="2405063" y="3867151"/>
              <a:ext cx="142875" cy="50800"/>
            </a:xfrm>
            <a:custGeom>
              <a:avLst/>
              <a:gdLst/>
              <a:ahLst/>
              <a:cxnLst/>
              <a:rect l="l" t="t" r="r" b="b"/>
              <a:pathLst>
                <a:path w="185" h="65" extrusionOk="0">
                  <a:moveTo>
                    <a:pt x="165" y="42"/>
                  </a:moveTo>
                  <a:cubicBezTo>
                    <a:pt x="170" y="28"/>
                    <a:pt x="177" y="14"/>
                    <a:pt x="185" y="1"/>
                  </a:cubicBezTo>
                  <a:cubicBezTo>
                    <a:pt x="144" y="13"/>
                    <a:pt x="77" y="32"/>
                    <a:pt x="75" y="33"/>
                  </a:cubicBezTo>
                  <a:cubicBezTo>
                    <a:pt x="74" y="33"/>
                    <a:pt x="40" y="1"/>
                    <a:pt x="33" y="1"/>
                  </a:cubicBezTo>
                  <a:cubicBezTo>
                    <a:pt x="25" y="0"/>
                    <a:pt x="0" y="27"/>
                    <a:pt x="0" y="33"/>
                  </a:cubicBezTo>
                  <a:cubicBezTo>
                    <a:pt x="0" y="38"/>
                    <a:pt x="15" y="61"/>
                    <a:pt x="21" y="64"/>
                  </a:cubicBezTo>
                  <a:cubicBezTo>
                    <a:pt x="26" y="65"/>
                    <a:pt x="31" y="65"/>
                    <a:pt x="36" y="64"/>
                  </a:cubicBezTo>
                  <a:cubicBezTo>
                    <a:pt x="36" y="64"/>
                    <a:pt x="45" y="46"/>
                    <a:pt x="48" y="50"/>
                  </a:cubicBezTo>
                  <a:cubicBezTo>
                    <a:pt x="51" y="54"/>
                    <a:pt x="53" y="57"/>
                    <a:pt x="55" y="61"/>
                  </a:cubicBezTo>
                  <a:cubicBezTo>
                    <a:pt x="60" y="60"/>
                    <a:pt x="65" y="58"/>
                    <a:pt x="70" y="56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65" y="44"/>
                    <a:pt x="165" y="43"/>
                    <a:pt x="165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41">
              <a:extLst>
                <a:ext uri="{FF2B5EF4-FFF2-40B4-BE49-F238E27FC236}">
                  <a16:creationId xmlns:a16="http://schemas.microsoft.com/office/drawing/2014/main" id="{964B97D7-1FF0-3A57-5173-D27E59810506}"/>
                </a:ext>
              </a:extLst>
            </p:cNvPr>
            <p:cNvSpPr/>
            <p:nvPr/>
          </p:nvSpPr>
          <p:spPr>
            <a:xfrm>
              <a:off x="2405063" y="3867151"/>
              <a:ext cx="142875" cy="50800"/>
            </a:xfrm>
            <a:custGeom>
              <a:avLst/>
              <a:gdLst/>
              <a:ahLst/>
              <a:cxnLst/>
              <a:rect l="l" t="t" r="r" b="b"/>
              <a:pathLst>
                <a:path w="185" h="65" extrusionOk="0">
                  <a:moveTo>
                    <a:pt x="165" y="42"/>
                  </a:moveTo>
                  <a:cubicBezTo>
                    <a:pt x="170" y="28"/>
                    <a:pt x="177" y="14"/>
                    <a:pt x="185" y="1"/>
                  </a:cubicBezTo>
                  <a:cubicBezTo>
                    <a:pt x="144" y="13"/>
                    <a:pt x="77" y="32"/>
                    <a:pt x="75" y="33"/>
                  </a:cubicBezTo>
                  <a:cubicBezTo>
                    <a:pt x="74" y="33"/>
                    <a:pt x="40" y="1"/>
                    <a:pt x="33" y="1"/>
                  </a:cubicBezTo>
                  <a:cubicBezTo>
                    <a:pt x="25" y="0"/>
                    <a:pt x="0" y="27"/>
                    <a:pt x="0" y="33"/>
                  </a:cubicBezTo>
                  <a:cubicBezTo>
                    <a:pt x="0" y="38"/>
                    <a:pt x="15" y="61"/>
                    <a:pt x="21" y="64"/>
                  </a:cubicBezTo>
                  <a:cubicBezTo>
                    <a:pt x="26" y="65"/>
                    <a:pt x="31" y="65"/>
                    <a:pt x="36" y="64"/>
                  </a:cubicBezTo>
                  <a:cubicBezTo>
                    <a:pt x="36" y="64"/>
                    <a:pt x="45" y="46"/>
                    <a:pt x="48" y="50"/>
                  </a:cubicBezTo>
                  <a:cubicBezTo>
                    <a:pt x="51" y="54"/>
                    <a:pt x="53" y="57"/>
                    <a:pt x="55" y="61"/>
                  </a:cubicBezTo>
                  <a:cubicBezTo>
                    <a:pt x="60" y="60"/>
                    <a:pt x="65" y="58"/>
                    <a:pt x="70" y="56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65" y="44"/>
                    <a:pt x="165" y="43"/>
                    <a:pt x="165" y="42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41">
              <a:extLst>
                <a:ext uri="{FF2B5EF4-FFF2-40B4-BE49-F238E27FC236}">
                  <a16:creationId xmlns:a16="http://schemas.microsoft.com/office/drawing/2014/main" id="{6782309D-1E03-DA7A-593B-F8B58232FB2C}"/>
                </a:ext>
              </a:extLst>
            </p:cNvPr>
            <p:cNvSpPr/>
            <p:nvPr/>
          </p:nvSpPr>
          <p:spPr>
            <a:xfrm>
              <a:off x="1655763" y="3744913"/>
              <a:ext cx="206375" cy="469900"/>
            </a:xfrm>
            <a:custGeom>
              <a:avLst/>
              <a:gdLst/>
              <a:ahLst/>
              <a:cxnLst/>
              <a:rect l="l" t="t" r="r" b="b"/>
              <a:pathLst>
                <a:path w="130" h="296" extrusionOk="0">
                  <a:moveTo>
                    <a:pt x="0" y="3"/>
                  </a:moveTo>
                  <a:lnTo>
                    <a:pt x="7" y="0"/>
                  </a:lnTo>
                  <a:lnTo>
                    <a:pt x="130" y="293"/>
                  </a:lnTo>
                  <a:lnTo>
                    <a:pt x="124" y="29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41">
              <a:extLst>
                <a:ext uri="{FF2B5EF4-FFF2-40B4-BE49-F238E27FC236}">
                  <a16:creationId xmlns:a16="http://schemas.microsoft.com/office/drawing/2014/main" id="{ECF31AC8-34EC-CF03-7EAC-4502633B50DC}"/>
                </a:ext>
              </a:extLst>
            </p:cNvPr>
            <p:cNvSpPr/>
            <p:nvPr/>
          </p:nvSpPr>
          <p:spPr>
            <a:xfrm>
              <a:off x="1706563" y="3905251"/>
              <a:ext cx="136525" cy="49213"/>
            </a:xfrm>
            <a:custGeom>
              <a:avLst/>
              <a:gdLst/>
              <a:ahLst/>
              <a:cxnLst/>
              <a:rect l="l" t="t" r="r" b="b"/>
              <a:pathLst>
                <a:path w="176" h="65" extrusionOk="0">
                  <a:moveTo>
                    <a:pt x="176" y="4"/>
                  </a:moveTo>
                  <a:cubicBezTo>
                    <a:pt x="136" y="16"/>
                    <a:pt x="78" y="33"/>
                    <a:pt x="76" y="33"/>
                  </a:cubicBezTo>
                  <a:cubicBezTo>
                    <a:pt x="74" y="33"/>
                    <a:pt x="41" y="1"/>
                    <a:pt x="33" y="1"/>
                  </a:cubicBezTo>
                  <a:cubicBezTo>
                    <a:pt x="26" y="0"/>
                    <a:pt x="0" y="27"/>
                    <a:pt x="0" y="32"/>
                  </a:cubicBezTo>
                  <a:cubicBezTo>
                    <a:pt x="0" y="38"/>
                    <a:pt x="15" y="61"/>
                    <a:pt x="22" y="63"/>
                  </a:cubicBezTo>
                  <a:cubicBezTo>
                    <a:pt x="27" y="65"/>
                    <a:pt x="32" y="65"/>
                    <a:pt x="36" y="63"/>
                  </a:cubicBezTo>
                  <a:cubicBezTo>
                    <a:pt x="36" y="63"/>
                    <a:pt x="46" y="45"/>
                    <a:pt x="49" y="50"/>
                  </a:cubicBezTo>
                  <a:cubicBezTo>
                    <a:pt x="51" y="54"/>
                    <a:pt x="53" y="57"/>
                    <a:pt x="55" y="61"/>
                  </a:cubicBezTo>
                  <a:cubicBezTo>
                    <a:pt x="60" y="60"/>
                    <a:pt x="65" y="58"/>
                    <a:pt x="70" y="55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159" y="45"/>
                    <a:pt x="159" y="45"/>
                    <a:pt x="159" y="45"/>
                  </a:cubicBezTo>
                  <a:cubicBezTo>
                    <a:pt x="164" y="32"/>
                    <a:pt x="170" y="18"/>
                    <a:pt x="17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1">
              <a:extLst>
                <a:ext uri="{FF2B5EF4-FFF2-40B4-BE49-F238E27FC236}">
                  <a16:creationId xmlns:a16="http://schemas.microsoft.com/office/drawing/2014/main" id="{B53120FE-3CDF-F8F5-EB35-DE73BDA92F12}"/>
                </a:ext>
              </a:extLst>
            </p:cNvPr>
            <p:cNvSpPr/>
            <p:nvPr/>
          </p:nvSpPr>
          <p:spPr>
            <a:xfrm>
              <a:off x="1706563" y="3905251"/>
              <a:ext cx="136525" cy="49213"/>
            </a:xfrm>
            <a:custGeom>
              <a:avLst/>
              <a:gdLst/>
              <a:ahLst/>
              <a:cxnLst/>
              <a:rect l="l" t="t" r="r" b="b"/>
              <a:pathLst>
                <a:path w="176" h="65" extrusionOk="0">
                  <a:moveTo>
                    <a:pt x="176" y="4"/>
                  </a:moveTo>
                  <a:cubicBezTo>
                    <a:pt x="136" y="16"/>
                    <a:pt x="78" y="33"/>
                    <a:pt x="76" y="33"/>
                  </a:cubicBezTo>
                  <a:cubicBezTo>
                    <a:pt x="74" y="33"/>
                    <a:pt x="41" y="1"/>
                    <a:pt x="33" y="1"/>
                  </a:cubicBezTo>
                  <a:cubicBezTo>
                    <a:pt x="26" y="0"/>
                    <a:pt x="0" y="27"/>
                    <a:pt x="0" y="32"/>
                  </a:cubicBezTo>
                  <a:cubicBezTo>
                    <a:pt x="0" y="38"/>
                    <a:pt x="15" y="61"/>
                    <a:pt x="22" y="63"/>
                  </a:cubicBezTo>
                  <a:cubicBezTo>
                    <a:pt x="27" y="65"/>
                    <a:pt x="32" y="65"/>
                    <a:pt x="36" y="63"/>
                  </a:cubicBezTo>
                  <a:cubicBezTo>
                    <a:pt x="36" y="63"/>
                    <a:pt x="46" y="45"/>
                    <a:pt x="49" y="50"/>
                  </a:cubicBezTo>
                  <a:cubicBezTo>
                    <a:pt x="51" y="54"/>
                    <a:pt x="53" y="57"/>
                    <a:pt x="55" y="61"/>
                  </a:cubicBezTo>
                  <a:cubicBezTo>
                    <a:pt x="60" y="60"/>
                    <a:pt x="65" y="58"/>
                    <a:pt x="70" y="55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159" y="45"/>
                    <a:pt x="159" y="45"/>
                    <a:pt x="159" y="45"/>
                  </a:cubicBezTo>
                  <a:cubicBezTo>
                    <a:pt x="164" y="32"/>
                    <a:pt x="170" y="18"/>
                    <a:pt x="176" y="4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1">
              <a:extLst>
                <a:ext uri="{FF2B5EF4-FFF2-40B4-BE49-F238E27FC236}">
                  <a16:creationId xmlns:a16="http://schemas.microsoft.com/office/drawing/2014/main" id="{0C39532B-BBC2-5E1F-65CC-8B79D0ECC820}"/>
                </a:ext>
              </a:extLst>
            </p:cNvPr>
            <p:cNvSpPr/>
            <p:nvPr/>
          </p:nvSpPr>
          <p:spPr>
            <a:xfrm>
              <a:off x="1827213" y="4157663"/>
              <a:ext cx="133350" cy="188913"/>
            </a:xfrm>
            <a:custGeom>
              <a:avLst/>
              <a:gdLst/>
              <a:ahLst/>
              <a:cxnLst/>
              <a:rect l="l" t="t" r="r" b="b"/>
              <a:pathLst>
                <a:path w="174" h="245" extrusionOk="0">
                  <a:moveTo>
                    <a:pt x="24" y="4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4" y="12"/>
                    <a:pt x="0" y="22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19" y="64"/>
                    <a:pt x="52" y="140"/>
                    <a:pt x="63" y="181"/>
                  </a:cubicBezTo>
                  <a:cubicBezTo>
                    <a:pt x="78" y="234"/>
                    <a:pt x="87" y="245"/>
                    <a:pt x="87" y="245"/>
                  </a:cubicBezTo>
                  <a:cubicBezTo>
                    <a:pt x="174" y="238"/>
                    <a:pt x="174" y="238"/>
                    <a:pt x="174" y="238"/>
                  </a:cubicBezTo>
                  <a:cubicBezTo>
                    <a:pt x="174" y="238"/>
                    <a:pt x="135" y="175"/>
                    <a:pt x="100" y="116"/>
                  </a:cubicBezTo>
                  <a:cubicBezTo>
                    <a:pt x="76" y="74"/>
                    <a:pt x="56" y="33"/>
                    <a:pt x="46" y="12"/>
                  </a:cubicBezTo>
                  <a:cubicBezTo>
                    <a:pt x="42" y="4"/>
                    <a:pt x="32" y="0"/>
                    <a:pt x="24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41">
              <a:extLst>
                <a:ext uri="{FF2B5EF4-FFF2-40B4-BE49-F238E27FC236}">
                  <a16:creationId xmlns:a16="http://schemas.microsoft.com/office/drawing/2014/main" id="{C8B538F1-AAEC-9F42-DAA8-261319617A64}"/>
                </a:ext>
              </a:extLst>
            </p:cNvPr>
            <p:cNvSpPr/>
            <p:nvPr/>
          </p:nvSpPr>
          <p:spPr>
            <a:xfrm>
              <a:off x="1827213" y="4157663"/>
              <a:ext cx="133350" cy="188913"/>
            </a:xfrm>
            <a:custGeom>
              <a:avLst/>
              <a:gdLst/>
              <a:ahLst/>
              <a:cxnLst/>
              <a:rect l="l" t="t" r="r" b="b"/>
              <a:pathLst>
                <a:path w="174" h="245" extrusionOk="0">
                  <a:moveTo>
                    <a:pt x="24" y="4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4" y="12"/>
                    <a:pt x="0" y="22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19" y="64"/>
                    <a:pt x="52" y="140"/>
                    <a:pt x="63" y="181"/>
                  </a:cubicBezTo>
                  <a:cubicBezTo>
                    <a:pt x="78" y="234"/>
                    <a:pt x="87" y="245"/>
                    <a:pt x="87" y="245"/>
                  </a:cubicBezTo>
                  <a:cubicBezTo>
                    <a:pt x="174" y="238"/>
                    <a:pt x="174" y="238"/>
                    <a:pt x="174" y="238"/>
                  </a:cubicBezTo>
                  <a:cubicBezTo>
                    <a:pt x="174" y="238"/>
                    <a:pt x="135" y="175"/>
                    <a:pt x="100" y="116"/>
                  </a:cubicBezTo>
                  <a:cubicBezTo>
                    <a:pt x="76" y="74"/>
                    <a:pt x="56" y="33"/>
                    <a:pt x="46" y="12"/>
                  </a:cubicBezTo>
                  <a:cubicBezTo>
                    <a:pt x="42" y="4"/>
                    <a:pt x="32" y="0"/>
                    <a:pt x="24" y="4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1">
              <a:extLst>
                <a:ext uri="{FF2B5EF4-FFF2-40B4-BE49-F238E27FC236}">
                  <a16:creationId xmlns:a16="http://schemas.microsoft.com/office/drawing/2014/main" id="{7B91A6F9-8333-38D9-6769-767922A3E1EB}"/>
                </a:ext>
              </a:extLst>
            </p:cNvPr>
            <p:cNvSpPr/>
            <p:nvPr/>
          </p:nvSpPr>
          <p:spPr>
            <a:xfrm>
              <a:off x="1609726" y="3603626"/>
              <a:ext cx="66675" cy="158750"/>
            </a:xfrm>
            <a:custGeom>
              <a:avLst/>
              <a:gdLst/>
              <a:ahLst/>
              <a:cxnLst/>
              <a:rect l="l" t="t" r="r" b="b"/>
              <a:pathLst>
                <a:path w="86" h="206" extrusionOk="0">
                  <a:moveTo>
                    <a:pt x="80" y="199"/>
                  </a:moveTo>
                  <a:cubicBezTo>
                    <a:pt x="72" y="203"/>
                    <a:pt x="72" y="203"/>
                    <a:pt x="72" y="203"/>
                  </a:cubicBezTo>
                  <a:cubicBezTo>
                    <a:pt x="68" y="206"/>
                    <a:pt x="62" y="204"/>
                    <a:pt x="59" y="200"/>
                  </a:cubicBezTo>
                  <a:cubicBezTo>
                    <a:pt x="59" y="199"/>
                    <a:pt x="59" y="199"/>
                    <a:pt x="59" y="199"/>
                  </a:cubicBezTo>
                  <a:cubicBezTo>
                    <a:pt x="45" y="165"/>
                    <a:pt x="3" y="56"/>
                    <a:pt x="2" y="36"/>
                  </a:cubicBezTo>
                  <a:cubicBezTo>
                    <a:pt x="0" y="12"/>
                    <a:pt x="8" y="0"/>
                    <a:pt x="13" y="13"/>
                  </a:cubicBezTo>
                  <a:cubicBezTo>
                    <a:pt x="17" y="25"/>
                    <a:pt x="70" y="154"/>
                    <a:pt x="84" y="187"/>
                  </a:cubicBezTo>
                  <a:cubicBezTo>
                    <a:pt x="86" y="192"/>
                    <a:pt x="84" y="197"/>
                    <a:pt x="80" y="1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41">
              <a:extLst>
                <a:ext uri="{FF2B5EF4-FFF2-40B4-BE49-F238E27FC236}">
                  <a16:creationId xmlns:a16="http://schemas.microsoft.com/office/drawing/2014/main" id="{860F42FE-6D1C-34E4-6B77-91FA55C0D6DA}"/>
                </a:ext>
              </a:extLst>
            </p:cNvPr>
            <p:cNvSpPr/>
            <p:nvPr/>
          </p:nvSpPr>
          <p:spPr>
            <a:xfrm>
              <a:off x="1609726" y="3603626"/>
              <a:ext cx="66675" cy="158750"/>
            </a:xfrm>
            <a:custGeom>
              <a:avLst/>
              <a:gdLst/>
              <a:ahLst/>
              <a:cxnLst/>
              <a:rect l="l" t="t" r="r" b="b"/>
              <a:pathLst>
                <a:path w="86" h="206" extrusionOk="0">
                  <a:moveTo>
                    <a:pt x="80" y="199"/>
                  </a:moveTo>
                  <a:cubicBezTo>
                    <a:pt x="72" y="203"/>
                    <a:pt x="72" y="203"/>
                    <a:pt x="72" y="203"/>
                  </a:cubicBezTo>
                  <a:cubicBezTo>
                    <a:pt x="68" y="206"/>
                    <a:pt x="62" y="204"/>
                    <a:pt x="59" y="200"/>
                  </a:cubicBezTo>
                  <a:cubicBezTo>
                    <a:pt x="59" y="199"/>
                    <a:pt x="59" y="199"/>
                    <a:pt x="59" y="199"/>
                  </a:cubicBezTo>
                  <a:cubicBezTo>
                    <a:pt x="45" y="165"/>
                    <a:pt x="3" y="56"/>
                    <a:pt x="2" y="36"/>
                  </a:cubicBezTo>
                  <a:cubicBezTo>
                    <a:pt x="0" y="12"/>
                    <a:pt x="8" y="0"/>
                    <a:pt x="13" y="13"/>
                  </a:cubicBezTo>
                  <a:cubicBezTo>
                    <a:pt x="17" y="25"/>
                    <a:pt x="70" y="154"/>
                    <a:pt x="84" y="187"/>
                  </a:cubicBezTo>
                  <a:cubicBezTo>
                    <a:pt x="86" y="192"/>
                    <a:pt x="84" y="197"/>
                    <a:pt x="80" y="199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41">
              <a:extLst>
                <a:ext uri="{FF2B5EF4-FFF2-40B4-BE49-F238E27FC236}">
                  <a16:creationId xmlns:a16="http://schemas.microsoft.com/office/drawing/2014/main" id="{898AAA01-958C-5BB7-0E18-46D9141EFC27}"/>
                </a:ext>
              </a:extLst>
            </p:cNvPr>
            <p:cNvSpPr/>
            <p:nvPr/>
          </p:nvSpPr>
          <p:spPr>
            <a:xfrm>
              <a:off x="1758951" y="3833813"/>
              <a:ext cx="277813" cy="234950"/>
            </a:xfrm>
            <a:custGeom>
              <a:avLst/>
              <a:gdLst/>
              <a:ahLst/>
              <a:cxnLst/>
              <a:rect l="l" t="t" r="r" b="b"/>
              <a:pathLst>
                <a:path w="361" h="305" extrusionOk="0">
                  <a:moveTo>
                    <a:pt x="270" y="0"/>
                  </a:moveTo>
                  <a:cubicBezTo>
                    <a:pt x="270" y="0"/>
                    <a:pt x="221" y="42"/>
                    <a:pt x="223" y="63"/>
                  </a:cubicBezTo>
                  <a:cubicBezTo>
                    <a:pt x="225" y="84"/>
                    <a:pt x="267" y="174"/>
                    <a:pt x="267" y="174"/>
                  </a:cubicBezTo>
                  <a:cubicBezTo>
                    <a:pt x="90" y="267"/>
                    <a:pt x="90" y="267"/>
                    <a:pt x="90" y="267"/>
                  </a:cubicBezTo>
                  <a:cubicBezTo>
                    <a:pt x="90" y="267"/>
                    <a:pt x="36" y="243"/>
                    <a:pt x="29" y="245"/>
                  </a:cubicBezTo>
                  <a:cubicBezTo>
                    <a:pt x="21" y="246"/>
                    <a:pt x="0" y="286"/>
                    <a:pt x="0" y="294"/>
                  </a:cubicBezTo>
                  <a:cubicBezTo>
                    <a:pt x="1" y="301"/>
                    <a:pt x="9" y="303"/>
                    <a:pt x="15" y="304"/>
                  </a:cubicBezTo>
                  <a:cubicBezTo>
                    <a:pt x="21" y="305"/>
                    <a:pt x="24" y="298"/>
                    <a:pt x="31" y="295"/>
                  </a:cubicBezTo>
                  <a:cubicBezTo>
                    <a:pt x="39" y="292"/>
                    <a:pt x="40" y="296"/>
                    <a:pt x="52" y="297"/>
                  </a:cubicBezTo>
                  <a:cubicBezTo>
                    <a:pt x="63" y="299"/>
                    <a:pt x="79" y="294"/>
                    <a:pt x="95" y="285"/>
                  </a:cubicBezTo>
                  <a:cubicBezTo>
                    <a:pt x="95" y="285"/>
                    <a:pt x="300" y="230"/>
                    <a:pt x="313" y="224"/>
                  </a:cubicBezTo>
                  <a:cubicBezTo>
                    <a:pt x="326" y="218"/>
                    <a:pt x="358" y="210"/>
                    <a:pt x="359" y="198"/>
                  </a:cubicBezTo>
                  <a:cubicBezTo>
                    <a:pt x="361" y="185"/>
                    <a:pt x="301" y="31"/>
                    <a:pt x="295" y="21"/>
                  </a:cubicBezTo>
                  <a:cubicBezTo>
                    <a:pt x="290" y="11"/>
                    <a:pt x="281" y="3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41">
              <a:extLst>
                <a:ext uri="{FF2B5EF4-FFF2-40B4-BE49-F238E27FC236}">
                  <a16:creationId xmlns:a16="http://schemas.microsoft.com/office/drawing/2014/main" id="{BE9734A3-9C15-CF54-0D33-B82CBD8F2434}"/>
                </a:ext>
              </a:extLst>
            </p:cNvPr>
            <p:cNvSpPr/>
            <p:nvPr/>
          </p:nvSpPr>
          <p:spPr>
            <a:xfrm>
              <a:off x="1758951" y="3833813"/>
              <a:ext cx="277813" cy="234950"/>
            </a:xfrm>
            <a:custGeom>
              <a:avLst/>
              <a:gdLst/>
              <a:ahLst/>
              <a:cxnLst/>
              <a:rect l="l" t="t" r="r" b="b"/>
              <a:pathLst>
                <a:path w="361" h="305" extrusionOk="0">
                  <a:moveTo>
                    <a:pt x="270" y="0"/>
                  </a:moveTo>
                  <a:cubicBezTo>
                    <a:pt x="270" y="0"/>
                    <a:pt x="221" y="42"/>
                    <a:pt x="223" y="63"/>
                  </a:cubicBezTo>
                  <a:cubicBezTo>
                    <a:pt x="225" y="84"/>
                    <a:pt x="267" y="174"/>
                    <a:pt x="267" y="174"/>
                  </a:cubicBezTo>
                  <a:cubicBezTo>
                    <a:pt x="90" y="267"/>
                    <a:pt x="90" y="267"/>
                    <a:pt x="90" y="267"/>
                  </a:cubicBezTo>
                  <a:cubicBezTo>
                    <a:pt x="90" y="267"/>
                    <a:pt x="36" y="243"/>
                    <a:pt x="29" y="245"/>
                  </a:cubicBezTo>
                  <a:cubicBezTo>
                    <a:pt x="21" y="246"/>
                    <a:pt x="0" y="286"/>
                    <a:pt x="0" y="294"/>
                  </a:cubicBezTo>
                  <a:cubicBezTo>
                    <a:pt x="1" y="301"/>
                    <a:pt x="9" y="303"/>
                    <a:pt x="15" y="304"/>
                  </a:cubicBezTo>
                  <a:cubicBezTo>
                    <a:pt x="21" y="305"/>
                    <a:pt x="24" y="298"/>
                    <a:pt x="31" y="295"/>
                  </a:cubicBezTo>
                  <a:cubicBezTo>
                    <a:pt x="39" y="292"/>
                    <a:pt x="40" y="296"/>
                    <a:pt x="52" y="297"/>
                  </a:cubicBezTo>
                  <a:cubicBezTo>
                    <a:pt x="63" y="299"/>
                    <a:pt x="79" y="294"/>
                    <a:pt x="95" y="285"/>
                  </a:cubicBezTo>
                  <a:cubicBezTo>
                    <a:pt x="95" y="285"/>
                    <a:pt x="300" y="230"/>
                    <a:pt x="313" y="224"/>
                  </a:cubicBezTo>
                  <a:cubicBezTo>
                    <a:pt x="326" y="218"/>
                    <a:pt x="358" y="210"/>
                    <a:pt x="359" y="198"/>
                  </a:cubicBezTo>
                  <a:cubicBezTo>
                    <a:pt x="361" y="185"/>
                    <a:pt x="301" y="31"/>
                    <a:pt x="295" y="21"/>
                  </a:cubicBezTo>
                  <a:cubicBezTo>
                    <a:pt x="290" y="11"/>
                    <a:pt x="281" y="3"/>
                    <a:pt x="270" y="0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41">
              <a:extLst>
                <a:ext uri="{FF2B5EF4-FFF2-40B4-BE49-F238E27FC236}">
                  <a16:creationId xmlns:a16="http://schemas.microsoft.com/office/drawing/2014/main" id="{4FC52643-492C-EE51-5C43-EF86327B9753}"/>
                </a:ext>
              </a:extLst>
            </p:cNvPr>
            <p:cNvSpPr/>
            <p:nvPr/>
          </p:nvSpPr>
          <p:spPr>
            <a:xfrm>
              <a:off x="1928813" y="3833813"/>
              <a:ext cx="107950" cy="187325"/>
            </a:xfrm>
            <a:custGeom>
              <a:avLst/>
              <a:gdLst/>
              <a:ahLst/>
              <a:cxnLst/>
              <a:rect l="l" t="t" r="r" b="b"/>
              <a:pathLst>
                <a:path w="140" h="243" extrusionOk="0">
                  <a:moveTo>
                    <a:pt x="29" y="243"/>
                  </a:moveTo>
                  <a:cubicBezTo>
                    <a:pt x="61" y="234"/>
                    <a:pt x="88" y="226"/>
                    <a:pt x="92" y="224"/>
                  </a:cubicBezTo>
                  <a:cubicBezTo>
                    <a:pt x="105" y="218"/>
                    <a:pt x="137" y="210"/>
                    <a:pt x="138" y="198"/>
                  </a:cubicBezTo>
                  <a:cubicBezTo>
                    <a:pt x="140" y="185"/>
                    <a:pt x="80" y="31"/>
                    <a:pt x="74" y="21"/>
                  </a:cubicBezTo>
                  <a:cubicBezTo>
                    <a:pt x="69" y="11"/>
                    <a:pt x="60" y="3"/>
                    <a:pt x="49" y="0"/>
                  </a:cubicBezTo>
                  <a:cubicBezTo>
                    <a:pt x="49" y="0"/>
                    <a:pt x="0" y="42"/>
                    <a:pt x="2" y="63"/>
                  </a:cubicBezTo>
                  <a:cubicBezTo>
                    <a:pt x="4" y="84"/>
                    <a:pt x="46" y="174"/>
                    <a:pt x="46" y="174"/>
                  </a:cubicBezTo>
                  <a:cubicBezTo>
                    <a:pt x="4" y="196"/>
                    <a:pt x="4" y="196"/>
                    <a:pt x="4" y="196"/>
                  </a:cubicBezTo>
                  <a:cubicBezTo>
                    <a:pt x="12" y="211"/>
                    <a:pt x="21" y="229"/>
                    <a:pt x="29" y="2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41">
              <a:extLst>
                <a:ext uri="{FF2B5EF4-FFF2-40B4-BE49-F238E27FC236}">
                  <a16:creationId xmlns:a16="http://schemas.microsoft.com/office/drawing/2014/main" id="{24CDA219-A6BC-C9F5-C5D9-A548FC58F79B}"/>
                </a:ext>
              </a:extLst>
            </p:cNvPr>
            <p:cNvSpPr/>
            <p:nvPr/>
          </p:nvSpPr>
          <p:spPr>
            <a:xfrm>
              <a:off x="1928813" y="3833813"/>
              <a:ext cx="107950" cy="187325"/>
            </a:xfrm>
            <a:custGeom>
              <a:avLst/>
              <a:gdLst/>
              <a:ahLst/>
              <a:cxnLst/>
              <a:rect l="l" t="t" r="r" b="b"/>
              <a:pathLst>
                <a:path w="140" h="243" extrusionOk="0">
                  <a:moveTo>
                    <a:pt x="29" y="243"/>
                  </a:moveTo>
                  <a:cubicBezTo>
                    <a:pt x="61" y="234"/>
                    <a:pt x="88" y="226"/>
                    <a:pt x="92" y="224"/>
                  </a:cubicBezTo>
                  <a:cubicBezTo>
                    <a:pt x="105" y="218"/>
                    <a:pt x="137" y="210"/>
                    <a:pt x="138" y="198"/>
                  </a:cubicBezTo>
                  <a:cubicBezTo>
                    <a:pt x="140" y="185"/>
                    <a:pt x="80" y="31"/>
                    <a:pt x="74" y="21"/>
                  </a:cubicBezTo>
                  <a:cubicBezTo>
                    <a:pt x="69" y="11"/>
                    <a:pt x="60" y="3"/>
                    <a:pt x="49" y="0"/>
                  </a:cubicBezTo>
                  <a:cubicBezTo>
                    <a:pt x="49" y="0"/>
                    <a:pt x="0" y="42"/>
                    <a:pt x="2" y="63"/>
                  </a:cubicBezTo>
                  <a:cubicBezTo>
                    <a:pt x="4" y="84"/>
                    <a:pt x="46" y="174"/>
                    <a:pt x="46" y="174"/>
                  </a:cubicBezTo>
                  <a:cubicBezTo>
                    <a:pt x="4" y="196"/>
                    <a:pt x="4" y="196"/>
                    <a:pt x="4" y="196"/>
                  </a:cubicBezTo>
                  <a:cubicBezTo>
                    <a:pt x="12" y="211"/>
                    <a:pt x="21" y="229"/>
                    <a:pt x="29" y="243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28" name="Google Shape;1028;p41">
              <a:extLst>
                <a:ext uri="{FF2B5EF4-FFF2-40B4-BE49-F238E27FC236}">
                  <a16:creationId xmlns:a16="http://schemas.microsoft.com/office/drawing/2014/main" id="{34660250-5D81-9292-DAB9-21610A7DA98D}"/>
                </a:ext>
              </a:extLst>
            </p:cNvPr>
            <p:cNvCxnSpPr/>
            <p:nvPr/>
          </p:nvCxnSpPr>
          <p:spPr>
            <a:xfrm rot="10800000" flipH="1">
              <a:off x="2598738" y="2254339"/>
              <a:ext cx="647700" cy="2301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9" name="Google Shape;1029;p41">
              <a:extLst>
                <a:ext uri="{FF2B5EF4-FFF2-40B4-BE49-F238E27FC236}">
                  <a16:creationId xmlns:a16="http://schemas.microsoft.com/office/drawing/2014/main" id="{E69DB443-1463-A6C1-1B8B-35C0377AF6E4}"/>
                </a:ext>
              </a:extLst>
            </p:cNvPr>
            <p:cNvCxnSpPr/>
            <p:nvPr/>
          </p:nvCxnSpPr>
          <p:spPr>
            <a:xfrm>
              <a:off x="1071920" y="2263624"/>
              <a:ext cx="1521900" cy="2256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0" name="Google Shape;1030;p41">
              <a:extLst>
                <a:ext uri="{FF2B5EF4-FFF2-40B4-BE49-F238E27FC236}">
                  <a16:creationId xmlns:a16="http://schemas.microsoft.com/office/drawing/2014/main" id="{E88E57D0-2247-E2B4-1E3A-3B9B5B980486}"/>
                </a:ext>
              </a:extLst>
            </p:cNvPr>
            <p:cNvSpPr/>
            <p:nvPr/>
          </p:nvSpPr>
          <p:spPr>
            <a:xfrm>
              <a:off x="2668588" y="2755901"/>
              <a:ext cx="315913" cy="363538"/>
            </a:xfrm>
            <a:custGeom>
              <a:avLst/>
              <a:gdLst/>
              <a:ahLst/>
              <a:cxnLst/>
              <a:rect l="l" t="t" r="r" b="b"/>
              <a:pathLst>
                <a:path w="409" h="471" extrusionOk="0">
                  <a:moveTo>
                    <a:pt x="330" y="111"/>
                  </a:moveTo>
                  <a:cubicBezTo>
                    <a:pt x="330" y="111"/>
                    <a:pt x="297" y="141"/>
                    <a:pt x="316" y="177"/>
                  </a:cubicBezTo>
                  <a:cubicBezTo>
                    <a:pt x="335" y="213"/>
                    <a:pt x="409" y="233"/>
                    <a:pt x="395" y="294"/>
                  </a:cubicBezTo>
                  <a:cubicBezTo>
                    <a:pt x="380" y="356"/>
                    <a:pt x="314" y="346"/>
                    <a:pt x="304" y="368"/>
                  </a:cubicBezTo>
                  <a:cubicBezTo>
                    <a:pt x="293" y="389"/>
                    <a:pt x="320" y="420"/>
                    <a:pt x="305" y="443"/>
                  </a:cubicBezTo>
                  <a:cubicBezTo>
                    <a:pt x="290" y="466"/>
                    <a:pt x="252" y="471"/>
                    <a:pt x="226" y="461"/>
                  </a:cubicBezTo>
                  <a:cubicBezTo>
                    <a:pt x="201" y="452"/>
                    <a:pt x="190" y="439"/>
                    <a:pt x="191" y="385"/>
                  </a:cubicBezTo>
                  <a:cubicBezTo>
                    <a:pt x="193" y="332"/>
                    <a:pt x="163" y="268"/>
                    <a:pt x="114" y="247"/>
                  </a:cubicBezTo>
                  <a:cubicBezTo>
                    <a:pt x="64" y="227"/>
                    <a:pt x="43" y="166"/>
                    <a:pt x="60" y="150"/>
                  </a:cubicBezTo>
                  <a:cubicBezTo>
                    <a:pt x="77" y="134"/>
                    <a:pt x="59" y="150"/>
                    <a:pt x="29" y="114"/>
                  </a:cubicBezTo>
                  <a:cubicBezTo>
                    <a:pt x="0" y="78"/>
                    <a:pt x="125" y="21"/>
                    <a:pt x="150" y="11"/>
                  </a:cubicBezTo>
                  <a:cubicBezTo>
                    <a:pt x="174" y="0"/>
                    <a:pt x="230" y="11"/>
                    <a:pt x="269" y="25"/>
                  </a:cubicBezTo>
                  <a:cubicBezTo>
                    <a:pt x="307" y="40"/>
                    <a:pt x="330" y="111"/>
                    <a:pt x="330" y="11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41">
              <a:extLst>
                <a:ext uri="{FF2B5EF4-FFF2-40B4-BE49-F238E27FC236}">
                  <a16:creationId xmlns:a16="http://schemas.microsoft.com/office/drawing/2014/main" id="{595B937A-340A-E719-7A2F-34E72F069553}"/>
                </a:ext>
              </a:extLst>
            </p:cNvPr>
            <p:cNvSpPr/>
            <p:nvPr/>
          </p:nvSpPr>
          <p:spPr>
            <a:xfrm>
              <a:off x="2668588" y="2755901"/>
              <a:ext cx="315913" cy="363538"/>
            </a:xfrm>
            <a:custGeom>
              <a:avLst/>
              <a:gdLst/>
              <a:ahLst/>
              <a:cxnLst/>
              <a:rect l="l" t="t" r="r" b="b"/>
              <a:pathLst>
                <a:path w="409" h="471" extrusionOk="0">
                  <a:moveTo>
                    <a:pt x="330" y="111"/>
                  </a:moveTo>
                  <a:cubicBezTo>
                    <a:pt x="330" y="111"/>
                    <a:pt x="297" y="141"/>
                    <a:pt x="316" y="177"/>
                  </a:cubicBezTo>
                  <a:cubicBezTo>
                    <a:pt x="335" y="213"/>
                    <a:pt x="409" y="233"/>
                    <a:pt x="395" y="294"/>
                  </a:cubicBezTo>
                  <a:cubicBezTo>
                    <a:pt x="380" y="356"/>
                    <a:pt x="314" y="346"/>
                    <a:pt x="304" y="368"/>
                  </a:cubicBezTo>
                  <a:cubicBezTo>
                    <a:pt x="293" y="389"/>
                    <a:pt x="320" y="420"/>
                    <a:pt x="305" y="443"/>
                  </a:cubicBezTo>
                  <a:cubicBezTo>
                    <a:pt x="290" y="466"/>
                    <a:pt x="252" y="471"/>
                    <a:pt x="226" y="461"/>
                  </a:cubicBezTo>
                  <a:cubicBezTo>
                    <a:pt x="201" y="452"/>
                    <a:pt x="190" y="439"/>
                    <a:pt x="191" y="385"/>
                  </a:cubicBezTo>
                  <a:cubicBezTo>
                    <a:pt x="193" y="332"/>
                    <a:pt x="163" y="268"/>
                    <a:pt x="114" y="247"/>
                  </a:cubicBezTo>
                  <a:cubicBezTo>
                    <a:pt x="64" y="227"/>
                    <a:pt x="43" y="166"/>
                    <a:pt x="60" y="150"/>
                  </a:cubicBezTo>
                  <a:cubicBezTo>
                    <a:pt x="77" y="134"/>
                    <a:pt x="59" y="150"/>
                    <a:pt x="29" y="114"/>
                  </a:cubicBezTo>
                  <a:cubicBezTo>
                    <a:pt x="0" y="78"/>
                    <a:pt x="125" y="21"/>
                    <a:pt x="150" y="11"/>
                  </a:cubicBezTo>
                  <a:cubicBezTo>
                    <a:pt x="174" y="0"/>
                    <a:pt x="230" y="11"/>
                    <a:pt x="269" y="25"/>
                  </a:cubicBezTo>
                  <a:cubicBezTo>
                    <a:pt x="307" y="40"/>
                    <a:pt x="330" y="111"/>
                    <a:pt x="330" y="111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41">
              <a:extLst>
                <a:ext uri="{FF2B5EF4-FFF2-40B4-BE49-F238E27FC236}">
                  <a16:creationId xmlns:a16="http://schemas.microsoft.com/office/drawing/2014/main" id="{82F74AD7-679E-E215-0800-8693994DA778}"/>
                </a:ext>
              </a:extLst>
            </p:cNvPr>
            <p:cNvSpPr/>
            <p:nvPr/>
          </p:nvSpPr>
          <p:spPr>
            <a:xfrm>
              <a:off x="2527301" y="3052763"/>
              <a:ext cx="200025" cy="155575"/>
            </a:xfrm>
            <a:custGeom>
              <a:avLst/>
              <a:gdLst/>
              <a:ahLst/>
              <a:cxnLst/>
              <a:rect l="l" t="t" r="r" b="b"/>
              <a:pathLst>
                <a:path w="259" h="201" extrusionOk="0">
                  <a:moveTo>
                    <a:pt x="64" y="0"/>
                  </a:moveTo>
                  <a:cubicBezTo>
                    <a:pt x="52" y="3"/>
                    <a:pt x="40" y="7"/>
                    <a:pt x="28" y="11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18" y="57"/>
                    <a:pt x="10" y="79"/>
                  </a:cubicBezTo>
                  <a:cubicBezTo>
                    <a:pt x="5" y="92"/>
                    <a:pt x="2" y="106"/>
                    <a:pt x="0" y="119"/>
                  </a:cubicBezTo>
                  <a:cubicBezTo>
                    <a:pt x="54" y="116"/>
                    <a:pt x="54" y="116"/>
                    <a:pt x="54" y="116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56" y="180"/>
                    <a:pt x="95" y="197"/>
                    <a:pt x="135" y="200"/>
                  </a:cubicBezTo>
                  <a:cubicBezTo>
                    <a:pt x="176" y="201"/>
                    <a:pt x="217" y="196"/>
                    <a:pt x="256" y="184"/>
                  </a:cubicBezTo>
                  <a:cubicBezTo>
                    <a:pt x="258" y="171"/>
                    <a:pt x="259" y="157"/>
                    <a:pt x="258" y="144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41">
              <a:extLst>
                <a:ext uri="{FF2B5EF4-FFF2-40B4-BE49-F238E27FC236}">
                  <a16:creationId xmlns:a16="http://schemas.microsoft.com/office/drawing/2014/main" id="{BE758518-0DAC-1663-4318-C54954AF12F2}"/>
                </a:ext>
              </a:extLst>
            </p:cNvPr>
            <p:cNvSpPr/>
            <p:nvPr/>
          </p:nvSpPr>
          <p:spPr>
            <a:xfrm>
              <a:off x="2527301" y="3052763"/>
              <a:ext cx="200025" cy="155575"/>
            </a:xfrm>
            <a:custGeom>
              <a:avLst/>
              <a:gdLst/>
              <a:ahLst/>
              <a:cxnLst/>
              <a:rect l="l" t="t" r="r" b="b"/>
              <a:pathLst>
                <a:path w="259" h="201" extrusionOk="0">
                  <a:moveTo>
                    <a:pt x="64" y="0"/>
                  </a:moveTo>
                  <a:cubicBezTo>
                    <a:pt x="52" y="3"/>
                    <a:pt x="40" y="7"/>
                    <a:pt x="28" y="11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18" y="57"/>
                    <a:pt x="10" y="79"/>
                  </a:cubicBezTo>
                  <a:cubicBezTo>
                    <a:pt x="5" y="92"/>
                    <a:pt x="2" y="106"/>
                    <a:pt x="0" y="119"/>
                  </a:cubicBezTo>
                  <a:cubicBezTo>
                    <a:pt x="54" y="116"/>
                    <a:pt x="54" y="116"/>
                    <a:pt x="54" y="116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56" y="180"/>
                    <a:pt x="95" y="197"/>
                    <a:pt x="135" y="200"/>
                  </a:cubicBezTo>
                  <a:cubicBezTo>
                    <a:pt x="176" y="201"/>
                    <a:pt x="217" y="196"/>
                    <a:pt x="256" y="184"/>
                  </a:cubicBezTo>
                  <a:cubicBezTo>
                    <a:pt x="258" y="171"/>
                    <a:pt x="259" y="157"/>
                    <a:pt x="258" y="144"/>
                  </a:cubicBezTo>
                  <a:lnTo>
                    <a:pt x="64" y="0"/>
                  </a:ln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1">
              <a:extLst>
                <a:ext uri="{FF2B5EF4-FFF2-40B4-BE49-F238E27FC236}">
                  <a16:creationId xmlns:a16="http://schemas.microsoft.com/office/drawing/2014/main" id="{C8D8AE65-055A-EE36-FB92-ED27BC70D711}"/>
                </a:ext>
              </a:extLst>
            </p:cNvPr>
            <p:cNvSpPr/>
            <p:nvPr/>
          </p:nvSpPr>
          <p:spPr>
            <a:xfrm>
              <a:off x="2241551" y="3303588"/>
              <a:ext cx="131763" cy="84138"/>
            </a:xfrm>
            <a:custGeom>
              <a:avLst/>
              <a:gdLst/>
              <a:ahLst/>
              <a:cxnLst/>
              <a:rect l="l" t="t" r="r" b="b"/>
              <a:pathLst>
                <a:path w="170" h="109" extrusionOk="0">
                  <a:moveTo>
                    <a:pt x="119" y="26"/>
                  </a:moveTo>
                  <a:cubicBezTo>
                    <a:pt x="119" y="26"/>
                    <a:pt x="50" y="16"/>
                    <a:pt x="25" y="8"/>
                  </a:cubicBezTo>
                  <a:cubicBezTo>
                    <a:pt x="0" y="0"/>
                    <a:pt x="20" y="31"/>
                    <a:pt x="28" y="38"/>
                  </a:cubicBezTo>
                  <a:cubicBezTo>
                    <a:pt x="36" y="45"/>
                    <a:pt x="81" y="65"/>
                    <a:pt x="113" y="82"/>
                  </a:cubicBezTo>
                  <a:cubicBezTo>
                    <a:pt x="145" y="99"/>
                    <a:pt x="154" y="109"/>
                    <a:pt x="160" y="89"/>
                  </a:cubicBezTo>
                  <a:cubicBezTo>
                    <a:pt x="164" y="77"/>
                    <a:pt x="167" y="65"/>
                    <a:pt x="170" y="53"/>
                  </a:cubicBezTo>
                  <a:lnTo>
                    <a:pt x="119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1">
              <a:extLst>
                <a:ext uri="{FF2B5EF4-FFF2-40B4-BE49-F238E27FC236}">
                  <a16:creationId xmlns:a16="http://schemas.microsoft.com/office/drawing/2014/main" id="{7274D0C0-1253-39F0-230F-8D0471E1D6A6}"/>
                </a:ext>
              </a:extLst>
            </p:cNvPr>
            <p:cNvSpPr/>
            <p:nvPr/>
          </p:nvSpPr>
          <p:spPr>
            <a:xfrm>
              <a:off x="2241551" y="3303588"/>
              <a:ext cx="131763" cy="84138"/>
            </a:xfrm>
            <a:custGeom>
              <a:avLst/>
              <a:gdLst/>
              <a:ahLst/>
              <a:cxnLst/>
              <a:rect l="l" t="t" r="r" b="b"/>
              <a:pathLst>
                <a:path w="170" h="109" extrusionOk="0">
                  <a:moveTo>
                    <a:pt x="119" y="26"/>
                  </a:moveTo>
                  <a:cubicBezTo>
                    <a:pt x="119" y="26"/>
                    <a:pt x="50" y="16"/>
                    <a:pt x="25" y="8"/>
                  </a:cubicBezTo>
                  <a:cubicBezTo>
                    <a:pt x="0" y="0"/>
                    <a:pt x="20" y="31"/>
                    <a:pt x="28" y="38"/>
                  </a:cubicBezTo>
                  <a:cubicBezTo>
                    <a:pt x="36" y="45"/>
                    <a:pt x="81" y="65"/>
                    <a:pt x="113" y="82"/>
                  </a:cubicBezTo>
                  <a:cubicBezTo>
                    <a:pt x="145" y="99"/>
                    <a:pt x="154" y="109"/>
                    <a:pt x="160" y="89"/>
                  </a:cubicBezTo>
                  <a:cubicBezTo>
                    <a:pt x="164" y="77"/>
                    <a:pt x="167" y="65"/>
                    <a:pt x="170" y="53"/>
                  </a:cubicBezTo>
                  <a:lnTo>
                    <a:pt x="119" y="26"/>
                  </a:ln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1">
              <a:extLst>
                <a:ext uri="{FF2B5EF4-FFF2-40B4-BE49-F238E27FC236}">
                  <a16:creationId xmlns:a16="http://schemas.microsoft.com/office/drawing/2014/main" id="{10A0DA67-883B-EC33-883D-A12880C47307}"/>
                </a:ext>
              </a:extLst>
            </p:cNvPr>
            <p:cNvSpPr/>
            <p:nvPr/>
          </p:nvSpPr>
          <p:spPr>
            <a:xfrm>
              <a:off x="2319338" y="3036888"/>
              <a:ext cx="409575" cy="307975"/>
            </a:xfrm>
            <a:custGeom>
              <a:avLst/>
              <a:gdLst/>
              <a:ahLst/>
              <a:cxnLst/>
              <a:rect l="l" t="t" r="r" b="b"/>
              <a:pathLst>
                <a:path w="531" h="399" extrusionOk="0">
                  <a:moveTo>
                    <a:pt x="529" y="165"/>
                  </a:moveTo>
                  <a:cubicBezTo>
                    <a:pt x="335" y="22"/>
                    <a:pt x="335" y="22"/>
                    <a:pt x="335" y="22"/>
                  </a:cubicBezTo>
                  <a:cubicBezTo>
                    <a:pt x="335" y="22"/>
                    <a:pt x="280" y="33"/>
                    <a:pt x="252" y="61"/>
                  </a:cubicBezTo>
                  <a:cubicBezTo>
                    <a:pt x="212" y="44"/>
                    <a:pt x="103" y="0"/>
                    <a:pt x="59" y="0"/>
                  </a:cubicBezTo>
                  <a:cubicBezTo>
                    <a:pt x="4" y="0"/>
                    <a:pt x="0" y="27"/>
                    <a:pt x="0" y="59"/>
                  </a:cubicBezTo>
                  <a:cubicBezTo>
                    <a:pt x="0" y="91"/>
                    <a:pt x="20" y="326"/>
                    <a:pt x="23" y="342"/>
                  </a:cubicBezTo>
                  <a:cubicBezTo>
                    <a:pt x="25" y="358"/>
                    <a:pt x="21" y="350"/>
                    <a:pt x="17" y="357"/>
                  </a:cubicBezTo>
                  <a:cubicBezTo>
                    <a:pt x="15" y="361"/>
                    <a:pt x="13" y="365"/>
                    <a:pt x="13" y="369"/>
                  </a:cubicBezTo>
                  <a:cubicBezTo>
                    <a:pt x="13" y="369"/>
                    <a:pt x="51" y="388"/>
                    <a:pt x="60" y="393"/>
                  </a:cubicBezTo>
                  <a:cubicBezTo>
                    <a:pt x="70" y="399"/>
                    <a:pt x="70" y="399"/>
                    <a:pt x="70" y="399"/>
                  </a:cubicBezTo>
                  <a:cubicBezTo>
                    <a:pt x="70" y="399"/>
                    <a:pt x="92" y="246"/>
                    <a:pt x="100" y="201"/>
                  </a:cubicBezTo>
                  <a:cubicBezTo>
                    <a:pt x="104" y="178"/>
                    <a:pt x="109" y="156"/>
                    <a:pt x="116" y="135"/>
                  </a:cubicBezTo>
                  <a:cubicBezTo>
                    <a:pt x="116" y="135"/>
                    <a:pt x="199" y="211"/>
                    <a:pt x="265" y="242"/>
                  </a:cubicBezTo>
                  <a:cubicBezTo>
                    <a:pt x="270" y="245"/>
                    <a:pt x="270" y="245"/>
                    <a:pt x="270" y="245"/>
                  </a:cubicBezTo>
                  <a:cubicBezTo>
                    <a:pt x="309" y="281"/>
                    <a:pt x="363" y="316"/>
                    <a:pt x="397" y="313"/>
                  </a:cubicBezTo>
                  <a:cubicBezTo>
                    <a:pt x="441" y="309"/>
                    <a:pt x="499" y="274"/>
                    <a:pt x="515" y="246"/>
                  </a:cubicBezTo>
                  <a:cubicBezTo>
                    <a:pt x="531" y="218"/>
                    <a:pt x="529" y="165"/>
                    <a:pt x="529" y="16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41">
              <a:extLst>
                <a:ext uri="{FF2B5EF4-FFF2-40B4-BE49-F238E27FC236}">
                  <a16:creationId xmlns:a16="http://schemas.microsoft.com/office/drawing/2014/main" id="{43BA858B-6F6E-CCEC-08F9-6D06C7E3CDA8}"/>
                </a:ext>
              </a:extLst>
            </p:cNvPr>
            <p:cNvSpPr/>
            <p:nvPr/>
          </p:nvSpPr>
          <p:spPr>
            <a:xfrm>
              <a:off x="2319338" y="3036888"/>
              <a:ext cx="409575" cy="307975"/>
            </a:xfrm>
            <a:custGeom>
              <a:avLst/>
              <a:gdLst/>
              <a:ahLst/>
              <a:cxnLst/>
              <a:rect l="l" t="t" r="r" b="b"/>
              <a:pathLst>
                <a:path w="531" h="399" extrusionOk="0">
                  <a:moveTo>
                    <a:pt x="529" y="165"/>
                  </a:moveTo>
                  <a:cubicBezTo>
                    <a:pt x="335" y="22"/>
                    <a:pt x="335" y="22"/>
                    <a:pt x="335" y="22"/>
                  </a:cubicBezTo>
                  <a:cubicBezTo>
                    <a:pt x="335" y="22"/>
                    <a:pt x="280" y="33"/>
                    <a:pt x="252" y="61"/>
                  </a:cubicBezTo>
                  <a:cubicBezTo>
                    <a:pt x="212" y="44"/>
                    <a:pt x="103" y="0"/>
                    <a:pt x="59" y="0"/>
                  </a:cubicBezTo>
                  <a:cubicBezTo>
                    <a:pt x="4" y="0"/>
                    <a:pt x="0" y="27"/>
                    <a:pt x="0" y="59"/>
                  </a:cubicBezTo>
                  <a:cubicBezTo>
                    <a:pt x="0" y="91"/>
                    <a:pt x="20" y="326"/>
                    <a:pt x="23" y="342"/>
                  </a:cubicBezTo>
                  <a:cubicBezTo>
                    <a:pt x="25" y="358"/>
                    <a:pt x="21" y="350"/>
                    <a:pt x="17" y="357"/>
                  </a:cubicBezTo>
                  <a:cubicBezTo>
                    <a:pt x="15" y="361"/>
                    <a:pt x="13" y="365"/>
                    <a:pt x="13" y="369"/>
                  </a:cubicBezTo>
                  <a:cubicBezTo>
                    <a:pt x="13" y="369"/>
                    <a:pt x="51" y="388"/>
                    <a:pt x="60" y="393"/>
                  </a:cubicBezTo>
                  <a:cubicBezTo>
                    <a:pt x="70" y="399"/>
                    <a:pt x="70" y="399"/>
                    <a:pt x="70" y="399"/>
                  </a:cubicBezTo>
                  <a:cubicBezTo>
                    <a:pt x="70" y="399"/>
                    <a:pt x="92" y="246"/>
                    <a:pt x="100" y="201"/>
                  </a:cubicBezTo>
                  <a:cubicBezTo>
                    <a:pt x="104" y="178"/>
                    <a:pt x="109" y="156"/>
                    <a:pt x="116" y="135"/>
                  </a:cubicBezTo>
                  <a:cubicBezTo>
                    <a:pt x="116" y="135"/>
                    <a:pt x="199" y="211"/>
                    <a:pt x="265" y="242"/>
                  </a:cubicBezTo>
                  <a:cubicBezTo>
                    <a:pt x="270" y="245"/>
                    <a:pt x="270" y="245"/>
                    <a:pt x="270" y="245"/>
                  </a:cubicBezTo>
                  <a:cubicBezTo>
                    <a:pt x="309" y="281"/>
                    <a:pt x="363" y="316"/>
                    <a:pt x="397" y="313"/>
                  </a:cubicBezTo>
                  <a:cubicBezTo>
                    <a:pt x="441" y="309"/>
                    <a:pt x="499" y="274"/>
                    <a:pt x="515" y="246"/>
                  </a:cubicBezTo>
                  <a:cubicBezTo>
                    <a:pt x="531" y="218"/>
                    <a:pt x="529" y="165"/>
                    <a:pt x="529" y="165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41">
              <a:extLst>
                <a:ext uri="{FF2B5EF4-FFF2-40B4-BE49-F238E27FC236}">
                  <a16:creationId xmlns:a16="http://schemas.microsoft.com/office/drawing/2014/main" id="{A005DF31-A116-AB91-04AE-5C6F0AB7ABC1}"/>
                </a:ext>
              </a:extLst>
            </p:cNvPr>
            <p:cNvSpPr/>
            <p:nvPr/>
          </p:nvSpPr>
          <p:spPr>
            <a:xfrm>
              <a:off x="2514601" y="3052763"/>
              <a:ext cx="214313" cy="204788"/>
            </a:xfrm>
            <a:custGeom>
              <a:avLst/>
              <a:gdLst/>
              <a:ahLst/>
              <a:cxnLst/>
              <a:rect l="l" t="t" r="r" b="b"/>
              <a:pathLst>
                <a:path w="278" h="264" extrusionOk="0">
                  <a:moveTo>
                    <a:pt x="124" y="31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29" y="11"/>
                    <a:pt x="0" y="39"/>
                  </a:cubicBezTo>
                  <a:cubicBezTo>
                    <a:pt x="84" y="118"/>
                    <a:pt x="84" y="118"/>
                    <a:pt x="84" y="118"/>
                  </a:cubicBezTo>
                  <a:cubicBezTo>
                    <a:pt x="84" y="118"/>
                    <a:pt x="163" y="208"/>
                    <a:pt x="219" y="264"/>
                  </a:cubicBezTo>
                  <a:cubicBezTo>
                    <a:pt x="238" y="252"/>
                    <a:pt x="254" y="238"/>
                    <a:pt x="262" y="225"/>
                  </a:cubicBezTo>
                  <a:cubicBezTo>
                    <a:pt x="278" y="197"/>
                    <a:pt x="276" y="144"/>
                    <a:pt x="276" y="144"/>
                  </a:cubicBezTo>
                  <a:cubicBezTo>
                    <a:pt x="196" y="84"/>
                    <a:pt x="196" y="84"/>
                    <a:pt x="196" y="84"/>
                  </a:cubicBezTo>
                  <a:cubicBezTo>
                    <a:pt x="178" y="74"/>
                    <a:pt x="161" y="62"/>
                    <a:pt x="145" y="48"/>
                  </a:cubicBezTo>
                  <a:lnTo>
                    <a:pt x="124" y="3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1">
              <a:extLst>
                <a:ext uri="{FF2B5EF4-FFF2-40B4-BE49-F238E27FC236}">
                  <a16:creationId xmlns:a16="http://schemas.microsoft.com/office/drawing/2014/main" id="{F22CD16F-0B61-8A28-B0C0-82ED6C502094}"/>
                </a:ext>
              </a:extLst>
            </p:cNvPr>
            <p:cNvSpPr/>
            <p:nvPr/>
          </p:nvSpPr>
          <p:spPr>
            <a:xfrm>
              <a:off x="2514601" y="3052763"/>
              <a:ext cx="214313" cy="204788"/>
            </a:xfrm>
            <a:custGeom>
              <a:avLst/>
              <a:gdLst/>
              <a:ahLst/>
              <a:cxnLst/>
              <a:rect l="l" t="t" r="r" b="b"/>
              <a:pathLst>
                <a:path w="278" h="264" extrusionOk="0">
                  <a:moveTo>
                    <a:pt x="124" y="31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29" y="11"/>
                    <a:pt x="0" y="39"/>
                  </a:cubicBezTo>
                  <a:cubicBezTo>
                    <a:pt x="84" y="118"/>
                    <a:pt x="84" y="118"/>
                    <a:pt x="84" y="118"/>
                  </a:cubicBezTo>
                  <a:cubicBezTo>
                    <a:pt x="84" y="118"/>
                    <a:pt x="163" y="208"/>
                    <a:pt x="219" y="264"/>
                  </a:cubicBezTo>
                  <a:cubicBezTo>
                    <a:pt x="238" y="252"/>
                    <a:pt x="254" y="238"/>
                    <a:pt x="262" y="225"/>
                  </a:cubicBezTo>
                  <a:cubicBezTo>
                    <a:pt x="278" y="197"/>
                    <a:pt x="276" y="144"/>
                    <a:pt x="276" y="144"/>
                  </a:cubicBezTo>
                  <a:cubicBezTo>
                    <a:pt x="196" y="84"/>
                    <a:pt x="196" y="84"/>
                    <a:pt x="196" y="84"/>
                  </a:cubicBezTo>
                  <a:cubicBezTo>
                    <a:pt x="178" y="74"/>
                    <a:pt x="161" y="62"/>
                    <a:pt x="145" y="48"/>
                  </a:cubicBezTo>
                  <a:lnTo>
                    <a:pt x="124" y="31"/>
                  </a:ln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1">
              <a:extLst>
                <a:ext uri="{FF2B5EF4-FFF2-40B4-BE49-F238E27FC236}">
                  <a16:creationId xmlns:a16="http://schemas.microsoft.com/office/drawing/2014/main" id="{1625E1C4-1ED0-8A91-ABF3-2F4FC065322E}"/>
                </a:ext>
              </a:extLst>
            </p:cNvPr>
            <p:cNvSpPr/>
            <p:nvPr/>
          </p:nvSpPr>
          <p:spPr>
            <a:xfrm>
              <a:off x="2479676" y="3071813"/>
              <a:ext cx="95250" cy="58738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0" y="0"/>
                  </a:moveTo>
                  <a:lnTo>
                    <a:pt x="42" y="33"/>
                  </a:lnTo>
                  <a:lnTo>
                    <a:pt x="60" y="37"/>
                  </a:lnTo>
                  <a:lnTo>
                    <a:pt x="25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41">
              <a:extLst>
                <a:ext uri="{FF2B5EF4-FFF2-40B4-BE49-F238E27FC236}">
                  <a16:creationId xmlns:a16="http://schemas.microsoft.com/office/drawing/2014/main" id="{E2DA97C5-CD69-BF8D-F77A-75F2437B4152}"/>
                </a:ext>
              </a:extLst>
            </p:cNvPr>
            <p:cNvSpPr/>
            <p:nvPr/>
          </p:nvSpPr>
          <p:spPr>
            <a:xfrm>
              <a:off x="2543176" y="2638426"/>
              <a:ext cx="90488" cy="119063"/>
            </a:xfrm>
            <a:custGeom>
              <a:avLst/>
              <a:gdLst/>
              <a:ahLst/>
              <a:cxnLst/>
              <a:rect l="l" t="t" r="r" b="b"/>
              <a:pathLst>
                <a:path w="119" h="154" extrusionOk="0">
                  <a:moveTo>
                    <a:pt x="22" y="154"/>
                  </a:moveTo>
                  <a:cubicBezTo>
                    <a:pt x="16" y="154"/>
                    <a:pt x="11" y="151"/>
                    <a:pt x="7" y="146"/>
                  </a:cubicBezTo>
                  <a:cubicBezTo>
                    <a:pt x="1" y="138"/>
                    <a:pt x="0" y="128"/>
                    <a:pt x="4" y="118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1"/>
                    <a:pt x="54" y="0"/>
                    <a:pt x="56" y="0"/>
                  </a:cubicBezTo>
                  <a:cubicBezTo>
                    <a:pt x="58" y="0"/>
                    <a:pt x="60" y="1"/>
                    <a:pt x="61" y="3"/>
                  </a:cubicBezTo>
                  <a:cubicBezTo>
                    <a:pt x="115" y="106"/>
                    <a:pt x="115" y="106"/>
                    <a:pt x="115" y="106"/>
                  </a:cubicBezTo>
                  <a:cubicBezTo>
                    <a:pt x="119" y="115"/>
                    <a:pt x="119" y="125"/>
                    <a:pt x="114" y="133"/>
                  </a:cubicBezTo>
                  <a:cubicBezTo>
                    <a:pt x="111" y="140"/>
                    <a:pt x="105" y="144"/>
                    <a:pt x="98" y="145"/>
                  </a:cubicBezTo>
                  <a:cubicBezTo>
                    <a:pt x="25" y="154"/>
                    <a:pt x="25" y="154"/>
                    <a:pt x="25" y="154"/>
                  </a:cubicBezTo>
                  <a:lnTo>
                    <a:pt x="22" y="154"/>
                  </a:lnTo>
                  <a:close/>
                  <a:moveTo>
                    <a:pt x="57" y="18"/>
                  </a:moveTo>
                  <a:cubicBezTo>
                    <a:pt x="14" y="122"/>
                    <a:pt x="14" y="122"/>
                    <a:pt x="14" y="122"/>
                  </a:cubicBezTo>
                  <a:cubicBezTo>
                    <a:pt x="11" y="128"/>
                    <a:pt x="12" y="135"/>
                    <a:pt x="15" y="140"/>
                  </a:cubicBezTo>
                  <a:cubicBezTo>
                    <a:pt x="17" y="143"/>
                    <a:pt x="20" y="144"/>
                    <a:pt x="23" y="144"/>
                  </a:cubicBezTo>
                  <a:cubicBezTo>
                    <a:pt x="97" y="135"/>
                    <a:pt x="97" y="135"/>
                    <a:pt x="97" y="135"/>
                  </a:cubicBezTo>
                  <a:cubicBezTo>
                    <a:pt x="100" y="134"/>
                    <a:pt x="104" y="131"/>
                    <a:pt x="105" y="128"/>
                  </a:cubicBezTo>
                  <a:cubicBezTo>
                    <a:pt x="108" y="122"/>
                    <a:pt x="108" y="116"/>
                    <a:pt x="105" y="111"/>
                  </a:cubicBezTo>
                  <a:lnTo>
                    <a:pt x="57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41">
              <a:extLst>
                <a:ext uri="{FF2B5EF4-FFF2-40B4-BE49-F238E27FC236}">
                  <a16:creationId xmlns:a16="http://schemas.microsoft.com/office/drawing/2014/main" id="{C487F0B2-42D0-2D34-9DCF-530EC04C225B}"/>
                </a:ext>
              </a:extLst>
            </p:cNvPr>
            <p:cNvSpPr/>
            <p:nvPr/>
          </p:nvSpPr>
          <p:spPr>
            <a:xfrm>
              <a:off x="2543176" y="2638426"/>
              <a:ext cx="90488" cy="119063"/>
            </a:xfrm>
            <a:custGeom>
              <a:avLst/>
              <a:gdLst/>
              <a:ahLst/>
              <a:cxnLst/>
              <a:rect l="l" t="t" r="r" b="b"/>
              <a:pathLst>
                <a:path w="119" h="154" extrusionOk="0">
                  <a:moveTo>
                    <a:pt x="22" y="154"/>
                  </a:moveTo>
                  <a:cubicBezTo>
                    <a:pt x="16" y="154"/>
                    <a:pt x="11" y="151"/>
                    <a:pt x="7" y="146"/>
                  </a:cubicBezTo>
                  <a:cubicBezTo>
                    <a:pt x="1" y="138"/>
                    <a:pt x="0" y="128"/>
                    <a:pt x="4" y="118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1"/>
                    <a:pt x="54" y="0"/>
                    <a:pt x="56" y="0"/>
                  </a:cubicBezTo>
                  <a:cubicBezTo>
                    <a:pt x="58" y="0"/>
                    <a:pt x="60" y="1"/>
                    <a:pt x="61" y="3"/>
                  </a:cubicBezTo>
                  <a:cubicBezTo>
                    <a:pt x="115" y="106"/>
                    <a:pt x="115" y="106"/>
                    <a:pt x="115" y="106"/>
                  </a:cubicBezTo>
                  <a:cubicBezTo>
                    <a:pt x="119" y="115"/>
                    <a:pt x="119" y="125"/>
                    <a:pt x="114" y="133"/>
                  </a:cubicBezTo>
                  <a:cubicBezTo>
                    <a:pt x="111" y="140"/>
                    <a:pt x="105" y="144"/>
                    <a:pt x="98" y="145"/>
                  </a:cubicBezTo>
                  <a:cubicBezTo>
                    <a:pt x="25" y="154"/>
                    <a:pt x="25" y="154"/>
                    <a:pt x="25" y="154"/>
                  </a:cubicBezTo>
                  <a:lnTo>
                    <a:pt x="22" y="154"/>
                  </a:lnTo>
                  <a:close/>
                  <a:moveTo>
                    <a:pt x="57" y="18"/>
                  </a:moveTo>
                  <a:cubicBezTo>
                    <a:pt x="14" y="122"/>
                    <a:pt x="14" y="122"/>
                    <a:pt x="14" y="122"/>
                  </a:cubicBezTo>
                  <a:cubicBezTo>
                    <a:pt x="11" y="128"/>
                    <a:pt x="12" y="135"/>
                    <a:pt x="15" y="140"/>
                  </a:cubicBezTo>
                  <a:cubicBezTo>
                    <a:pt x="17" y="143"/>
                    <a:pt x="20" y="144"/>
                    <a:pt x="23" y="144"/>
                  </a:cubicBezTo>
                  <a:cubicBezTo>
                    <a:pt x="97" y="135"/>
                    <a:pt x="97" y="135"/>
                    <a:pt x="97" y="135"/>
                  </a:cubicBezTo>
                  <a:cubicBezTo>
                    <a:pt x="100" y="134"/>
                    <a:pt x="104" y="131"/>
                    <a:pt x="105" y="128"/>
                  </a:cubicBezTo>
                  <a:cubicBezTo>
                    <a:pt x="108" y="122"/>
                    <a:pt x="108" y="116"/>
                    <a:pt x="105" y="111"/>
                  </a:cubicBezTo>
                  <a:lnTo>
                    <a:pt x="57" y="18"/>
                  </a:ln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3" name="Google Shape;1043;p41">
              <a:extLst>
                <a:ext uri="{FF2B5EF4-FFF2-40B4-BE49-F238E27FC236}">
                  <a16:creationId xmlns:a16="http://schemas.microsoft.com/office/drawing/2014/main" id="{316ACBA1-A51A-3A0D-CFE9-B09D08193A39}"/>
                </a:ext>
              </a:extLst>
            </p:cNvPr>
            <p:cNvCxnSpPr/>
            <p:nvPr/>
          </p:nvCxnSpPr>
          <p:spPr>
            <a:xfrm flipH="1">
              <a:off x="2541713" y="2887663"/>
              <a:ext cx="34800" cy="2604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4" name="Google Shape;1044;p41">
              <a:extLst>
                <a:ext uri="{FF2B5EF4-FFF2-40B4-BE49-F238E27FC236}">
                  <a16:creationId xmlns:a16="http://schemas.microsoft.com/office/drawing/2014/main" id="{FC31C16F-6340-A20A-1396-50CCC5B1593A}"/>
                </a:ext>
              </a:extLst>
            </p:cNvPr>
            <p:cNvSpPr/>
            <p:nvPr/>
          </p:nvSpPr>
          <p:spPr>
            <a:xfrm>
              <a:off x="2566988" y="3025776"/>
              <a:ext cx="206375" cy="146050"/>
            </a:xfrm>
            <a:custGeom>
              <a:avLst/>
              <a:gdLst/>
              <a:ahLst/>
              <a:cxnLst/>
              <a:rect l="l" t="t" r="r" b="b"/>
              <a:pathLst>
                <a:path w="266" h="190" extrusionOk="0">
                  <a:moveTo>
                    <a:pt x="32" y="3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56" y="121"/>
                    <a:pt x="122" y="153"/>
                  </a:cubicBezTo>
                  <a:cubicBezTo>
                    <a:pt x="187" y="185"/>
                    <a:pt x="206" y="190"/>
                    <a:pt x="206" y="190"/>
                  </a:cubicBezTo>
                  <a:cubicBezTo>
                    <a:pt x="266" y="145"/>
                    <a:pt x="266" y="145"/>
                    <a:pt x="266" y="145"/>
                  </a:cubicBezTo>
                  <a:cubicBezTo>
                    <a:pt x="176" y="116"/>
                    <a:pt x="94" y="66"/>
                    <a:pt x="26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1">
              <a:extLst>
                <a:ext uri="{FF2B5EF4-FFF2-40B4-BE49-F238E27FC236}">
                  <a16:creationId xmlns:a16="http://schemas.microsoft.com/office/drawing/2014/main" id="{DFA9A14B-329D-6E5A-ACF3-7D529926E7CA}"/>
                </a:ext>
              </a:extLst>
            </p:cNvPr>
            <p:cNvSpPr/>
            <p:nvPr/>
          </p:nvSpPr>
          <p:spPr>
            <a:xfrm>
              <a:off x="2566988" y="3025776"/>
              <a:ext cx="206375" cy="146050"/>
            </a:xfrm>
            <a:custGeom>
              <a:avLst/>
              <a:gdLst/>
              <a:ahLst/>
              <a:cxnLst/>
              <a:rect l="l" t="t" r="r" b="b"/>
              <a:pathLst>
                <a:path w="266" h="190" extrusionOk="0">
                  <a:moveTo>
                    <a:pt x="32" y="3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56" y="121"/>
                    <a:pt x="122" y="153"/>
                  </a:cubicBezTo>
                  <a:cubicBezTo>
                    <a:pt x="187" y="185"/>
                    <a:pt x="206" y="190"/>
                    <a:pt x="206" y="190"/>
                  </a:cubicBezTo>
                  <a:cubicBezTo>
                    <a:pt x="266" y="145"/>
                    <a:pt x="266" y="145"/>
                    <a:pt x="266" y="145"/>
                  </a:cubicBezTo>
                  <a:cubicBezTo>
                    <a:pt x="176" y="116"/>
                    <a:pt x="94" y="66"/>
                    <a:pt x="26" y="0"/>
                  </a:cubicBez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1">
              <a:extLst>
                <a:ext uri="{FF2B5EF4-FFF2-40B4-BE49-F238E27FC236}">
                  <a16:creationId xmlns:a16="http://schemas.microsoft.com/office/drawing/2014/main" id="{A042C7A0-DE39-9BBF-C1AA-80AFB8249C88}"/>
                </a:ext>
              </a:extLst>
            </p:cNvPr>
            <p:cNvSpPr/>
            <p:nvPr/>
          </p:nvSpPr>
          <p:spPr>
            <a:xfrm>
              <a:off x="2514601" y="2690813"/>
              <a:ext cx="349250" cy="458788"/>
            </a:xfrm>
            <a:custGeom>
              <a:avLst/>
              <a:gdLst/>
              <a:ahLst/>
              <a:cxnLst/>
              <a:rect l="l" t="t" r="r" b="b"/>
              <a:pathLst>
                <a:path w="454" h="593" extrusionOk="0">
                  <a:moveTo>
                    <a:pt x="335" y="268"/>
                  </a:moveTo>
                  <a:cubicBezTo>
                    <a:pt x="335" y="268"/>
                    <a:pt x="303" y="245"/>
                    <a:pt x="246" y="238"/>
                  </a:cubicBezTo>
                  <a:cubicBezTo>
                    <a:pt x="188" y="231"/>
                    <a:pt x="80" y="185"/>
                    <a:pt x="80" y="185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10" y="130"/>
                    <a:pt x="5" y="194"/>
                  </a:cubicBezTo>
                  <a:cubicBezTo>
                    <a:pt x="0" y="258"/>
                    <a:pt x="0" y="302"/>
                    <a:pt x="19" y="313"/>
                  </a:cubicBezTo>
                  <a:cubicBezTo>
                    <a:pt x="37" y="324"/>
                    <a:pt x="171" y="337"/>
                    <a:pt x="171" y="337"/>
                  </a:cubicBezTo>
                  <a:cubicBezTo>
                    <a:pt x="171" y="337"/>
                    <a:pt x="93" y="420"/>
                    <a:pt x="99" y="443"/>
                  </a:cubicBezTo>
                  <a:cubicBezTo>
                    <a:pt x="104" y="466"/>
                    <a:pt x="188" y="548"/>
                    <a:pt x="244" y="570"/>
                  </a:cubicBezTo>
                  <a:cubicBezTo>
                    <a:pt x="300" y="591"/>
                    <a:pt x="326" y="593"/>
                    <a:pt x="345" y="578"/>
                  </a:cubicBezTo>
                  <a:cubicBezTo>
                    <a:pt x="363" y="563"/>
                    <a:pt x="427" y="496"/>
                    <a:pt x="441" y="423"/>
                  </a:cubicBezTo>
                  <a:cubicBezTo>
                    <a:pt x="454" y="350"/>
                    <a:pt x="435" y="323"/>
                    <a:pt x="405" y="297"/>
                  </a:cubicBezTo>
                  <a:cubicBezTo>
                    <a:pt x="385" y="281"/>
                    <a:pt x="361" y="271"/>
                    <a:pt x="335" y="268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1">
              <a:extLst>
                <a:ext uri="{FF2B5EF4-FFF2-40B4-BE49-F238E27FC236}">
                  <a16:creationId xmlns:a16="http://schemas.microsoft.com/office/drawing/2014/main" id="{651910D5-6C4B-B25A-A246-FCF8FD881D69}"/>
                </a:ext>
              </a:extLst>
            </p:cNvPr>
            <p:cNvSpPr/>
            <p:nvPr/>
          </p:nvSpPr>
          <p:spPr>
            <a:xfrm>
              <a:off x="2514601" y="2690813"/>
              <a:ext cx="349250" cy="458788"/>
            </a:xfrm>
            <a:custGeom>
              <a:avLst/>
              <a:gdLst/>
              <a:ahLst/>
              <a:cxnLst/>
              <a:rect l="l" t="t" r="r" b="b"/>
              <a:pathLst>
                <a:path w="454" h="593" extrusionOk="0">
                  <a:moveTo>
                    <a:pt x="335" y="268"/>
                  </a:moveTo>
                  <a:cubicBezTo>
                    <a:pt x="335" y="268"/>
                    <a:pt x="303" y="245"/>
                    <a:pt x="246" y="238"/>
                  </a:cubicBezTo>
                  <a:cubicBezTo>
                    <a:pt x="188" y="231"/>
                    <a:pt x="80" y="185"/>
                    <a:pt x="80" y="185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10" y="130"/>
                    <a:pt x="5" y="194"/>
                  </a:cubicBezTo>
                  <a:cubicBezTo>
                    <a:pt x="0" y="258"/>
                    <a:pt x="0" y="302"/>
                    <a:pt x="19" y="313"/>
                  </a:cubicBezTo>
                  <a:cubicBezTo>
                    <a:pt x="37" y="324"/>
                    <a:pt x="171" y="337"/>
                    <a:pt x="171" y="337"/>
                  </a:cubicBezTo>
                  <a:cubicBezTo>
                    <a:pt x="171" y="337"/>
                    <a:pt x="93" y="420"/>
                    <a:pt x="99" y="443"/>
                  </a:cubicBezTo>
                  <a:cubicBezTo>
                    <a:pt x="104" y="466"/>
                    <a:pt x="188" y="548"/>
                    <a:pt x="244" y="570"/>
                  </a:cubicBezTo>
                  <a:cubicBezTo>
                    <a:pt x="300" y="591"/>
                    <a:pt x="326" y="593"/>
                    <a:pt x="345" y="578"/>
                  </a:cubicBezTo>
                  <a:cubicBezTo>
                    <a:pt x="363" y="563"/>
                    <a:pt x="427" y="496"/>
                    <a:pt x="441" y="423"/>
                  </a:cubicBezTo>
                  <a:cubicBezTo>
                    <a:pt x="454" y="350"/>
                    <a:pt x="435" y="323"/>
                    <a:pt x="405" y="297"/>
                  </a:cubicBezTo>
                  <a:cubicBezTo>
                    <a:pt x="385" y="281"/>
                    <a:pt x="361" y="271"/>
                    <a:pt x="335" y="268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1">
              <a:extLst>
                <a:ext uri="{FF2B5EF4-FFF2-40B4-BE49-F238E27FC236}">
                  <a16:creationId xmlns:a16="http://schemas.microsoft.com/office/drawing/2014/main" id="{FB6AF656-C9FE-2CA5-6F05-C7BC4B8849F3}"/>
                </a:ext>
              </a:extLst>
            </p:cNvPr>
            <p:cNvSpPr/>
            <p:nvPr/>
          </p:nvSpPr>
          <p:spPr>
            <a:xfrm>
              <a:off x="2646363" y="2909888"/>
              <a:ext cx="26988" cy="47625"/>
            </a:xfrm>
            <a:custGeom>
              <a:avLst/>
              <a:gdLst/>
              <a:ahLst/>
              <a:cxnLst/>
              <a:rect l="l" t="t" r="r" b="b"/>
              <a:pathLst>
                <a:path w="34" h="62" extrusionOk="0">
                  <a:moveTo>
                    <a:pt x="34" y="0"/>
                  </a:moveTo>
                  <a:cubicBezTo>
                    <a:pt x="34" y="0"/>
                    <a:pt x="0" y="21"/>
                    <a:pt x="2" y="62"/>
                  </a:cubicBez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41">
              <a:extLst>
                <a:ext uri="{FF2B5EF4-FFF2-40B4-BE49-F238E27FC236}">
                  <a16:creationId xmlns:a16="http://schemas.microsoft.com/office/drawing/2014/main" id="{727B93AD-B876-8771-3ECD-3962A1AFA876}"/>
                </a:ext>
              </a:extLst>
            </p:cNvPr>
            <p:cNvSpPr/>
            <p:nvPr/>
          </p:nvSpPr>
          <p:spPr>
            <a:xfrm>
              <a:off x="2692401" y="2879726"/>
              <a:ext cx="173038" cy="119063"/>
            </a:xfrm>
            <a:custGeom>
              <a:avLst/>
              <a:gdLst/>
              <a:ahLst/>
              <a:cxnLst/>
              <a:rect l="l" t="t" r="r" b="b"/>
              <a:pathLst>
                <a:path w="225" h="154" extrusionOk="0">
                  <a:moveTo>
                    <a:pt x="119" y="5"/>
                  </a:moveTo>
                  <a:cubicBezTo>
                    <a:pt x="119" y="5"/>
                    <a:pt x="67" y="0"/>
                    <a:pt x="39" y="5"/>
                  </a:cubicBezTo>
                  <a:cubicBezTo>
                    <a:pt x="11" y="11"/>
                    <a:pt x="0" y="25"/>
                    <a:pt x="0" y="25"/>
                  </a:cubicBezTo>
                  <a:cubicBezTo>
                    <a:pt x="0" y="25"/>
                    <a:pt x="64" y="64"/>
                    <a:pt x="68" y="82"/>
                  </a:cubicBezTo>
                  <a:cubicBezTo>
                    <a:pt x="72" y="99"/>
                    <a:pt x="76" y="103"/>
                    <a:pt x="76" y="103"/>
                  </a:cubicBezTo>
                  <a:cubicBezTo>
                    <a:pt x="76" y="103"/>
                    <a:pt x="134" y="106"/>
                    <a:pt x="159" y="118"/>
                  </a:cubicBezTo>
                  <a:cubicBezTo>
                    <a:pt x="176" y="127"/>
                    <a:pt x="191" y="139"/>
                    <a:pt x="203" y="154"/>
                  </a:cubicBezTo>
                  <a:cubicBezTo>
                    <a:pt x="203" y="154"/>
                    <a:pt x="225" y="126"/>
                    <a:pt x="209" y="84"/>
                  </a:cubicBezTo>
                  <a:cubicBezTo>
                    <a:pt x="192" y="43"/>
                    <a:pt x="151" y="3"/>
                    <a:pt x="119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1">
              <a:extLst>
                <a:ext uri="{FF2B5EF4-FFF2-40B4-BE49-F238E27FC236}">
                  <a16:creationId xmlns:a16="http://schemas.microsoft.com/office/drawing/2014/main" id="{93C9EFF3-F65F-E7E1-8E13-E210F627F8B4}"/>
                </a:ext>
              </a:extLst>
            </p:cNvPr>
            <p:cNvSpPr/>
            <p:nvPr/>
          </p:nvSpPr>
          <p:spPr>
            <a:xfrm>
              <a:off x="2692401" y="2879726"/>
              <a:ext cx="173038" cy="119063"/>
            </a:xfrm>
            <a:custGeom>
              <a:avLst/>
              <a:gdLst/>
              <a:ahLst/>
              <a:cxnLst/>
              <a:rect l="l" t="t" r="r" b="b"/>
              <a:pathLst>
                <a:path w="225" h="154" extrusionOk="0">
                  <a:moveTo>
                    <a:pt x="119" y="5"/>
                  </a:moveTo>
                  <a:cubicBezTo>
                    <a:pt x="119" y="5"/>
                    <a:pt x="67" y="0"/>
                    <a:pt x="39" y="5"/>
                  </a:cubicBezTo>
                  <a:cubicBezTo>
                    <a:pt x="11" y="11"/>
                    <a:pt x="0" y="25"/>
                    <a:pt x="0" y="25"/>
                  </a:cubicBezTo>
                  <a:cubicBezTo>
                    <a:pt x="0" y="25"/>
                    <a:pt x="64" y="64"/>
                    <a:pt x="68" y="82"/>
                  </a:cubicBezTo>
                  <a:cubicBezTo>
                    <a:pt x="72" y="99"/>
                    <a:pt x="76" y="103"/>
                    <a:pt x="76" y="103"/>
                  </a:cubicBezTo>
                  <a:cubicBezTo>
                    <a:pt x="76" y="103"/>
                    <a:pt x="134" y="106"/>
                    <a:pt x="159" y="118"/>
                  </a:cubicBezTo>
                  <a:cubicBezTo>
                    <a:pt x="176" y="127"/>
                    <a:pt x="191" y="139"/>
                    <a:pt x="203" y="154"/>
                  </a:cubicBezTo>
                  <a:cubicBezTo>
                    <a:pt x="203" y="154"/>
                    <a:pt x="225" y="126"/>
                    <a:pt x="209" y="84"/>
                  </a:cubicBezTo>
                  <a:cubicBezTo>
                    <a:pt x="192" y="43"/>
                    <a:pt x="151" y="3"/>
                    <a:pt x="119" y="5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1">
              <a:extLst>
                <a:ext uri="{FF2B5EF4-FFF2-40B4-BE49-F238E27FC236}">
                  <a16:creationId xmlns:a16="http://schemas.microsoft.com/office/drawing/2014/main" id="{61A3A879-BA28-7FD3-D153-4FFCD572F09D}"/>
                </a:ext>
              </a:extLst>
            </p:cNvPr>
            <p:cNvSpPr/>
            <p:nvPr/>
          </p:nvSpPr>
          <p:spPr>
            <a:xfrm>
              <a:off x="2744788" y="2886076"/>
              <a:ext cx="77788" cy="74613"/>
            </a:xfrm>
            <a:custGeom>
              <a:avLst/>
              <a:gdLst/>
              <a:ahLst/>
              <a:cxnLst/>
              <a:rect l="l" t="t" r="r" b="b"/>
              <a:pathLst>
                <a:path w="101" h="97" extrusionOk="0">
                  <a:moveTo>
                    <a:pt x="32" y="0"/>
                  </a:moveTo>
                  <a:cubicBezTo>
                    <a:pt x="32" y="0"/>
                    <a:pt x="0" y="92"/>
                    <a:pt x="9" y="95"/>
                  </a:cubicBezTo>
                  <a:cubicBezTo>
                    <a:pt x="18" y="97"/>
                    <a:pt x="85" y="53"/>
                    <a:pt x="93" y="47"/>
                  </a:cubicBezTo>
                  <a:cubicBezTo>
                    <a:pt x="101" y="4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1">
              <a:extLst>
                <a:ext uri="{FF2B5EF4-FFF2-40B4-BE49-F238E27FC236}">
                  <a16:creationId xmlns:a16="http://schemas.microsoft.com/office/drawing/2014/main" id="{24FA411D-687A-4832-ED98-F784A7272811}"/>
                </a:ext>
              </a:extLst>
            </p:cNvPr>
            <p:cNvSpPr/>
            <p:nvPr/>
          </p:nvSpPr>
          <p:spPr>
            <a:xfrm>
              <a:off x="2744788" y="2886076"/>
              <a:ext cx="77788" cy="74613"/>
            </a:xfrm>
            <a:custGeom>
              <a:avLst/>
              <a:gdLst/>
              <a:ahLst/>
              <a:cxnLst/>
              <a:rect l="l" t="t" r="r" b="b"/>
              <a:pathLst>
                <a:path w="101" h="97" extrusionOk="0">
                  <a:moveTo>
                    <a:pt x="32" y="0"/>
                  </a:moveTo>
                  <a:cubicBezTo>
                    <a:pt x="32" y="0"/>
                    <a:pt x="0" y="92"/>
                    <a:pt x="9" y="95"/>
                  </a:cubicBezTo>
                  <a:cubicBezTo>
                    <a:pt x="18" y="97"/>
                    <a:pt x="85" y="53"/>
                    <a:pt x="93" y="47"/>
                  </a:cubicBezTo>
                  <a:cubicBezTo>
                    <a:pt x="101" y="40"/>
                    <a:pt x="32" y="0"/>
                    <a:pt x="32" y="0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1">
              <a:extLst>
                <a:ext uri="{FF2B5EF4-FFF2-40B4-BE49-F238E27FC236}">
                  <a16:creationId xmlns:a16="http://schemas.microsoft.com/office/drawing/2014/main" id="{65465958-7E24-1C40-3260-F792E637E667}"/>
                </a:ext>
              </a:extLst>
            </p:cNvPr>
            <p:cNvSpPr/>
            <p:nvPr/>
          </p:nvSpPr>
          <p:spPr>
            <a:xfrm>
              <a:off x="2546351" y="2606676"/>
              <a:ext cx="76200" cy="96838"/>
            </a:xfrm>
            <a:custGeom>
              <a:avLst/>
              <a:gdLst/>
              <a:ahLst/>
              <a:cxnLst/>
              <a:rect l="l" t="t" r="r" b="b"/>
              <a:pathLst>
                <a:path w="99" h="124" extrusionOk="0">
                  <a:moveTo>
                    <a:pt x="1" y="116"/>
                  </a:moveTo>
                  <a:cubicBezTo>
                    <a:pt x="1" y="116"/>
                    <a:pt x="7" y="82"/>
                    <a:pt x="8" y="61"/>
                  </a:cubicBezTo>
                  <a:cubicBezTo>
                    <a:pt x="9" y="40"/>
                    <a:pt x="0" y="23"/>
                    <a:pt x="22" y="17"/>
                  </a:cubicBezTo>
                  <a:cubicBezTo>
                    <a:pt x="43" y="12"/>
                    <a:pt x="91" y="0"/>
                    <a:pt x="95" y="10"/>
                  </a:cubicBezTo>
                  <a:cubicBezTo>
                    <a:pt x="99" y="21"/>
                    <a:pt x="99" y="45"/>
                    <a:pt x="98" y="61"/>
                  </a:cubicBezTo>
                  <a:cubicBezTo>
                    <a:pt x="97" y="77"/>
                    <a:pt x="78" y="88"/>
                    <a:pt x="71" y="100"/>
                  </a:cubicBezTo>
                  <a:cubicBezTo>
                    <a:pt x="67" y="108"/>
                    <a:pt x="64" y="116"/>
                    <a:pt x="63" y="124"/>
                  </a:cubicBezTo>
                  <a:lnTo>
                    <a:pt x="1" y="116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1">
              <a:extLst>
                <a:ext uri="{FF2B5EF4-FFF2-40B4-BE49-F238E27FC236}">
                  <a16:creationId xmlns:a16="http://schemas.microsoft.com/office/drawing/2014/main" id="{98579635-6D9D-E11B-9929-051F1769FBDC}"/>
                </a:ext>
              </a:extLst>
            </p:cNvPr>
            <p:cNvSpPr/>
            <p:nvPr/>
          </p:nvSpPr>
          <p:spPr>
            <a:xfrm>
              <a:off x="2546351" y="2606676"/>
              <a:ext cx="76200" cy="96838"/>
            </a:xfrm>
            <a:custGeom>
              <a:avLst/>
              <a:gdLst/>
              <a:ahLst/>
              <a:cxnLst/>
              <a:rect l="l" t="t" r="r" b="b"/>
              <a:pathLst>
                <a:path w="99" h="124" extrusionOk="0">
                  <a:moveTo>
                    <a:pt x="1" y="116"/>
                  </a:moveTo>
                  <a:cubicBezTo>
                    <a:pt x="1" y="116"/>
                    <a:pt x="7" y="82"/>
                    <a:pt x="8" y="61"/>
                  </a:cubicBezTo>
                  <a:cubicBezTo>
                    <a:pt x="9" y="40"/>
                    <a:pt x="0" y="23"/>
                    <a:pt x="22" y="17"/>
                  </a:cubicBezTo>
                  <a:cubicBezTo>
                    <a:pt x="43" y="12"/>
                    <a:pt x="91" y="0"/>
                    <a:pt x="95" y="10"/>
                  </a:cubicBezTo>
                  <a:cubicBezTo>
                    <a:pt x="99" y="21"/>
                    <a:pt x="99" y="45"/>
                    <a:pt x="98" y="61"/>
                  </a:cubicBezTo>
                  <a:cubicBezTo>
                    <a:pt x="97" y="77"/>
                    <a:pt x="78" y="88"/>
                    <a:pt x="71" y="100"/>
                  </a:cubicBezTo>
                  <a:cubicBezTo>
                    <a:pt x="67" y="108"/>
                    <a:pt x="64" y="116"/>
                    <a:pt x="63" y="124"/>
                  </a:cubicBezTo>
                  <a:lnTo>
                    <a:pt x="1" y="116"/>
                  </a:lnTo>
                  <a:close/>
                </a:path>
              </a:pathLst>
            </a:custGeom>
            <a:solidFill>
              <a:srgbClr val="4D575C"/>
            </a:solidFill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1">
              <a:extLst>
                <a:ext uri="{FF2B5EF4-FFF2-40B4-BE49-F238E27FC236}">
                  <a16:creationId xmlns:a16="http://schemas.microsoft.com/office/drawing/2014/main" id="{5DD437A1-5630-249E-4AFF-0BDE8BFCB620}"/>
                </a:ext>
              </a:extLst>
            </p:cNvPr>
            <p:cNvSpPr/>
            <p:nvPr/>
          </p:nvSpPr>
          <p:spPr>
            <a:xfrm>
              <a:off x="2540001" y="2530476"/>
              <a:ext cx="92075" cy="119063"/>
            </a:xfrm>
            <a:custGeom>
              <a:avLst/>
              <a:gdLst/>
              <a:ahLst/>
              <a:cxnLst/>
              <a:rect l="l" t="t" r="r" b="b"/>
              <a:pathLst>
                <a:path w="119" h="155" extrusionOk="0">
                  <a:moveTo>
                    <a:pt x="22" y="155"/>
                  </a:moveTo>
                  <a:cubicBezTo>
                    <a:pt x="16" y="154"/>
                    <a:pt x="10" y="152"/>
                    <a:pt x="7" y="147"/>
                  </a:cubicBezTo>
                  <a:cubicBezTo>
                    <a:pt x="1" y="138"/>
                    <a:pt x="0" y="128"/>
                    <a:pt x="4" y="119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2"/>
                    <a:pt x="54" y="0"/>
                    <a:pt x="56" y="0"/>
                  </a:cubicBezTo>
                  <a:cubicBezTo>
                    <a:pt x="58" y="0"/>
                    <a:pt x="60" y="1"/>
                    <a:pt x="61" y="3"/>
                  </a:cubicBezTo>
                  <a:cubicBezTo>
                    <a:pt x="114" y="107"/>
                    <a:pt x="114" y="107"/>
                    <a:pt x="114" y="107"/>
                  </a:cubicBezTo>
                  <a:cubicBezTo>
                    <a:pt x="119" y="115"/>
                    <a:pt x="118" y="125"/>
                    <a:pt x="114" y="134"/>
                  </a:cubicBezTo>
                  <a:cubicBezTo>
                    <a:pt x="111" y="140"/>
                    <a:pt x="105" y="145"/>
                    <a:pt x="98" y="146"/>
                  </a:cubicBezTo>
                  <a:cubicBezTo>
                    <a:pt x="24" y="155"/>
                    <a:pt x="24" y="155"/>
                    <a:pt x="24" y="155"/>
                  </a:cubicBezTo>
                  <a:lnTo>
                    <a:pt x="22" y="155"/>
                  </a:lnTo>
                  <a:close/>
                  <a:moveTo>
                    <a:pt x="57" y="18"/>
                  </a:moveTo>
                  <a:cubicBezTo>
                    <a:pt x="13" y="123"/>
                    <a:pt x="13" y="123"/>
                    <a:pt x="13" y="123"/>
                  </a:cubicBezTo>
                  <a:cubicBezTo>
                    <a:pt x="11" y="128"/>
                    <a:pt x="11" y="135"/>
                    <a:pt x="15" y="140"/>
                  </a:cubicBezTo>
                  <a:cubicBezTo>
                    <a:pt x="17" y="143"/>
                    <a:pt x="20" y="144"/>
                    <a:pt x="23" y="144"/>
                  </a:cubicBezTo>
                  <a:cubicBezTo>
                    <a:pt x="96" y="135"/>
                    <a:pt x="96" y="135"/>
                    <a:pt x="96" y="135"/>
                  </a:cubicBezTo>
                  <a:cubicBezTo>
                    <a:pt x="100" y="134"/>
                    <a:pt x="103" y="132"/>
                    <a:pt x="105" y="128"/>
                  </a:cubicBezTo>
                  <a:cubicBezTo>
                    <a:pt x="107" y="123"/>
                    <a:pt x="107" y="117"/>
                    <a:pt x="105" y="111"/>
                  </a:cubicBezTo>
                  <a:lnTo>
                    <a:pt x="57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1">
              <a:extLst>
                <a:ext uri="{FF2B5EF4-FFF2-40B4-BE49-F238E27FC236}">
                  <a16:creationId xmlns:a16="http://schemas.microsoft.com/office/drawing/2014/main" id="{D41C3E6F-366D-3700-F966-F9C4B9B4C2EA}"/>
                </a:ext>
              </a:extLst>
            </p:cNvPr>
            <p:cNvSpPr/>
            <p:nvPr/>
          </p:nvSpPr>
          <p:spPr>
            <a:xfrm>
              <a:off x="2540001" y="2530476"/>
              <a:ext cx="92075" cy="119063"/>
            </a:xfrm>
            <a:custGeom>
              <a:avLst/>
              <a:gdLst/>
              <a:ahLst/>
              <a:cxnLst/>
              <a:rect l="l" t="t" r="r" b="b"/>
              <a:pathLst>
                <a:path w="119" h="155" extrusionOk="0">
                  <a:moveTo>
                    <a:pt x="22" y="155"/>
                  </a:moveTo>
                  <a:cubicBezTo>
                    <a:pt x="16" y="154"/>
                    <a:pt x="10" y="152"/>
                    <a:pt x="7" y="147"/>
                  </a:cubicBezTo>
                  <a:cubicBezTo>
                    <a:pt x="1" y="138"/>
                    <a:pt x="0" y="128"/>
                    <a:pt x="4" y="119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2"/>
                    <a:pt x="54" y="0"/>
                    <a:pt x="56" y="0"/>
                  </a:cubicBezTo>
                  <a:cubicBezTo>
                    <a:pt x="58" y="0"/>
                    <a:pt x="60" y="1"/>
                    <a:pt x="61" y="3"/>
                  </a:cubicBezTo>
                  <a:cubicBezTo>
                    <a:pt x="114" y="107"/>
                    <a:pt x="114" y="107"/>
                    <a:pt x="114" y="107"/>
                  </a:cubicBezTo>
                  <a:cubicBezTo>
                    <a:pt x="119" y="115"/>
                    <a:pt x="118" y="125"/>
                    <a:pt x="114" y="134"/>
                  </a:cubicBezTo>
                  <a:cubicBezTo>
                    <a:pt x="111" y="140"/>
                    <a:pt x="105" y="145"/>
                    <a:pt x="98" y="146"/>
                  </a:cubicBezTo>
                  <a:cubicBezTo>
                    <a:pt x="24" y="155"/>
                    <a:pt x="24" y="155"/>
                    <a:pt x="24" y="155"/>
                  </a:cubicBezTo>
                  <a:lnTo>
                    <a:pt x="22" y="155"/>
                  </a:lnTo>
                  <a:close/>
                  <a:moveTo>
                    <a:pt x="57" y="18"/>
                  </a:moveTo>
                  <a:cubicBezTo>
                    <a:pt x="13" y="123"/>
                    <a:pt x="13" y="123"/>
                    <a:pt x="13" y="123"/>
                  </a:cubicBezTo>
                  <a:cubicBezTo>
                    <a:pt x="11" y="128"/>
                    <a:pt x="11" y="135"/>
                    <a:pt x="15" y="140"/>
                  </a:cubicBezTo>
                  <a:cubicBezTo>
                    <a:pt x="17" y="143"/>
                    <a:pt x="20" y="144"/>
                    <a:pt x="23" y="144"/>
                  </a:cubicBezTo>
                  <a:cubicBezTo>
                    <a:pt x="96" y="135"/>
                    <a:pt x="96" y="135"/>
                    <a:pt x="96" y="135"/>
                  </a:cubicBezTo>
                  <a:cubicBezTo>
                    <a:pt x="100" y="134"/>
                    <a:pt x="103" y="132"/>
                    <a:pt x="105" y="128"/>
                  </a:cubicBezTo>
                  <a:cubicBezTo>
                    <a:pt x="107" y="123"/>
                    <a:pt x="107" y="117"/>
                    <a:pt x="105" y="111"/>
                  </a:cubicBezTo>
                  <a:lnTo>
                    <a:pt x="57" y="18"/>
                  </a:ln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1">
              <a:extLst>
                <a:ext uri="{FF2B5EF4-FFF2-40B4-BE49-F238E27FC236}">
                  <a16:creationId xmlns:a16="http://schemas.microsoft.com/office/drawing/2014/main" id="{6E2510D8-01AE-0BDA-5DAF-465E596CD99F}"/>
                </a:ext>
              </a:extLst>
            </p:cNvPr>
            <p:cNvSpPr/>
            <p:nvPr/>
          </p:nvSpPr>
          <p:spPr>
            <a:xfrm>
              <a:off x="2547938" y="2605088"/>
              <a:ext cx="80963" cy="52388"/>
            </a:xfrm>
            <a:custGeom>
              <a:avLst/>
              <a:gdLst/>
              <a:ahLst/>
              <a:cxnLst/>
              <a:rect l="l" t="t" r="r" b="b"/>
              <a:pathLst>
                <a:path w="104" h="68" extrusionOk="0">
                  <a:moveTo>
                    <a:pt x="2" y="34"/>
                  </a:moveTo>
                  <a:cubicBezTo>
                    <a:pt x="2" y="34"/>
                    <a:pt x="5" y="68"/>
                    <a:pt x="28" y="68"/>
                  </a:cubicBezTo>
                  <a:cubicBezTo>
                    <a:pt x="50" y="68"/>
                    <a:pt x="96" y="58"/>
                    <a:pt x="100" y="43"/>
                  </a:cubicBezTo>
                  <a:cubicBezTo>
                    <a:pt x="104" y="28"/>
                    <a:pt x="104" y="5"/>
                    <a:pt x="89" y="2"/>
                  </a:cubicBezTo>
                  <a:cubicBezTo>
                    <a:pt x="75" y="0"/>
                    <a:pt x="20" y="13"/>
                    <a:pt x="9" y="19"/>
                  </a:cubicBezTo>
                  <a:cubicBezTo>
                    <a:pt x="3" y="21"/>
                    <a:pt x="0" y="27"/>
                    <a:pt x="2" y="33"/>
                  </a:cubicBezTo>
                  <a:lnTo>
                    <a:pt x="2" y="34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1">
              <a:extLst>
                <a:ext uri="{FF2B5EF4-FFF2-40B4-BE49-F238E27FC236}">
                  <a16:creationId xmlns:a16="http://schemas.microsoft.com/office/drawing/2014/main" id="{5EEA4965-047B-4383-6DB5-DF03CDFF1923}"/>
                </a:ext>
              </a:extLst>
            </p:cNvPr>
            <p:cNvSpPr/>
            <p:nvPr/>
          </p:nvSpPr>
          <p:spPr>
            <a:xfrm>
              <a:off x="2547938" y="2605088"/>
              <a:ext cx="80963" cy="52388"/>
            </a:xfrm>
            <a:custGeom>
              <a:avLst/>
              <a:gdLst/>
              <a:ahLst/>
              <a:cxnLst/>
              <a:rect l="l" t="t" r="r" b="b"/>
              <a:pathLst>
                <a:path w="104" h="68" extrusionOk="0">
                  <a:moveTo>
                    <a:pt x="2" y="34"/>
                  </a:moveTo>
                  <a:cubicBezTo>
                    <a:pt x="2" y="34"/>
                    <a:pt x="5" y="68"/>
                    <a:pt x="28" y="68"/>
                  </a:cubicBezTo>
                  <a:cubicBezTo>
                    <a:pt x="50" y="68"/>
                    <a:pt x="96" y="58"/>
                    <a:pt x="100" y="43"/>
                  </a:cubicBezTo>
                  <a:cubicBezTo>
                    <a:pt x="104" y="28"/>
                    <a:pt x="104" y="5"/>
                    <a:pt x="89" y="2"/>
                  </a:cubicBezTo>
                  <a:cubicBezTo>
                    <a:pt x="75" y="0"/>
                    <a:pt x="20" y="13"/>
                    <a:pt x="9" y="19"/>
                  </a:cubicBezTo>
                  <a:cubicBezTo>
                    <a:pt x="3" y="21"/>
                    <a:pt x="0" y="27"/>
                    <a:pt x="2" y="33"/>
                  </a:cubicBezTo>
                  <a:lnTo>
                    <a:pt x="2" y="34"/>
                  </a:lnTo>
                  <a:close/>
                </a:path>
              </a:pathLst>
            </a:custGeom>
            <a:solidFill>
              <a:srgbClr val="4D575C"/>
            </a:solidFill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1">
              <a:extLst>
                <a:ext uri="{FF2B5EF4-FFF2-40B4-BE49-F238E27FC236}">
                  <a16:creationId xmlns:a16="http://schemas.microsoft.com/office/drawing/2014/main" id="{AC99791E-DB07-6206-E9BD-3DC83C954280}"/>
                </a:ext>
              </a:extLst>
            </p:cNvPr>
            <p:cNvSpPr/>
            <p:nvPr/>
          </p:nvSpPr>
          <p:spPr>
            <a:xfrm>
              <a:off x="2579688" y="2624138"/>
              <a:ext cx="46038" cy="53975"/>
            </a:xfrm>
            <a:custGeom>
              <a:avLst/>
              <a:gdLst/>
              <a:ahLst/>
              <a:cxnLst/>
              <a:rect l="l" t="t" r="r" b="b"/>
              <a:pathLst>
                <a:path w="59" h="71" extrusionOk="0">
                  <a:moveTo>
                    <a:pt x="6" y="67"/>
                  </a:moveTo>
                  <a:cubicBezTo>
                    <a:pt x="6" y="67"/>
                    <a:pt x="8" y="42"/>
                    <a:pt x="17" y="33"/>
                  </a:cubicBezTo>
                  <a:cubicBezTo>
                    <a:pt x="23" y="28"/>
                    <a:pt x="30" y="24"/>
                    <a:pt x="36" y="20"/>
                  </a:cubicBezTo>
                  <a:cubicBezTo>
                    <a:pt x="36" y="20"/>
                    <a:pt x="0" y="23"/>
                    <a:pt x="4" y="16"/>
                  </a:cubicBezTo>
                  <a:cubicBezTo>
                    <a:pt x="8" y="9"/>
                    <a:pt x="42" y="2"/>
                    <a:pt x="50" y="1"/>
                  </a:cubicBezTo>
                  <a:cubicBezTo>
                    <a:pt x="58" y="0"/>
                    <a:pt x="59" y="16"/>
                    <a:pt x="59" y="24"/>
                  </a:cubicBezTo>
                  <a:cubicBezTo>
                    <a:pt x="59" y="34"/>
                    <a:pt x="55" y="45"/>
                    <a:pt x="50" y="53"/>
                  </a:cubicBezTo>
                  <a:cubicBezTo>
                    <a:pt x="44" y="59"/>
                    <a:pt x="31" y="71"/>
                    <a:pt x="31" y="71"/>
                  </a:cubicBezTo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1">
              <a:extLst>
                <a:ext uri="{FF2B5EF4-FFF2-40B4-BE49-F238E27FC236}">
                  <a16:creationId xmlns:a16="http://schemas.microsoft.com/office/drawing/2014/main" id="{AEFB9C26-2E1D-BA64-BA8B-4869C2CCA731}"/>
                </a:ext>
              </a:extLst>
            </p:cNvPr>
            <p:cNvSpPr/>
            <p:nvPr/>
          </p:nvSpPr>
          <p:spPr>
            <a:xfrm>
              <a:off x="2579688" y="2624138"/>
              <a:ext cx="46038" cy="53975"/>
            </a:xfrm>
            <a:custGeom>
              <a:avLst/>
              <a:gdLst/>
              <a:ahLst/>
              <a:cxnLst/>
              <a:rect l="l" t="t" r="r" b="b"/>
              <a:pathLst>
                <a:path w="59" h="71" extrusionOk="0">
                  <a:moveTo>
                    <a:pt x="6" y="67"/>
                  </a:moveTo>
                  <a:cubicBezTo>
                    <a:pt x="6" y="67"/>
                    <a:pt x="8" y="42"/>
                    <a:pt x="17" y="33"/>
                  </a:cubicBezTo>
                  <a:cubicBezTo>
                    <a:pt x="23" y="28"/>
                    <a:pt x="30" y="24"/>
                    <a:pt x="36" y="20"/>
                  </a:cubicBezTo>
                  <a:cubicBezTo>
                    <a:pt x="36" y="20"/>
                    <a:pt x="0" y="23"/>
                    <a:pt x="4" y="16"/>
                  </a:cubicBezTo>
                  <a:cubicBezTo>
                    <a:pt x="8" y="9"/>
                    <a:pt x="42" y="2"/>
                    <a:pt x="50" y="1"/>
                  </a:cubicBezTo>
                  <a:cubicBezTo>
                    <a:pt x="58" y="0"/>
                    <a:pt x="59" y="16"/>
                    <a:pt x="59" y="24"/>
                  </a:cubicBezTo>
                  <a:cubicBezTo>
                    <a:pt x="59" y="34"/>
                    <a:pt x="55" y="45"/>
                    <a:pt x="50" y="53"/>
                  </a:cubicBezTo>
                  <a:cubicBezTo>
                    <a:pt x="44" y="59"/>
                    <a:pt x="31" y="71"/>
                    <a:pt x="31" y="71"/>
                  </a:cubicBez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41">
              <a:extLst>
                <a:ext uri="{FF2B5EF4-FFF2-40B4-BE49-F238E27FC236}">
                  <a16:creationId xmlns:a16="http://schemas.microsoft.com/office/drawing/2014/main" id="{09AED378-2DE9-BB01-9FD5-0803621FA197}"/>
                </a:ext>
              </a:extLst>
            </p:cNvPr>
            <p:cNvSpPr/>
            <p:nvPr/>
          </p:nvSpPr>
          <p:spPr>
            <a:xfrm>
              <a:off x="2576513" y="2489201"/>
              <a:ext cx="68263" cy="692150"/>
            </a:xfrm>
            <a:custGeom>
              <a:avLst/>
              <a:gdLst/>
              <a:ahLst/>
              <a:cxnLst/>
              <a:rect l="l" t="t" r="r" b="b"/>
              <a:pathLst>
                <a:path w="43" h="436" extrusionOk="0">
                  <a:moveTo>
                    <a:pt x="3" y="0"/>
                  </a:moveTo>
                  <a:lnTo>
                    <a:pt x="0" y="251"/>
                  </a:lnTo>
                  <a:lnTo>
                    <a:pt x="43" y="436"/>
                  </a:ln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41">
              <a:extLst>
                <a:ext uri="{FF2B5EF4-FFF2-40B4-BE49-F238E27FC236}">
                  <a16:creationId xmlns:a16="http://schemas.microsoft.com/office/drawing/2014/main" id="{6925C916-7C35-6238-587C-BDAAA4F13A56}"/>
                </a:ext>
              </a:extLst>
            </p:cNvPr>
            <p:cNvSpPr/>
            <p:nvPr/>
          </p:nvSpPr>
          <p:spPr>
            <a:xfrm>
              <a:off x="2536826" y="2762251"/>
              <a:ext cx="73025" cy="112713"/>
            </a:xfrm>
            <a:custGeom>
              <a:avLst/>
              <a:gdLst/>
              <a:ahLst/>
              <a:cxnLst/>
              <a:rect l="l" t="t" r="r" b="b"/>
              <a:pathLst>
                <a:path w="96" h="146" extrusionOk="0">
                  <a:moveTo>
                    <a:pt x="80" y="113"/>
                  </a:moveTo>
                  <a:cubicBezTo>
                    <a:pt x="80" y="113"/>
                    <a:pt x="76" y="93"/>
                    <a:pt x="80" y="85"/>
                  </a:cubicBezTo>
                  <a:cubicBezTo>
                    <a:pt x="84" y="77"/>
                    <a:pt x="94" y="78"/>
                    <a:pt x="95" y="59"/>
                  </a:cubicBezTo>
                  <a:cubicBezTo>
                    <a:pt x="96" y="40"/>
                    <a:pt x="90" y="13"/>
                    <a:pt x="84" y="8"/>
                  </a:cubicBezTo>
                  <a:cubicBezTo>
                    <a:pt x="77" y="3"/>
                    <a:pt x="64" y="1"/>
                    <a:pt x="61" y="5"/>
                  </a:cubicBezTo>
                  <a:cubicBezTo>
                    <a:pt x="58" y="10"/>
                    <a:pt x="62" y="26"/>
                    <a:pt x="58" y="25"/>
                  </a:cubicBezTo>
                  <a:cubicBezTo>
                    <a:pt x="54" y="23"/>
                    <a:pt x="49" y="16"/>
                    <a:pt x="43" y="8"/>
                  </a:cubicBezTo>
                  <a:cubicBezTo>
                    <a:pt x="36" y="0"/>
                    <a:pt x="24" y="10"/>
                    <a:pt x="16" y="29"/>
                  </a:cubicBezTo>
                  <a:cubicBezTo>
                    <a:pt x="8" y="47"/>
                    <a:pt x="0" y="63"/>
                    <a:pt x="4" y="81"/>
                  </a:cubicBezTo>
                  <a:cubicBezTo>
                    <a:pt x="8" y="98"/>
                    <a:pt x="23" y="110"/>
                    <a:pt x="24" y="114"/>
                  </a:cubicBezTo>
                  <a:cubicBezTo>
                    <a:pt x="25" y="119"/>
                    <a:pt x="27" y="146"/>
                    <a:pt x="27" y="146"/>
                  </a:cubicBezTo>
                  <a:cubicBezTo>
                    <a:pt x="85" y="129"/>
                    <a:pt x="85" y="129"/>
                    <a:pt x="85" y="129"/>
                  </a:cubicBezTo>
                  <a:lnTo>
                    <a:pt x="80" y="113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1">
              <a:extLst>
                <a:ext uri="{FF2B5EF4-FFF2-40B4-BE49-F238E27FC236}">
                  <a16:creationId xmlns:a16="http://schemas.microsoft.com/office/drawing/2014/main" id="{0EDAE383-4561-83B5-3CFC-14055ED2C59A}"/>
                </a:ext>
              </a:extLst>
            </p:cNvPr>
            <p:cNvSpPr/>
            <p:nvPr/>
          </p:nvSpPr>
          <p:spPr>
            <a:xfrm>
              <a:off x="2536826" y="2762251"/>
              <a:ext cx="73025" cy="112713"/>
            </a:xfrm>
            <a:custGeom>
              <a:avLst/>
              <a:gdLst/>
              <a:ahLst/>
              <a:cxnLst/>
              <a:rect l="l" t="t" r="r" b="b"/>
              <a:pathLst>
                <a:path w="96" h="146" extrusionOk="0">
                  <a:moveTo>
                    <a:pt x="80" y="113"/>
                  </a:moveTo>
                  <a:cubicBezTo>
                    <a:pt x="80" y="113"/>
                    <a:pt x="76" y="93"/>
                    <a:pt x="80" y="85"/>
                  </a:cubicBezTo>
                  <a:cubicBezTo>
                    <a:pt x="84" y="77"/>
                    <a:pt x="94" y="78"/>
                    <a:pt x="95" y="59"/>
                  </a:cubicBezTo>
                  <a:cubicBezTo>
                    <a:pt x="96" y="40"/>
                    <a:pt x="90" y="13"/>
                    <a:pt x="84" y="8"/>
                  </a:cubicBezTo>
                  <a:cubicBezTo>
                    <a:pt x="77" y="3"/>
                    <a:pt x="64" y="1"/>
                    <a:pt x="61" y="5"/>
                  </a:cubicBezTo>
                  <a:cubicBezTo>
                    <a:pt x="58" y="10"/>
                    <a:pt x="62" y="26"/>
                    <a:pt x="58" y="25"/>
                  </a:cubicBezTo>
                  <a:cubicBezTo>
                    <a:pt x="54" y="23"/>
                    <a:pt x="49" y="16"/>
                    <a:pt x="43" y="8"/>
                  </a:cubicBezTo>
                  <a:cubicBezTo>
                    <a:pt x="36" y="0"/>
                    <a:pt x="24" y="10"/>
                    <a:pt x="16" y="29"/>
                  </a:cubicBezTo>
                  <a:cubicBezTo>
                    <a:pt x="8" y="47"/>
                    <a:pt x="0" y="63"/>
                    <a:pt x="4" y="81"/>
                  </a:cubicBezTo>
                  <a:cubicBezTo>
                    <a:pt x="8" y="98"/>
                    <a:pt x="23" y="110"/>
                    <a:pt x="24" y="114"/>
                  </a:cubicBezTo>
                  <a:cubicBezTo>
                    <a:pt x="25" y="119"/>
                    <a:pt x="27" y="146"/>
                    <a:pt x="27" y="146"/>
                  </a:cubicBezTo>
                  <a:cubicBezTo>
                    <a:pt x="85" y="129"/>
                    <a:pt x="85" y="129"/>
                    <a:pt x="85" y="129"/>
                  </a:cubicBezTo>
                  <a:lnTo>
                    <a:pt x="80" y="113"/>
                  </a:lnTo>
                  <a:close/>
                </a:path>
              </a:pathLst>
            </a:custGeom>
            <a:solidFill>
              <a:srgbClr val="4D575C"/>
            </a:solidFill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1">
              <a:extLst>
                <a:ext uri="{FF2B5EF4-FFF2-40B4-BE49-F238E27FC236}">
                  <a16:creationId xmlns:a16="http://schemas.microsoft.com/office/drawing/2014/main" id="{E5026B06-7836-3AA8-9D92-55B712A37042}"/>
                </a:ext>
              </a:extLst>
            </p:cNvPr>
            <p:cNvSpPr/>
            <p:nvPr/>
          </p:nvSpPr>
          <p:spPr>
            <a:xfrm>
              <a:off x="2540001" y="2843213"/>
              <a:ext cx="315913" cy="230188"/>
            </a:xfrm>
            <a:custGeom>
              <a:avLst/>
              <a:gdLst/>
              <a:ahLst/>
              <a:cxnLst/>
              <a:rect l="l" t="t" r="r" b="b"/>
              <a:pathLst>
                <a:path w="409" h="298" extrusionOk="0">
                  <a:moveTo>
                    <a:pt x="380" y="269"/>
                  </a:moveTo>
                  <a:cubicBezTo>
                    <a:pt x="360" y="277"/>
                    <a:pt x="107" y="298"/>
                    <a:pt x="90" y="284"/>
                  </a:cubicBezTo>
                  <a:cubicBezTo>
                    <a:pt x="72" y="269"/>
                    <a:pt x="0" y="29"/>
                    <a:pt x="0" y="29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51" y="173"/>
                    <a:pt x="151" y="173"/>
                    <a:pt x="151" y="173"/>
                  </a:cubicBezTo>
                  <a:cubicBezTo>
                    <a:pt x="151" y="173"/>
                    <a:pt x="345" y="147"/>
                    <a:pt x="369" y="158"/>
                  </a:cubicBezTo>
                  <a:cubicBezTo>
                    <a:pt x="393" y="168"/>
                    <a:pt x="409" y="206"/>
                    <a:pt x="397" y="238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1">
              <a:extLst>
                <a:ext uri="{FF2B5EF4-FFF2-40B4-BE49-F238E27FC236}">
                  <a16:creationId xmlns:a16="http://schemas.microsoft.com/office/drawing/2014/main" id="{4D0F8389-6750-6497-BA75-1C268BC2BAC2}"/>
                </a:ext>
              </a:extLst>
            </p:cNvPr>
            <p:cNvSpPr/>
            <p:nvPr/>
          </p:nvSpPr>
          <p:spPr>
            <a:xfrm>
              <a:off x="2540001" y="2843213"/>
              <a:ext cx="315913" cy="230188"/>
            </a:xfrm>
            <a:custGeom>
              <a:avLst/>
              <a:gdLst/>
              <a:ahLst/>
              <a:cxnLst/>
              <a:rect l="l" t="t" r="r" b="b"/>
              <a:pathLst>
                <a:path w="409" h="298" extrusionOk="0">
                  <a:moveTo>
                    <a:pt x="380" y="269"/>
                  </a:moveTo>
                  <a:cubicBezTo>
                    <a:pt x="360" y="277"/>
                    <a:pt x="107" y="298"/>
                    <a:pt x="90" y="284"/>
                  </a:cubicBezTo>
                  <a:cubicBezTo>
                    <a:pt x="72" y="269"/>
                    <a:pt x="0" y="29"/>
                    <a:pt x="0" y="29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51" y="173"/>
                    <a:pt x="151" y="173"/>
                    <a:pt x="151" y="173"/>
                  </a:cubicBezTo>
                  <a:cubicBezTo>
                    <a:pt x="151" y="173"/>
                    <a:pt x="345" y="147"/>
                    <a:pt x="369" y="158"/>
                  </a:cubicBezTo>
                  <a:cubicBezTo>
                    <a:pt x="393" y="168"/>
                    <a:pt x="409" y="206"/>
                    <a:pt x="397" y="238"/>
                  </a:cubicBez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41">
              <a:extLst>
                <a:ext uri="{FF2B5EF4-FFF2-40B4-BE49-F238E27FC236}">
                  <a16:creationId xmlns:a16="http://schemas.microsoft.com/office/drawing/2014/main" id="{962EAD6F-A90A-93FD-7002-01951C13489A}"/>
                </a:ext>
              </a:extLst>
            </p:cNvPr>
            <p:cNvSpPr/>
            <p:nvPr/>
          </p:nvSpPr>
          <p:spPr>
            <a:xfrm>
              <a:off x="2649538" y="2978151"/>
              <a:ext cx="11113" cy="52388"/>
            </a:xfrm>
            <a:custGeom>
              <a:avLst/>
              <a:gdLst/>
              <a:ahLst/>
              <a:cxnLst/>
              <a:rect l="l" t="t" r="r" b="b"/>
              <a:pathLst>
                <a:path w="15" h="69" extrusionOk="0">
                  <a:moveTo>
                    <a:pt x="8" y="0"/>
                  </a:moveTo>
                  <a:cubicBezTo>
                    <a:pt x="8" y="0"/>
                    <a:pt x="15" y="39"/>
                    <a:pt x="0" y="69"/>
                  </a:cubicBez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1">
              <a:extLst>
                <a:ext uri="{FF2B5EF4-FFF2-40B4-BE49-F238E27FC236}">
                  <a16:creationId xmlns:a16="http://schemas.microsoft.com/office/drawing/2014/main" id="{1D25C329-F243-DE5E-C3D7-35E9915395BF}"/>
                </a:ext>
              </a:extLst>
            </p:cNvPr>
            <p:cNvSpPr/>
            <p:nvPr/>
          </p:nvSpPr>
          <p:spPr>
            <a:xfrm>
              <a:off x="2755901" y="3013076"/>
              <a:ext cx="12700" cy="49213"/>
            </a:xfrm>
            <a:custGeom>
              <a:avLst/>
              <a:gdLst/>
              <a:ahLst/>
              <a:cxnLst/>
              <a:rect l="l" t="t" r="r" b="b"/>
              <a:pathLst>
                <a:path w="17" h="63" extrusionOk="0">
                  <a:moveTo>
                    <a:pt x="0" y="0"/>
                  </a:moveTo>
                  <a:cubicBezTo>
                    <a:pt x="14" y="18"/>
                    <a:pt x="17" y="43"/>
                    <a:pt x="8" y="63"/>
                  </a:cubicBez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1">
              <a:extLst>
                <a:ext uri="{FF2B5EF4-FFF2-40B4-BE49-F238E27FC236}">
                  <a16:creationId xmlns:a16="http://schemas.microsoft.com/office/drawing/2014/main" id="{31B3FB75-5582-089C-982B-1EBF4527D59F}"/>
                </a:ext>
              </a:extLst>
            </p:cNvPr>
            <p:cNvSpPr/>
            <p:nvPr/>
          </p:nvSpPr>
          <p:spPr>
            <a:xfrm>
              <a:off x="2565401" y="2473326"/>
              <a:ext cx="46038" cy="95250"/>
            </a:xfrm>
            <a:custGeom>
              <a:avLst/>
              <a:gdLst/>
              <a:ahLst/>
              <a:cxnLst/>
              <a:rect l="l" t="t" r="r" b="b"/>
              <a:pathLst>
                <a:path w="60" h="122" extrusionOk="0">
                  <a:moveTo>
                    <a:pt x="19" y="122"/>
                  </a:moveTo>
                  <a:cubicBezTo>
                    <a:pt x="18" y="122"/>
                    <a:pt x="18" y="122"/>
                    <a:pt x="18" y="122"/>
                  </a:cubicBezTo>
                  <a:cubicBezTo>
                    <a:pt x="16" y="122"/>
                    <a:pt x="14" y="120"/>
                    <a:pt x="14" y="11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0" y="23"/>
                    <a:pt x="3" y="14"/>
                    <a:pt x="9" y="7"/>
                  </a:cubicBezTo>
                  <a:cubicBezTo>
                    <a:pt x="17" y="1"/>
                    <a:pt x="26" y="0"/>
                    <a:pt x="35" y="3"/>
                  </a:cubicBezTo>
                  <a:cubicBezTo>
                    <a:pt x="42" y="4"/>
                    <a:pt x="48" y="9"/>
                    <a:pt x="51" y="15"/>
                  </a:cubicBezTo>
                  <a:cubicBezTo>
                    <a:pt x="60" y="34"/>
                    <a:pt x="46" y="66"/>
                    <a:pt x="44" y="69"/>
                  </a:cubicBezTo>
                  <a:cubicBezTo>
                    <a:pt x="23" y="119"/>
                    <a:pt x="23" y="119"/>
                    <a:pt x="23" y="119"/>
                  </a:cubicBezTo>
                  <a:cubicBezTo>
                    <a:pt x="23" y="121"/>
                    <a:pt x="21" y="122"/>
                    <a:pt x="19" y="122"/>
                  </a:cubicBezTo>
                  <a:close/>
                  <a:moveTo>
                    <a:pt x="12" y="30"/>
                  </a:moveTo>
                  <a:cubicBezTo>
                    <a:pt x="22" y="97"/>
                    <a:pt x="22" y="97"/>
                    <a:pt x="22" y="97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9" y="57"/>
                    <a:pt x="48" y="32"/>
                    <a:pt x="42" y="20"/>
                  </a:cubicBezTo>
                  <a:cubicBezTo>
                    <a:pt x="40" y="16"/>
                    <a:pt x="37" y="14"/>
                    <a:pt x="33" y="13"/>
                  </a:cubicBezTo>
                  <a:cubicBezTo>
                    <a:pt x="27" y="11"/>
                    <a:pt x="21" y="12"/>
                    <a:pt x="17" y="15"/>
                  </a:cubicBezTo>
                  <a:cubicBezTo>
                    <a:pt x="13" y="19"/>
                    <a:pt x="11" y="25"/>
                    <a:pt x="12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1">
              <a:extLst>
                <a:ext uri="{FF2B5EF4-FFF2-40B4-BE49-F238E27FC236}">
                  <a16:creationId xmlns:a16="http://schemas.microsoft.com/office/drawing/2014/main" id="{2D8FB26E-DD40-016E-CF0A-1BE449974884}"/>
                </a:ext>
              </a:extLst>
            </p:cNvPr>
            <p:cNvSpPr/>
            <p:nvPr/>
          </p:nvSpPr>
          <p:spPr>
            <a:xfrm>
              <a:off x="2565401" y="2473326"/>
              <a:ext cx="46038" cy="95250"/>
            </a:xfrm>
            <a:custGeom>
              <a:avLst/>
              <a:gdLst/>
              <a:ahLst/>
              <a:cxnLst/>
              <a:rect l="l" t="t" r="r" b="b"/>
              <a:pathLst>
                <a:path w="60" h="122" extrusionOk="0">
                  <a:moveTo>
                    <a:pt x="19" y="122"/>
                  </a:moveTo>
                  <a:cubicBezTo>
                    <a:pt x="18" y="122"/>
                    <a:pt x="18" y="122"/>
                    <a:pt x="18" y="122"/>
                  </a:cubicBezTo>
                  <a:cubicBezTo>
                    <a:pt x="16" y="122"/>
                    <a:pt x="14" y="120"/>
                    <a:pt x="14" y="11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0" y="23"/>
                    <a:pt x="3" y="14"/>
                    <a:pt x="9" y="7"/>
                  </a:cubicBezTo>
                  <a:cubicBezTo>
                    <a:pt x="17" y="1"/>
                    <a:pt x="26" y="0"/>
                    <a:pt x="35" y="3"/>
                  </a:cubicBezTo>
                  <a:cubicBezTo>
                    <a:pt x="42" y="4"/>
                    <a:pt x="48" y="9"/>
                    <a:pt x="51" y="15"/>
                  </a:cubicBezTo>
                  <a:cubicBezTo>
                    <a:pt x="60" y="34"/>
                    <a:pt x="46" y="66"/>
                    <a:pt x="44" y="69"/>
                  </a:cubicBezTo>
                  <a:cubicBezTo>
                    <a:pt x="23" y="119"/>
                    <a:pt x="23" y="119"/>
                    <a:pt x="23" y="119"/>
                  </a:cubicBezTo>
                  <a:cubicBezTo>
                    <a:pt x="23" y="121"/>
                    <a:pt x="21" y="122"/>
                    <a:pt x="19" y="122"/>
                  </a:cubicBezTo>
                  <a:close/>
                  <a:moveTo>
                    <a:pt x="12" y="30"/>
                  </a:moveTo>
                  <a:cubicBezTo>
                    <a:pt x="22" y="97"/>
                    <a:pt x="22" y="97"/>
                    <a:pt x="22" y="97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9" y="57"/>
                    <a:pt x="48" y="32"/>
                    <a:pt x="42" y="20"/>
                  </a:cubicBezTo>
                  <a:cubicBezTo>
                    <a:pt x="40" y="16"/>
                    <a:pt x="37" y="14"/>
                    <a:pt x="33" y="13"/>
                  </a:cubicBezTo>
                  <a:cubicBezTo>
                    <a:pt x="27" y="11"/>
                    <a:pt x="21" y="12"/>
                    <a:pt x="17" y="15"/>
                  </a:cubicBezTo>
                  <a:cubicBezTo>
                    <a:pt x="13" y="19"/>
                    <a:pt x="11" y="25"/>
                    <a:pt x="12" y="30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1">
              <a:extLst>
                <a:ext uri="{FF2B5EF4-FFF2-40B4-BE49-F238E27FC236}">
                  <a16:creationId xmlns:a16="http://schemas.microsoft.com/office/drawing/2014/main" id="{0B3E1C15-DAED-6C00-F96C-A7ABD3F29BC0}"/>
                </a:ext>
              </a:extLst>
            </p:cNvPr>
            <p:cNvSpPr/>
            <p:nvPr/>
          </p:nvSpPr>
          <p:spPr>
            <a:xfrm>
              <a:off x="2360613" y="3376613"/>
              <a:ext cx="130175" cy="68263"/>
            </a:xfrm>
            <a:custGeom>
              <a:avLst/>
              <a:gdLst/>
              <a:ahLst/>
              <a:cxnLst/>
              <a:rect l="l" t="t" r="r" b="b"/>
              <a:pathLst>
                <a:path w="167" h="89" extrusionOk="0">
                  <a:moveTo>
                    <a:pt x="113" y="10"/>
                  </a:moveTo>
                  <a:cubicBezTo>
                    <a:pt x="113" y="10"/>
                    <a:pt x="24" y="2"/>
                    <a:pt x="12" y="1"/>
                  </a:cubicBezTo>
                  <a:cubicBezTo>
                    <a:pt x="0" y="0"/>
                    <a:pt x="9" y="21"/>
                    <a:pt x="20" y="32"/>
                  </a:cubicBezTo>
                  <a:cubicBezTo>
                    <a:pt x="30" y="42"/>
                    <a:pt x="135" y="89"/>
                    <a:pt x="151" y="87"/>
                  </a:cubicBezTo>
                  <a:cubicBezTo>
                    <a:pt x="167" y="84"/>
                    <a:pt x="163" y="29"/>
                    <a:pt x="163" y="29"/>
                  </a:cubicBezTo>
                  <a:lnTo>
                    <a:pt x="113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1">
              <a:extLst>
                <a:ext uri="{FF2B5EF4-FFF2-40B4-BE49-F238E27FC236}">
                  <a16:creationId xmlns:a16="http://schemas.microsoft.com/office/drawing/2014/main" id="{20277552-8B52-1E83-081F-9858B6B74168}"/>
                </a:ext>
              </a:extLst>
            </p:cNvPr>
            <p:cNvSpPr/>
            <p:nvPr/>
          </p:nvSpPr>
          <p:spPr>
            <a:xfrm>
              <a:off x="2360613" y="3376613"/>
              <a:ext cx="130175" cy="68263"/>
            </a:xfrm>
            <a:custGeom>
              <a:avLst/>
              <a:gdLst/>
              <a:ahLst/>
              <a:cxnLst/>
              <a:rect l="l" t="t" r="r" b="b"/>
              <a:pathLst>
                <a:path w="167" h="89" extrusionOk="0">
                  <a:moveTo>
                    <a:pt x="113" y="10"/>
                  </a:moveTo>
                  <a:cubicBezTo>
                    <a:pt x="113" y="10"/>
                    <a:pt x="24" y="2"/>
                    <a:pt x="12" y="1"/>
                  </a:cubicBezTo>
                  <a:cubicBezTo>
                    <a:pt x="0" y="0"/>
                    <a:pt x="9" y="21"/>
                    <a:pt x="20" y="32"/>
                  </a:cubicBezTo>
                  <a:cubicBezTo>
                    <a:pt x="30" y="42"/>
                    <a:pt x="135" y="89"/>
                    <a:pt x="151" y="87"/>
                  </a:cubicBezTo>
                  <a:cubicBezTo>
                    <a:pt x="167" y="84"/>
                    <a:pt x="163" y="29"/>
                    <a:pt x="163" y="29"/>
                  </a:cubicBezTo>
                  <a:lnTo>
                    <a:pt x="113" y="10"/>
                  </a:ln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1">
              <a:extLst>
                <a:ext uri="{FF2B5EF4-FFF2-40B4-BE49-F238E27FC236}">
                  <a16:creationId xmlns:a16="http://schemas.microsoft.com/office/drawing/2014/main" id="{AFC1027E-1C92-2CD1-C1A8-8CABA04759CB}"/>
                </a:ext>
              </a:extLst>
            </p:cNvPr>
            <p:cNvSpPr/>
            <p:nvPr/>
          </p:nvSpPr>
          <p:spPr>
            <a:xfrm>
              <a:off x="2386013" y="3089276"/>
              <a:ext cx="307975" cy="327026"/>
            </a:xfrm>
            <a:custGeom>
              <a:avLst/>
              <a:gdLst/>
              <a:ahLst/>
              <a:cxnLst/>
              <a:rect l="l" t="t" r="r" b="b"/>
              <a:pathLst>
                <a:path w="400" h="423" extrusionOk="0">
                  <a:moveTo>
                    <a:pt x="391" y="155"/>
                  </a:moveTo>
                  <a:cubicBezTo>
                    <a:pt x="391" y="155"/>
                    <a:pt x="362" y="111"/>
                    <a:pt x="297" y="71"/>
                  </a:cubicBezTo>
                  <a:cubicBezTo>
                    <a:pt x="232" y="31"/>
                    <a:pt x="72" y="0"/>
                    <a:pt x="36" y="7"/>
                  </a:cubicBezTo>
                  <a:cubicBezTo>
                    <a:pt x="0" y="14"/>
                    <a:pt x="4" y="44"/>
                    <a:pt x="4" y="64"/>
                  </a:cubicBezTo>
                  <a:cubicBezTo>
                    <a:pt x="4" y="85"/>
                    <a:pt x="80" y="344"/>
                    <a:pt x="80" y="348"/>
                  </a:cubicBezTo>
                  <a:cubicBezTo>
                    <a:pt x="80" y="352"/>
                    <a:pt x="75" y="351"/>
                    <a:pt x="75" y="356"/>
                  </a:cubicBezTo>
                  <a:cubicBezTo>
                    <a:pt x="75" y="361"/>
                    <a:pt x="77" y="381"/>
                    <a:pt x="77" y="381"/>
                  </a:cubicBezTo>
                  <a:cubicBezTo>
                    <a:pt x="77" y="381"/>
                    <a:pt x="131" y="423"/>
                    <a:pt x="131" y="400"/>
                  </a:cubicBezTo>
                  <a:cubicBezTo>
                    <a:pt x="131" y="304"/>
                    <a:pt x="131" y="304"/>
                    <a:pt x="131" y="304"/>
                  </a:cubicBezTo>
                  <a:cubicBezTo>
                    <a:pt x="131" y="268"/>
                    <a:pt x="119" y="151"/>
                    <a:pt x="119" y="151"/>
                  </a:cubicBezTo>
                  <a:cubicBezTo>
                    <a:pt x="119" y="151"/>
                    <a:pt x="182" y="232"/>
                    <a:pt x="286" y="246"/>
                  </a:cubicBezTo>
                  <a:cubicBezTo>
                    <a:pt x="390" y="261"/>
                    <a:pt x="400" y="194"/>
                    <a:pt x="400" y="194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1">
              <a:extLst>
                <a:ext uri="{FF2B5EF4-FFF2-40B4-BE49-F238E27FC236}">
                  <a16:creationId xmlns:a16="http://schemas.microsoft.com/office/drawing/2014/main" id="{DC96262A-214A-3765-4B52-7012ED3905EC}"/>
                </a:ext>
              </a:extLst>
            </p:cNvPr>
            <p:cNvSpPr/>
            <p:nvPr/>
          </p:nvSpPr>
          <p:spPr>
            <a:xfrm>
              <a:off x="2386013" y="3089276"/>
              <a:ext cx="307975" cy="327026"/>
            </a:xfrm>
            <a:custGeom>
              <a:avLst/>
              <a:gdLst/>
              <a:ahLst/>
              <a:cxnLst/>
              <a:rect l="l" t="t" r="r" b="b"/>
              <a:pathLst>
                <a:path w="400" h="423" extrusionOk="0">
                  <a:moveTo>
                    <a:pt x="391" y="155"/>
                  </a:moveTo>
                  <a:cubicBezTo>
                    <a:pt x="391" y="155"/>
                    <a:pt x="362" y="111"/>
                    <a:pt x="297" y="71"/>
                  </a:cubicBezTo>
                  <a:cubicBezTo>
                    <a:pt x="232" y="31"/>
                    <a:pt x="72" y="0"/>
                    <a:pt x="36" y="7"/>
                  </a:cubicBezTo>
                  <a:cubicBezTo>
                    <a:pt x="0" y="14"/>
                    <a:pt x="4" y="44"/>
                    <a:pt x="4" y="64"/>
                  </a:cubicBezTo>
                  <a:cubicBezTo>
                    <a:pt x="4" y="85"/>
                    <a:pt x="80" y="344"/>
                    <a:pt x="80" y="348"/>
                  </a:cubicBezTo>
                  <a:cubicBezTo>
                    <a:pt x="80" y="352"/>
                    <a:pt x="75" y="351"/>
                    <a:pt x="75" y="356"/>
                  </a:cubicBezTo>
                  <a:cubicBezTo>
                    <a:pt x="75" y="361"/>
                    <a:pt x="77" y="381"/>
                    <a:pt x="77" y="381"/>
                  </a:cubicBezTo>
                  <a:cubicBezTo>
                    <a:pt x="77" y="381"/>
                    <a:pt x="131" y="423"/>
                    <a:pt x="131" y="400"/>
                  </a:cubicBezTo>
                  <a:cubicBezTo>
                    <a:pt x="131" y="304"/>
                    <a:pt x="131" y="304"/>
                    <a:pt x="131" y="304"/>
                  </a:cubicBezTo>
                  <a:cubicBezTo>
                    <a:pt x="131" y="268"/>
                    <a:pt x="119" y="151"/>
                    <a:pt x="119" y="151"/>
                  </a:cubicBezTo>
                  <a:cubicBezTo>
                    <a:pt x="119" y="151"/>
                    <a:pt x="182" y="232"/>
                    <a:pt x="286" y="246"/>
                  </a:cubicBezTo>
                  <a:cubicBezTo>
                    <a:pt x="390" y="261"/>
                    <a:pt x="400" y="194"/>
                    <a:pt x="400" y="194"/>
                  </a:cubicBez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1">
              <a:extLst>
                <a:ext uri="{FF2B5EF4-FFF2-40B4-BE49-F238E27FC236}">
                  <a16:creationId xmlns:a16="http://schemas.microsoft.com/office/drawing/2014/main" id="{B3C09658-D4A5-06BB-DAE2-B8400B56EA07}"/>
                </a:ext>
              </a:extLst>
            </p:cNvPr>
            <p:cNvSpPr/>
            <p:nvPr/>
          </p:nvSpPr>
          <p:spPr>
            <a:xfrm>
              <a:off x="2522538" y="3108326"/>
              <a:ext cx="12700" cy="6350"/>
            </a:xfrm>
            <a:custGeom>
              <a:avLst/>
              <a:gdLst/>
              <a:ahLst/>
              <a:cxnLst/>
              <a:rect l="l" t="t" r="r" b="b"/>
              <a:pathLst>
                <a:path w="16" h="7" extrusionOk="0">
                  <a:moveTo>
                    <a:pt x="0" y="0"/>
                  </a:moveTo>
                  <a:cubicBezTo>
                    <a:pt x="10" y="4"/>
                    <a:pt x="16" y="7"/>
                    <a:pt x="16" y="7"/>
                  </a:cubicBez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41">
              <a:extLst>
                <a:ext uri="{FF2B5EF4-FFF2-40B4-BE49-F238E27FC236}">
                  <a16:creationId xmlns:a16="http://schemas.microsoft.com/office/drawing/2014/main" id="{2902E541-50E6-1BFD-314D-4EDC1D7A1D9F}"/>
                </a:ext>
              </a:extLst>
            </p:cNvPr>
            <p:cNvSpPr/>
            <p:nvPr/>
          </p:nvSpPr>
          <p:spPr>
            <a:xfrm>
              <a:off x="2378076" y="3079751"/>
              <a:ext cx="120650" cy="80963"/>
            </a:xfrm>
            <a:custGeom>
              <a:avLst/>
              <a:gdLst/>
              <a:ahLst/>
              <a:cxnLst/>
              <a:rect l="l" t="t" r="r" b="b"/>
              <a:pathLst>
                <a:path w="157" h="104" extrusionOk="0">
                  <a:moveTo>
                    <a:pt x="20" y="104"/>
                  </a:moveTo>
                  <a:cubicBezTo>
                    <a:pt x="20" y="104"/>
                    <a:pt x="0" y="0"/>
                    <a:pt x="59" y="0"/>
                  </a:cubicBezTo>
                  <a:cubicBezTo>
                    <a:pt x="89" y="0"/>
                    <a:pt x="127" y="12"/>
                    <a:pt x="157" y="24"/>
                  </a:cubicBez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1">
              <a:extLst>
                <a:ext uri="{FF2B5EF4-FFF2-40B4-BE49-F238E27FC236}">
                  <a16:creationId xmlns:a16="http://schemas.microsoft.com/office/drawing/2014/main" id="{14A355B5-BA16-88A1-ED48-292A05EEFD75}"/>
                </a:ext>
              </a:extLst>
            </p:cNvPr>
            <p:cNvSpPr/>
            <p:nvPr/>
          </p:nvSpPr>
          <p:spPr>
            <a:xfrm>
              <a:off x="2646363" y="3165476"/>
              <a:ext cx="34925" cy="114300"/>
            </a:xfrm>
            <a:custGeom>
              <a:avLst/>
              <a:gdLst/>
              <a:ahLst/>
              <a:cxnLst/>
              <a:rect l="l" t="t" r="r" b="b"/>
              <a:pathLst>
                <a:path w="46" h="147" extrusionOk="0">
                  <a:moveTo>
                    <a:pt x="2" y="0"/>
                  </a:moveTo>
                  <a:cubicBezTo>
                    <a:pt x="2" y="0"/>
                    <a:pt x="23" y="82"/>
                    <a:pt x="0" y="146"/>
                  </a:cubicBezTo>
                  <a:cubicBezTo>
                    <a:pt x="9" y="147"/>
                    <a:pt x="17" y="144"/>
                    <a:pt x="24" y="139"/>
                  </a:cubicBezTo>
                  <a:cubicBezTo>
                    <a:pt x="24" y="139"/>
                    <a:pt x="46" y="99"/>
                    <a:pt x="31" y="24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1">
              <a:extLst>
                <a:ext uri="{FF2B5EF4-FFF2-40B4-BE49-F238E27FC236}">
                  <a16:creationId xmlns:a16="http://schemas.microsoft.com/office/drawing/2014/main" id="{00F3EE86-DA52-82E0-1064-EE5FF2942A7D}"/>
                </a:ext>
              </a:extLst>
            </p:cNvPr>
            <p:cNvSpPr/>
            <p:nvPr/>
          </p:nvSpPr>
          <p:spPr>
            <a:xfrm>
              <a:off x="2765426" y="2765426"/>
              <a:ext cx="22225" cy="55563"/>
            </a:xfrm>
            <a:custGeom>
              <a:avLst/>
              <a:gdLst/>
              <a:ahLst/>
              <a:cxnLst/>
              <a:rect l="l" t="t" r="r" b="b"/>
              <a:pathLst>
                <a:path w="28" h="72" extrusionOk="0">
                  <a:moveTo>
                    <a:pt x="28" y="25"/>
                  </a:moveTo>
                  <a:cubicBezTo>
                    <a:pt x="28" y="25"/>
                    <a:pt x="24" y="0"/>
                    <a:pt x="13" y="16"/>
                  </a:cubicBezTo>
                  <a:cubicBezTo>
                    <a:pt x="5" y="27"/>
                    <a:pt x="1" y="41"/>
                    <a:pt x="0" y="54"/>
                  </a:cubicBezTo>
                  <a:cubicBezTo>
                    <a:pt x="0" y="61"/>
                    <a:pt x="12" y="72"/>
                    <a:pt x="12" y="72"/>
                  </a:cubicBezTo>
                  <a:lnTo>
                    <a:pt x="28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1">
              <a:extLst>
                <a:ext uri="{FF2B5EF4-FFF2-40B4-BE49-F238E27FC236}">
                  <a16:creationId xmlns:a16="http://schemas.microsoft.com/office/drawing/2014/main" id="{540574BC-0BA8-267D-9BAD-9C70E30EF041}"/>
                </a:ext>
              </a:extLst>
            </p:cNvPr>
            <p:cNvSpPr/>
            <p:nvPr/>
          </p:nvSpPr>
          <p:spPr>
            <a:xfrm>
              <a:off x="2765426" y="2765426"/>
              <a:ext cx="22225" cy="55563"/>
            </a:xfrm>
            <a:custGeom>
              <a:avLst/>
              <a:gdLst/>
              <a:ahLst/>
              <a:cxnLst/>
              <a:rect l="l" t="t" r="r" b="b"/>
              <a:pathLst>
                <a:path w="28" h="72" extrusionOk="0">
                  <a:moveTo>
                    <a:pt x="28" y="25"/>
                  </a:moveTo>
                  <a:cubicBezTo>
                    <a:pt x="28" y="25"/>
                    <a:pt x="24" y="0"/>
                    <a:pt x="13" y="16"/>
                  </a:cubicBezTo>
                  <a:cubicBezTo>
                    <a:pt x="5" y="27"/>
                    <a:pt x="1" y="41"/>
                    <a:pt x="0" y="54"/>
                  </a:cubicBezTo>
                  <a:cubicBezTo>
                    <a:pt x="0" y="61"/>
                    <a:pt x="12" y="72"/>
                    <a:pt x="12" y="72"/>
                  </a:cubicBezTo>
                  <a:lnTo>
                    <a:pt x="28" y="25"/>
                  </a:ln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41">
              <a:extLst>
                <a:ext uri="{FF2B5EF4-FFF2-40B4-BE49-F238E27FC236}">
                  <a16:creationId xmlns:a16="http://schemas.microsoft.com/office/drawing/2014/main" id="{365759D9-D5A2-43E6-6477-E8C2D12B9C25}"/>
                </a:ext>
              </a:extLst>
            </p:cNvPr>
            <p:cNvSpPr/>
            <p:nvPr/>
          </p:nvSpPr>
          <p:spPr>
            <a:xfrm>
              <a:off x="2887663" y="2841626"/>
              <a:ext cx="41275" cy="34925"/>
            </a:xfrm>
            <a:custGeom>
              <a:avLst/>
              <a:gdLst/>
              <a:ahLst/>
              <a:cxnLst/>
              <a:rect l="l" t="t" r="r" b="b"/>
              <a:pathLst>
                <a:path w="54" h="46" extrusionOk="0">
                  <a:moveTo>
                    <a:pt x="29" y="7"/>
                  </a:moveTo>
                  <a:cubicBezTo>
                    <a:pt x="29" y="7"/>
                    <a:pt x="54" y="0"/>
                    <a:pt x="41" y="23"/>
                  </a:cubicBezTo>
                  <a:cubicBezTo>
                    <a:pt x="28" y="46"/>
                    <a:pt x="0" y="42"/>
                    <a:pt x="0" y="42"/>
                  </a:cubicBezTo>
                  <a:lnTo>
                    <a:pt x="29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41">
              <a:extLst>
                <a:ext uri="{FF2B5EF4-FFF2-40B4-BE49-F238E27FC236}">
                  <a16:creationId xmlns:a16="http://schemas.microsoft.com/office/drawing/2014/main" id="{33667F99-758A-38EE-C788-EA48359622DB}"/>
                </a:ext>
              </a:extLst>
            </p:cNvPr>
            <p:cNvSpPr/>
            <p:nvPr/>
          </p:nvSpPr>
          <p:spPr>
            <a:xfrm>
              <a:off x="2887663" y="2841626"/>
              <a:ext cx="41275" cy="34925"/>
            </a:xfrm>
            <a:custGeom>
              <a:avLst/>
              <a:gdLst/>
              <a:ahLst/>
              <a:cxnLst/>
              <a:rect l="l" t="t" r="r" b="b"/>
              <a:pathLst>
                <a:path w="54" h="46" extrusionOk="0">
                  <a:moveTo>
                    <a:pt x="29" y="7"/>
                  </a:moveTo>
                  <a:cubicBezTo>
                    <a:pt x="29" y="7"/>
                    <a:pt x="54" y="0"/>
                    <a:pt x="41" y="23"/>
                  </a:cubicBezTo>
                  <a:cubicBezTo>
                    <a:pt x="28" y="46"/>
                    <a:pt x="0" y="42"/>
                    <a:pt x="0" y="42"/>
                  </a:cubicBezTo>
                  <a:lnTo>
                    <a:pt x="29" y="7"/>
                  </a:ln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1">
              <a:extLst>
                <a:ext uri="{FF2B5EF4-FFF2-40B4-BE49-F238E27FC236}">
                  <a16:creationId xmlns:a16="http://schemas.microsoft.com/office/drawing/2014/main" id="{EFF7DCD9-D7B4-DCCC-5E44-1C61167380A4}"/>
                </a:ext>
              </a:extLst>
            </p:cNvPr>
            <p:cNvSpPr/>
            <p:nvPr/>
          </p:nvSpPr>
          <p:spPr>
            <a:xfrm>
              <a:off x="2759076" y="2768601"/>
              <a:ext cx="153988" cy="166688"/>
            </a:xfrm>
            <a:custGeom>
              <a:avLst/>
              <a:gdLst/>
              <a:ahLst/>
              <a:cxnLst/>
              <a:rect l="l" t="t" r="r" b="b"/>
              <a:pathLst>
                <a:path w="199" h="216" extrusionOk="0">
                  <a:moveTo>
                    <a:pt x="41" y="0"/>
                  </a:moveTo>
                  <a:cubicBezTo>
                    <a:pt x="41" y="0"/>
                    <a:pt x="0" y="101"/>
                    <a:pt x="1" y="125"/>
                  </a:cubicBezTo>
                  <a:cubicBezTo>
                    <a:pt x="2" y="149"/>
                    <a:pt x="10" y="202"/>
                    <a:pt x="41" y="209"/>
                  </a:cubicBezTo>
                  <a:cubicBezTo>
                    <a:pt x="72" y="216"/>
                    <a:pt x="100" y="200"/>
                    <a:pt x="122" y="184"/>
                  </a:cubicBezTo>
                  <a:cubicBezTo>
                    <a:pt x="143" y="168"/>
                    <a:pt x="199" y="97"/>
                    <a:pt x="199" y="97"/>
                  </a:cubicBezTo>
                  <a:cubicBezTo>
                    <a:pt x="199" y="97"/>
                    <a:pt x="91" y="12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1">
              <a:extLst>
                <a:ext uri="{FF2B5EF4-FFF2-40B4-BE49-F238E27FC236}">
                  <a16:creationId xmlns:a16="http://schemas.microsoft.com/office/drawing/2014/main" id="{66473B13-EFCA-B176-9D39-8C5032CD4AA2}"/>
                </a:ext>
              </a:extLst>
            </p:cNvPr>
            <p:cNvSpPr/>
            <p:nvPr/>
          </p:nvSpPr>
          <p:spPr>
            <a:xfrm>
              <a:off x="2759076" y="2768601"/>
              <a:ext cx="153988" cy="166688"/>
            </a:xfrm>
            <a:custGeom>
              <a:avLst/>
              <a:gdLst/>
              <a:ahLst/>
              <a:cxnLst/>
              <a:rect l="l" t="t" r="r" b="b"/>
              <a:pathLst>
                <a:path w="199" h="216" extrusionOk="0">
                  <a:moveTo>
                    <a:pt x="41" y="0"/>
                  </a:moveTo>
                  <a:cubicBezTo>
                    <a:pt x="41" y="0"/>
                    <a:pt x="0" y="101"/>
                    <a:pt x="1" y="125"/>
                  </a:cubicBezTo>
                  <a:cubicBezTo>
                    <a:pt x="2" y="149"/>
                    <a:pt x="10" y="202"/>
                    <a:pt x="41" y="209"/>
                  </a:cubicBezTo>
                  <a:cubicBezTo>
                    <a:pt x="72" y="216"/>
                    <a:pt x="100" y="200"/>
                    <a:pt x="122" y="184"/>
                  </a:cubicBezTo>
                  <a:cubicBezTo>
                    <a:pt x="143" y="168"/>
                    <a:pt x="199" y="97"/>
                    <a:pt x="199" y="97"/>
                  </a:cubicBezTo>
                  <a:cubicBezTo>
                    <a:pt x="199" y="97"/>
                    <a:pt x="91" y="12"/>
                    <a:pt x="41" y="0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41">
              <a:extLst>
                <a:ext uri="{FF2B5EF4-FFF2-40B4-BE49-F238E27FC236}">
                  <a16:creationId xmlns:a16="http://schemas.microsoft.com/office/drawing/2014/main" id="{B1A4FFC3-E77C-E258-D2B0-1F43FB62FDCA}"/>
                </a:ext>
              </a:extLst>
            </p:cNvPr>
            <p:cNvSpPr/>
            <p:nvPr/>
          </p:nvSpPr>
          <p:spPr>
            <a:xfrm>
              <a:off x="2784476" y="2787651"/>
              <a:ext cx="57300" cy="58800"/>
            </a:xfrm>
            <a:prstGeom prst="ellipse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41">
              <a:extLst>
                <a:ext uri="{FF2B5EF4-FFF2-40B4-BE49-F238E27FC236}">
                  <a16:creationId xmlns:a16="http://schemas.microsoft.com/office/drawing/2014/main" id="{94F5610C-E43F-DA14-9A21-F15B397B563E}"/>
                </a:ext>
              </a:extLst>
            </p:cNvPr>
            <p:cNvSpPr/>
            <p:nvPr/>
          </p:nvSpPr>
          <p:spPr>
            <a:xfrm>
              <a:off x="2840038" y="2825751"/>
              <a:ext cx="57300" cy="57300"/>
            </a:xfrm>
            <a:prstGeom prst="ellipse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1">
              <a:extLst>
                <a:ext uri="{FF2B5EF4-FFF2-40B4-BE49-F238E27FC236}">
                  <a16:creationId xmlns:a16="http://schemas.microsoft.com/office/drawing/2014/main" id="{AD747ADD-4B90-4140-1950-2A14517EDB8E}"/>
                </a:ext>
              </a:extLst>
            </p:cNvPr>
            <p:cNvSpPr/>
            <p:nvPr/>
          </p:nvSpPr>
          <p:spPr>
            <a:xfrm>
              <a:off x="2820988" y="2854326"/>
              <a:ext cx="19050" cy="12700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0"/>
                  </a:moveTo>
                  <a:cubicBezTo>
                    <a:pt x="25" y="0"/>
                    <a:pt x="16" y="15"/>
                    <a:pt x="10" y="16"/>
                  </a:cubicBezTo>
                  <a:cubicBezTo>
                    <a:pt x="5" y="18"/>
                    <a:pt x="4" y="12"/>
                    <a:pt x="0" y="7"/>
                  </a:cubicBez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1">
              <a:extLst>
                <a:ext uri="{FF2B5EF4-FFF2-40B4-BE49-F238E27FC236}">
                  <a16:creationId xmlns:a16="http://schemas.microsoft.com/office/drawing/2014/main" id="{4DB0A15F-362F-4BE9-8097-92A885210521}"/>
                </a:ext>
              </a:extLst>
            </p:cNvPr>
            <p:cNvSpPr/>
            <p:nvPr/>
          </p:nvSpPr>
          <p:spPr>
            <a:xfrm>
              <a:off x="2798763" y="2865438"/>
              <a:ext cx="22225" cy="17463"/>
            </a:xfrm>
            <a:custGeom>
              <a:avLst/>
              <a:gdLst/>
              <a:ahLst/>
              <a:cxnLst/>
              <a:rect l="l" t="t" r="r" b="b"/>
              <a:pathLst>
                <a:path w="29" h="23" extrusionOk="0">
                  <a:moveTo>
                    <a:pt x="0" y="0"/>
                  </a:moveTo>
                  <a:cubicBezTo>
                    <a:pt x="0" y="0"/>
                    <a:pt x="1" y="17"/>
                    <a:pt x="29" y="23"/>
                  </a:cubicBez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1">
              <a:extLst>
                <a:ext uri="{FF2B5EF4-FFF2-40B4-BE49-F238E27FC236}">
                  <a16:creationId xmlns:a16="http://schemas.microsoft.com/office/drawing/2014/main" id="{58C83C58-1578-E00A-4D2B-A8578D451E6E}"/>
                </a:ext>
              </a:extLst>
            </p:cNvPr>
            <p:cNvSpPr/>
            <p:nvPr/>
          </p:nvSpPr>
          <p:spPr>
            <a:xfrm>
              <a:off x="2797176" y="2806701"/>
              <a:ext cx="31750" cy="26988"/>
            </a:xfrm>
            <a:custGeom>
              <a:avLst/>
              <a:gdLst/>
              <a:ahLst/>
              <a:cxnLst/>
              <a:rect l="l" t="t" r="r" b="b"/>
              <a:pathLst>
                <a:path w="40" h="35" extrusionOk="0">
                  <a:moveTo>
                    <a:pt x="34" y="35"/>
                  </a:moveTo>
                  <a:cubicBezTo>
                    <a:pt x="31" y="35"/>
                    <a:pt x="29" y="33"/>
                    <a:pt x="29" y="31"/>
                  </a:cubicBezTo>
                  <a:cubicBezTo>
                    <a:pt x="26" y="20"/>
                    <a:pt x="17" y="11"/>
                    <a:pt x="6" y="10"/>
                  </a:cubicBezTo>
                  <a:cubicBezTo>
                    <a:pt x="3" y="10"/>
                    <a:pt x="0" y="8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2" y="1"/>
                    <a:pt x="35" y="12"/>
                    <a:pt x="39" y="28"/>
                  </a:cubicBezTo>
                  <a:cubicBezTo>
                    <a:pt x="40" y="31"/>
                    <a:pt x="38" y="34"/>
                    <a:pt x="36" y="35"/>
                  </a:cubicBezTo>
                  <a:cubicBezTo>
                    <a:pt x="35" y="35"/>
                    <a:pt x="35" y="35"/>
                    <a:pt x="35" y="35"/>
                  </a:cubicBezTo>
                  <a:lnTo>
                    <a:pt x="34" y="3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1">
              <a:extLst>
                <a:ext uri="{FF2B5EF4-FFF2-40B4-BE49-F238E27FC236}">
                  <a16:creationId xmlns:a16="http://schemas.microsoft.com/office/drawing/2014/main" id="{32251263-F956-61A8-8084-876942562E34}"/>
                </a:ext>
              </a:extLst>
            </p:cNvPr>
            <p:cNvSpPr/>
            <p:nvPr/>
          </p:nvSpPr>
          <p:spPr>
            <a:xfrm>
              <a:off x="2851151" y="2843213"/>
              <a:ext cx="39688" cy="23813"/>
            </a:xfrm>
            <a:custGeom>
              <a:avLst/>
              <a:gdLst/>
              <a:ahLst/>
              <a:cxnLst/>
              <a:rect l="l" t="t" r="r" b="b"/>
              <a:pathLst>
                <a:path w="52" h="29" extrusionOk="0">
                  <a:moveTo>
                    <a:pt x="47" y="29"/>
                  </a:moveTo>
                  <a:cubicBezTo>
                    <a:pt x="45" y="29"/>
                    <a:pt x="44" y="29"/>
                    <a:pt x="43" y="27"/>
                  </a:cubicBezTo>
                  <a:cubicBezTo>
                    <a:pt x="30" y="11"/>
                    <a:pt x="6" y="13"/>
                    <a:pt x="6" y="13"/>
                  </a:cubicBezTo>
                  <a:cubicBezTo>
                    <a:pt x="3" y="14"/>
                    <a:pt x="0" y="11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2" y="3"/>
                    <a:pt x="5" y="3"/>
                  </a:cubicBezTo>
                  <a:cubicBezTo>
                    <a:pt x="6" y="3"/>
                    <a:pt x="34" y="0"/>
                    <a:pt x="51" y="21"/>
                  </a:cubicBezTo>
                  <a:cubicBezTo>
                    <a:pt x="52" y="23"/>
                    <a:pt x="52" y="26"/>
                    <a:pt x="50" y="28"/>
                  </a:cubicBezTo>
                  <a:cubicBezTo>
                    <a:pt x="49" y="29"/>
                    <a:pt x="48" y="29"/>
                    <a:pt x="47" y="2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89" name="Google Shape;1089;p41">
              <a:extLst>
                <a:ext uri="{FF2B5EF4-FFF2-40B4-BE49-F238E27FC236}">
                  <a16:creationId xmlns:a16="http://schemas.microsoft.com/office/drawing/2014/main" id="{BAFDA7FD-0C5F-8807-0C68-183FBD2B0699}"/>
                </a:ext>
              </a:extLst>
            </p:cNvPr>
            <p:cNvCxnSpPr/>
            <p:nvPr/>
          </p:nvCxnSpPr>
          <p:spPr>
            <a:xfrm>
              <a:off x="2836863" y="2832101"/>
              <a:ext cx="7800" cy="63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0" name="Google Shape;1090;p41">
              <a:extLst>
                <a:ext uri="{FF2B5EF4-FFF2-40B4-BE49-F238E27FC236}">
                  <a16:creationId xmlns:a16="http://schemas.microsoft.com/office/drawing/2014/main" id="{438B7360-25B7-F1AD-C21F-D934630E8A77}"/>
                </a:ext>
              </a:extLst>
            </p:cNvPr>
            <p:cNvCxnSpPr/>
            <p:nvPr/>
          </p:nvCxnSpPr>
          <p:spPr>
            <a:xfrm rot="10800000">
              <a:off x="2782938" y="2787664"/>
              <a:ext cx="6300" cy="11100"/>
            </a:xfrm>
            <a:prstGeom prst="straightConnector1">
              <a:avLst/>
            </a:pr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91" name="Google Shape;1091;p41">
              <a:extLst>
                <a:ext uri="{FF2B5EF4-FFF2-40B4-BE49-F238E27FC236}">
                  <a16:creationId xmlns:a16="http://schemas.microsoft.com/office/drawing/2014/main" id="{FC2202A5-4461-5559-588B-7A1BB35E2816}"/>
                </a:ext>
              </a:extLst>
            </p:cNvPr>
            <p:cNvSpPr/>
            <p:nvPr/>
          </p:nvSpPr>
          <p:spPr>
            <a:xfrm>
              <a:off x="2774951" y="2698751"/>
              <a:ext cx="176213" cy="155575"/>
            </a:xfrm>
            <a:custGeom>
              <a:avLst/>
              <a:gdLst/>
              <a:ahLst/>
              <a:cxnLst/>
              <a:rect l="l" t="t" r="r" b="b"/>
              <a:pathLst>
                <a:path w="227" h="201" extrusionOk="0">
                  <a:moveTo>
                    <a:pt x="20" y="97"/>
                  </a:move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22" y="27"/>
                    <a:pt x="76" y="14"/>
                  </a:cubicBezTo>
                  <a:cubicBezTo>
                    <a:pt x="131" y="0"/>
                    <a:pt x="193" y="47"/>
                    <a:pt x="206" y="76"/>
                  </a:cubicBezTo>
                  <a:cubicBezTo>
                    <a:pt x="219" y="106"/>
                    <a:pt x="227" y="149"/>
                    <a:pt x="195" y="201"/>
                  </a:cubicBezTo>
                  <a:lnTo>
                    <a:pt x="20" y="97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1">
              <a:extLst>
                <a:ext uri="{FF2B5EF4-FFF2-40B4-BE49-F238E27FC236}">
                  <a16:creationId xmlns:a16="http://schemas.microsoft.com/office/drawing/2014/main" id="{4152086A-DCD2-9E4A-E764-286AC30C4237}"/>
                </a:ext>
              </a:extLst>
            </p:cNvPr>
            <p:cNvSpPr/>
            <p:nvPr/>
          </p:nvSpPr>
          <p:spPr>
            <a:xfrm>
              <a:off x="2774951" y="2698751"/>
              <a:ext cx="176213" cy="155575"/>
            </a:xfrm>
            <a:custGeom>
              <a:avLst/>
              <a:gdLst/>
              <a:ahLst/>
              <a:cxnLst/>
              <a:rect l="l" t="t" r="r" b="b"/>
              <a:pathLst>
                <a:path w="227" h="201" extrusionOk="0">
                  <a:moveTo>
                    <a:pt x="20" y="97"/>
                  </a:move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22" y="27"/>
                    <a:pt x="76" y="14"/>
                  </a:cubicBezTo>
                  <a:cubicBezTo>
                    <a:pt x="131" y="0"/>
                    <a:pt x="193" y="47"/>
                    <a:pt x="206" y="76"/>
                  </a:cubicBezTo>
                  <a:cubicBezTo>
                    <a:pt x="219" y="106"/>
                    <a:pt x="227" y="149"/>
                    <a:pt x="195" y="201"/>
                  </a:cubicBezTo>
                  <a:lnTo>
                    <a:pt x="20" y="97"/>
                  </a:ln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1">
              <a:extLst>
                <a:ext uri="{FF2B5EF4-FFF2-40B4-BE49-F238E27FC236}">
                  <a16:creationId xmlns:a16="http://schemas.microsoft.com/office/drawing/2014/main" id="{E9848641-72D1-B0FE-ECFF-AEE9F9FEAFFB}"/>
                </a:ext>
              </a:extLst>
            </p:cNvPr>
            <p:cNvSpPr/>
            <p:nvPr/>
          </p:nvSpPr>
          <p:spPr>
            <a:xfrm>
              <a:off x="2836863" y="2724151"/>
              <a:ext cx="15875" cy="1588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0" y="2"/>
                  </a:moveTo>
                  <a:cubicBezTo>
                    <a:pt x="7" y="0"/>
                    <a:pt x="14" y="0"/>
                    <a:pt x="21" y="1"/>
                  </a:cubicBez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1">
              <a:extLst>
                <a:ext uri="{FF2B5EF4-FFF2-40B4-BE49-F238E27FC236}">
                  <a16:creationId xmlns:a16="http://schemas.microsoft.com/office/drawing/2014/main" id="{6B35A50D-5FC0-A490-0DE2-5BE92B9364B9}"/>
                </a:ext>
              </a:extLst>
            </p:cNvPr>
            <p:cNvSpPr/>
            <p:nvPr/>
          </p:nvSpPr>
          <p:spPr>
            <a:xfrm>
              <a:off x="2794001" y="2730501"/>
              <a:ext cx="26988" cy="30163"/>
            </a:xfrm>
            <a:custGeom>
              <a:avLst/>
              <a:gdLst/>
              <a:ahLst/>
              <a:cxnLst/>
              <a:rect l="l" t="t" r="r" b="b"/>
              <a:pathLst>
                <a:path w="34" h="39" extrusionOk="0">
                  <a:moveTo>
                    <a:pt x="0" y="39"/>
                  </a:moveTo>
                  <a:cubicBezTo>
                    <a:pt x="5" y="21"/>
                    <a:pt x="18" y="7"/>
                    <a:pt x="34" y="0"/>
                  </a:cubicBezTo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1">
              <a:extLst>
                <a:ext uri="{FF2B5EF4-FFF2-40B4-BE49-F238E27FC236}">
                  <a16:creationId xmlns:a16="http://schemas.microsoft.com/office/drawing/2014/main" id="{5CF8AC49-48AD-D7B0-5F72-640BB45B24F3}"/>
                </a:ext>
              </a:extLst>
            </p:cNvPr>
            <p:cNvSpPr/>
            <p:nvPr/>
          </p:nvSpPr>
          <p:spPr>
            <a:xfrm>
              <a:off x="2227263" y="2698751"/>
              <a:ext cx="193675" cy="166688"/>
            </a:xfrm>
            <a:custGeom>
              <a:avLst/>
              <a:gdLst/>
              <a:ahLst/>
              <a:cxnLst/>
              <a:rect l="l" t="t" r="r" b="b"/>
              <a:pathLst>
                <a:path w="250" h="214" extrusionOk="0">
                  <a:moveTo>
                    <a:pt x="246" y="214"/>
                  </a:moveTo>
                  <a:cubicBezTo>
                    <a:pt x="246" y="214"/>
                    <a:pt x="158" y="49"/>
                    <a:pt x="0" y="0"/>
                  </a:cubicBezTo>
                  <a:cubicBezTo>
                    <a:pt x="0" y="0"/>
                    <a:pt x="167" y="41"/>
                    <a:pt x="250" y="182"/>
                  </a:cubicBezTo>
                  <a:lnTo>
                    <a:pt x="246" y="214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1">
              <a:extLst>
                <a:ext uri="{FF2B5EF4-FFF2-40B4-BE49-F238E27FC236}">
                  <a16:creationId xmlns:a16="http://schemas.microsoft.com/office/drawing/2014/main" id="{803068B7-8C40-2024-468B-8DCC75342222}"/>
                </a:ext>
              </a:extLst>
            </p:cNvPr>
            <p:cNvSpPr/>
            <p:nvPr/>
          </p:nvSpPr>
          <p:spPr>
            <a:xfrm>
              <a:off x="1531938" y="2663826"/>
              <a:ext cx="30163" cy="1382713"/>
            </a:xfrm>
            <a:custGeom>
              <a:avLst/>
              <a:gdLst/>
              <a:ahLst/>
              <a:cxnLst/>
              <a:rect l="l" t="t" r="r" b="b"/>
              <a:pathLst>
                <a:path w="19" h="871" extrusionOk="0">
                  <a:moveTo>
                    <a:pt x="4" y="0"/>
                  </a:moveTo>
                  <a:lnTo>
                    <a:pt x="0" y="871"/>
                  </a:lnTo>
                  <a:lnTo>
                    <a:pt x="19" y="87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1">
              <a:extLst>
                <a:ext uri="{FF2B5EF4-FFF2-40B4-BE49-F238E27FC236}">
                  <a16:creationId xmlns:a16="http://schemas.microsoft.com/office/drawing/2014/main" id="{BF5DBE31-3F59-D1E8-B8DB-3DE0C78BA9CB}"/>
                </a:ext>
              </a:extLst>
            </p:cNvPr>
            <p:cNvSpPr/>
            <p:nvPr/>
          </p:nvSpPr>
          <p:spPr>
            <a:xfrm>
              <a:off x="1997076" y="3035301"/>
              <a:ext cx="15875" cy="1011238"/>
            </a:xfrm>
            <a:custGeom>
              <a:avLst/>
              <a:gdLst/>
              <a:ahLst/>
              <a:cxnLst/>
              <a:rect l="l" t="t" r="r" b="b"/>
              <a:pathLst>
                <a:path w="10" h="637" extrusionOk="0">
                  <a:moveTo>
                    <a:pt x="2" y="0"/>
                  </a:moveTo>
                  <a:lnTo>
                    <a:pt x="0" y="637"/>
                  </a:lnTo>
                  <a:lnTo>
                    <a:pt x="10" y="63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1">
              <a:extLst>
                <a:ext uri="{FF2B5EF4-FFF2-40B4-BE49-F238E27FC236}">
                  <a16:creationId xmlns:a16="http://schemas.microsoft.com/office/drawing/2014/main" id="{1D7D0B99-8EE9-BC2B-4C59-5DAFADA87755}"/>
                </a:ext>
              </a:extLst>
            </p:cNvPr>
            <p:cNvSpPr/>
            <p:nvPr/>
          </p:nvSpPr>
          <p:spPr>
            <a:xfrm>
              <a:off x="1163638" y="3643314"/>
              <a:ext cx="592138" cy="122238"/>
            </a:xfrm>
            <a:custGeom>
              <a:avLst/>
              <a:gdLst/>
              <a:ahLst/>
              <a:cxnLst/>
              <a:rect l="l" t="t" r="r" b="b"/>
              <a:pathLst>
                <a:path w="373" h="77" extrusionOk="0">
                  <a:moveTo>
                    <a:pt x="369" y="77"/>
                  </a:moveTo>
                  <a:lnTo>
                    <a:pt x="190" y="14"/>
                  </a:lnTo>
                  <a:lnTo>
                    <a:pt x="4" y="76"/>
                  </a:lnTo>
                  <a:lnTo>
                    <a:pt x="0" y="64"/>
                  </a:lnTo>
                  <a:lnTo>
                    <a:pt x="190" y="0"/>
                  </a:lnTo>
                  <a:lnTo>
                    <a:pt x="373" y="65"/>
                  </a:lnTo>
                  <a:lnTo>
                    <a:pt x="369" y="7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1">
              <a:extLst>
                <a:ext uri="{FF2B5EF4-FFF2-40B4-BE49-F238E27FC236}">
                  <a16:creationId xmlns:a16="http://schemas.microsoft.com/office/drawing/2014/main" id="{40A90AD6-2FA4-A44D-FF3F-65265DAB901A}"/>
                </a:ext>
              </a:extLst>
            </p:cNvPr>
            <p:cNvSpPr/>
            <p:nvPr/>
          </p:nvSpPr>
          <p:spPr>
            <a:xfrm>
              <a:off x="2522538" y="3635376"/>
              <a:ext cx="149225" cy="88900"/>
            </a:xfrm>
            <a:custGeom>
              <a:avLst/>
              <a:gdLst/>
              <a:ahLst/>
              <a:cxnLst/>
              <a:rect l="l" t="t" r="r" b="b"/>
              <a:pathLst>
                <a:path w="193" h="115" extrusionOk="0">
                  <a:moveTo>
                    <a:pt x="0" y="82"/>
                  </a:moveTo>
                  <a:cubicBezTo>
                    <a:pt x="180" y="115"/>
                    <a:pt x="180" y="115"/>
                    <a:pt x="180" y="115"/>
                  </a:cubicBezTo>
                  <a:cubicBezTo>
                    <a:pt x="180" y="115"/>
                    <a:pt x="193" y="61"/>
                    <a:pt x="189" y="39"/>
                  </a:cubicBezTo>
                  <a:cubicBezTo>
                    <a:pt x="185" y="18"/>
                    <a:pt x="151" y="13"/>
                    <a:pt x="132" y="11"/>
                  </a:cubicBezTo>
                  <a:cubicBezTo>
                    <a:pt x="114" y="9"/>
                    <a:pt x="43" y="0"/>
                    <a:pt x="29" y="8"/>
                  </a:cubicBezTo>
                  <a:cubicBezTo>
                    <a:pt x="16" y="15"/>
                    <a:pt x="0" y="82"/>
                    <a:pt x="0" y="82"/>
                  </a:cubicBezTo>
                  <a:close/>
                </a:path>
              </a:pathLst>
            </a:custGeom>
            <a:noFill/>
            <a:ln w="952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1">
              <a:extLst>
                <a:ext uri="{FF2B5EF4-FFF2-40B4-BE49-F238E27FC236}">
                  <a16:creationId xmlns:a16="http://schemas.microsoft.com/office/drawing/2014/main" id="{34191E7A-8B4D-B549-4B4E-2151EE711CD0}"/>
                </a:ext>
              </a:extLst>
            </p:cNvPr>
            <p:cNvSpPr/>
            <p:nvPr/>
          </p:nvSpPr>
          <p:spPr>
            <a:xfrm>
              <a:off x="2411413" y="4322763"/>
              <a:ext cx="539700" cy="39600"/>
            </a:xfrm>
            <a:prstGeom prst="ellipse">
              <a:avLst/>
            </a:prstGeom>
            <a:noFill/>
            <a:ln w="9525" cap="flat" cmpd="sng">
              <a:solidFill>
                <a:srgbClr val="26323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1" name="Google Shape;1101;p41">
            <a:extLst>
              <a:ext uri="{FF2B5EF4-FFF2-40B4-BE49-F238E27FC236}">
                <a16:creationId xmlns:a16="http://schemas.microsoft.com/office/drawing/2014/main" id="{47BDBA31-42E9-6FE3-BAFF-BB4258845BBF}"/>
              </a:ext>
            </a:extLst>
          </p:cNvPr>
          <p:cNvGrpSpPr/>
          <p:nvPr/>
        </p:nvGrpSpPr>
        <p:grpSpPr>
          <a:xfrm>
            <a:off x="964250" y="539991"/>
            <a:ext cx="3393808" cy="459766"/>
            <a:chOff x="964250" y="539991"/>
            <a:chExt cx="3393808" cy="459766"/>
          </a:xfrm>
        </p:grpSpPr>
        <p:sp>
          <p:nvSpPr>
            <p:cNvPr id="1102" name="Google Shape;1102;p41">
              <a:extLst>
                <a:ext uri="{FF2B5EF4-FFF2-40B4-BE49-F238E27FC236}">
                  <a16:creationId xmlns:a16="http://schemas.microsoft.com/office/drawing/2014/main" id="{01B2DF01-5291-E37B-A7F1-D03852033BCD}"/>
                </a:ext>
              </a:extLst>
            </p:cNvPr>
            <p:cNvSpPr/>
            <p:nvPr/>
          </p:nvSpPr>
          <p:spPr>
            <a:xfrm>
              <a:off x="2737588" y="539991"/>
              <a:ext cx="1620470" cy="392426"/>
            </a:xfrm>
            <a:custGeom>
              <a:avLst/>
              <a:gdLst/>
              <a:ahLst/>
              <a:cxnLst/>
              <a:rect l="l" t="t" r="r" b="b"/>
              <a:pathLst>
                <a:path w="820" h="196" extrusionOk="0">
                  <a:moveTo>
                    <a:pt x="454" y="0"/>
                  </a:moveTo>
                  <a:cubicBezTo>
                    <a:pt x="413" y="0"/>
                    <a:pt x="407" y="53"/>
                    <a:pt x="365" y="62"/>
                  </a:cubicBezTo>
                  <a:cubicBezTo>
                    <a:pt x="360" y="63"/>
                    <a:pt x="356" y="64"/>
                    <a:pt x="352" y="64"/>
                  </a:cubicBezTo>
                  <a:cubicBezTo>
                    <a:pt x="343" y="64"/>
                    <a:pt x="335" y="62"/>
                    <a:pt x="328" y="59"/>
                  </a:cubicBezTo>
                  <a:cubicBezTo>
                    <a:pt x="321" y="57"/>
                    <a:pt x="315" y="55"/>
                    <a:pt x="307" y="55"/>
                  </a:cubicBezTo>
                  <a:cubicBezTo>
                    <a:pt x="300" y="55"/>
                    <a:pt x="291" y="57"/>
                    <a:pt x="281" y="65"/>
                  </a:cubicBezTo>
                  <a:cubicBezTo>
                    <a:pt x="246" y="91"/>
                    <a:pt x="269" y="103"/>
                    <a:pt x="232" y="109"/>
                  </a:cubicBezTo>
                  <a:cubicBezTo>
                    <a:pt x="220" y="111"/>
                    <a:pt x="212" y="111"/>
                    <a:pt x="205" y="111"/>
                  </a:cubicBezTo>
                  <a:cubicBezTo>
                    <a:pt x="202" y="111"/>
                    <a:pt x="198" y="111"/>
                    <a:pt x="195" y="111"/>
                  </a:cubicBezTo>
                  <a:cubicBezTo>
                    <a:pt x="192" y="111"/>
                    <a:pt x="190" y="110"/>
                    <a:pt x="187" y="110"/>
                  </a:cubicBezTo>
                  <a:cubicBezTo>
                    <a:pt x="180" y="110"/>
                    <a:pt x="174" y="111"/>
                    <a:pt x="165" y="115"/>
                  </a:cubicBezTo>
                  <a:cubicBezTo>
                    <a:pt x="142" y="123"/>
                    <a:pt x="101" y="167"/>
                    <a:pt x="101" y="167"/>
                  </a:cubicBezTo>
                  <a:cubicBezTo>
                    <a:pt x="101" y="167"/>
                    <a:pt x="87" y="162"/>
                    <a:pt x="69" y="162"/>
                  </a:cubicBezTo>
                  <a:cubicBezTo>
                    <a:pt x="60" y="162"/>
                    <a:pt x="50" y="163"/>
                    <a:pt x="40" y="167"/>
                  </a:cubicBezTo>
                  <a:cubicBezTo>
                    <a:pt x="25" y="173"/>
                    <a:pt x="11" y="183"/>
                    <a:pt x="0" y="196"/>
                  </a:cubicBezTo>
                  <a:cubicBezTo>
                    <a:pt x="820" y="196"/>
                    <a:pt x="820" y="196"/>
                    <a:pt x="820" y="196"/>
                  </a:cubicBezTo>
                  <a:cubicBezTo>
                    <a:pt x="820" y="196"/>
                    <a:pt x="813" y="169"/>
                    <a:pt x="792" y="169"/>
                  </a:cubicBezTo>
                  <a:cubicBezTo>
                    <a:pt x="790" y="169"/>
                    <a:pt x="788" y="169"/>
                    <a:pt x="785" y="170"/>
                  </a:cubicBezTo>
                  <a:cubicBezTo>
                    <a:pt x="785" y="170"/>
                    <a:pt x="785" y="170"/>
                    <a:pt x="785" y="170"/>
                  </a:cubicBezTo>
                  <a:cubicBezTo>
                    <a:pt x="785" y="170"/>
                    <a:pt x="785" y="170"/>
                    <a:pt x="785" y="170"/>
                  </a:cubicBezTo>
                  <a:cubicBezTo>
                    <a:pt x="786" y="170"/>
                    <a:pt x="786" y="169"/>
                    <a:pt x="786" y="167"/>
                  </a:cubicBezTo>
                  <a:cubicBezTo>
                    <a:pt x="786" y="157"/>
                    <a:pt x="771" y="114"/>
                    <a:pt x="770" y="110"/>
                  </a:cubicBezTo>
                  <a:cubicBezTo>
                    <a:pt x="759" y="75"/>
                    <a:pt x="731" y="42"/>
                    <a:pt x="692" y="42"/>
                  </a:cubicBezTo>
                  <a:cubicBezTo>
                    <a:pt x="692" y="42"/>
                    <a:pt x="691" y="42"/>
                    <a:pt x="691" y="42"/>
                  </a:cubicBezTo>
                  <a:cubicBezTo>
                    <a:pt x="658" y="42"/>
                    <a:pt x="621" y="80"/>
                    <a:pt x="587" y="80"/>
                  </a:cubicBezTo>
                  <a:cubicBezTo>
                    <a:pt x="580" y="80"/>
                    <a:pt x="574" y="79"/>
                    <a:pt x="567" y="75"/>
                  </a:cubicBezTo>
                  <a:cubicBezTo>
                    <a:pt x="535" y="57"/>
                    <a:pt x="517" y="21"/>
                    <a:pt x="482" y="6"/>
                  </a:cubicBezTo>
                  <a:cubicBezTo>
                    <a:pt x="471" y="2"/>
                    <a:pt x="462" y="0"/>
                    <a:pt x="454" y="0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1">
              <a:extLst>
                <a:ext uri="{FF2B5EF4-FFF2-40B4-BE49-F238E27FC236}">
                  <a16:creationId xmlns:a16="http://schemas.microsoft.com/office/drawing/2014/main" id="{B3C68A8C-87BD-94D9-B8CA-BB37BFBCB607}"/>
                </a:ext>
              </a:extLst>
            </p:cNvPr>
            <p:cNvSpPr/>
            <p:nvPr/>
          </p:nvSpPr>
          <p:spPr>
            <a:xfrm flipH="1">
              <a:off x="964250" y="718556"/>
              <a:ext cx="827975" cy="281200"/>
            </a:xfrm>
            <a:custGeom>
              <a:avLst/>
              <a:gdLst/>
              <a:ahLst/>
              <a:cxnLst/>
              <a:rect l="l" t="t" r="r" b="b"/>
              <a:pathLst>
                <a:path w="820" h="196" extrusionOk="0">
                  <a:moveTo>
                    <a:pt x="454" y="0"/>
                  </a:moveTo>
                  <a:cubicBezTo>
                    <a:pt x="413" y="0"/>
                    <a:pt x="407" y="53"/>
                    <a:pt x="365" y="62"/>
                  </a:cubicBezTo>
                  <a:cubicBezTo>
                    <a:pt x="360" y="63"/>
                    <a:pt x="356" y="64"/>
                    <a:pt x="352" y="64"/>
                  </a:cubicBezTo>
                  <a:cubicBezTo>
                    <a:pt x="343" y="64"/>
                    <a:pt x="335" y="62"/>
                    <a:pt x="328" y="59"/>
                  </a:cubicBezTo>
                  <a:cubicBezTo>
                    <a:pt x="321" y="57"/>
                    <a:pt x="315" y="55"/>
                    <a:pt x="307" y="55"/>
                  </a:cubicBezTo>
                  <a:cubicBezTo>
                    <a:pt x="300" y="55"/>
                    <a:pt x="291" y="57"/>
                    <a:pt x="281" y="65"/>
                  </a:cubicBezTo>
                  <a:cubicBezTo>
                    <a:pt x="246" y="91"/>
                    <a:pt x="269" y="103"/>
                    <a:pt x="232" y="109"/>
                  </a:cubicBezTo>
                  <a:cubicBezTo>
                    <a:pt x="220" y="111"/>
                    <a:pt x="212" y="111"/>
                    <a:pt x="205" y="111"/>
                  </a:cubicBezTo>
                  <a:cubicBezTo>
                    <a:pt x="202" y="111"/>
                    <a:pt x="198" y="111"/>
                    <a:pt x="195" y="111"/>
                  </a:cubicBezTo>
                  <a:cubicBezTo>
                    <a:pt x="192" y="111"/>
                    <a:pt x="190" y="110"/>
                    <a:pt x="187" y="110"/>
                  </a:cubicBezTo>
                  <a:cubicBezTo>
                    <a:pt x="180" y="110"/>
                    <a:pt x="174" y="111"/>
                    <a:pt x="165" y="115"/>
                  </a:cubicBezTo>
                  <a:cubicBezTo>
                    <a:pt x="142" y="123"/>
                    <a:pt x="101" y="167"/>
                    <a:pt x="101" y="167"/>
                  </a:cubicBezTo>
                  <a:cubicBezTo>
                    <a:pt x="101" y="167"/>
                    <a:pt x="87" y="162"/>
                    <a:pt x="69" y="162"/>
                  </a:cubicBezTo>
                  <a:cubicBezTo>
                    <a:pt x="60" y="162"/>
                    <a:pt x="50" y="163"/>
                    <a:pt x="40" y="167"/>
                  </a:cubicBezTo>
                  <a:cubicBezTo>
                    <a:pt x="25" y="173"/>
                    <a:pt x="11" y="183"/>
                    <a:pt x="0" y="196"/>
                  </a:cubicBezTo>
                  <a:cubicBezTo>
                    <a:pt x="820" y="196"/>
                    <a:pt x="820" y="196"/>
                    <a:pt x="820" y="196"/>
                  </a:cubicBezTo>
                  <a:cubicBezTo>
                    <a:pt x="820" y="196"/>
                    <a:pt x="813" y="169"/>
                    <a:pt x="792" y="169"/>
                  </a:cubicBezTo>
                  <a:cubicBezTo>
                    <a:pt x="790" y="169"/>
                    <a:pt x="788" y="169"/>
                    <a:pt x="785" y="170"/>
                  </a:cubicBezTo>
                  <a:cubicBezTo>
                    <a:pt x="785" y="170"/>
                    <a:pt x="785" y="170"/>
                    <a:pt x="785" y="170"/>
                  </a:cubicBezTo>
                  <a:cubicBezTo>
                    <a:pt x="785" y="170"/>
                    <a:pt x="785" y="170"/>
                    <a:pt x="785" y="170"/>
                  </a:cubicBezTo>
                  <a:cubicBezTo>
                    <a:pt x="786" y="170"/>
                    <a:pt x="786" y="169"/>
                    <a:pt x="786" y="167"/>
                  </a:cubicBezTo>
                  <a:cubicBezTo>
                    <a:pt x="786" y="157"/>
                    <a:pt x="771" y="114"/>
                    <a:pt x="770" y="110"/>
                  </a:cubicBezTo>
                  <a:cubicBezTo>
                    <a:pt x="759" y="75"/>
                    <a:pt x="731" y="42"/>
                    <a:pt x="692" y="42"/>
                  </a:cubicBezTo>
                  <a:cubicBezTo>
                    <a:pt x="692" y="42"/>
                    <a:pt x="691" y="42"/>
                    <a:pt x="691" y="42"/>
                  </a:cubicBezTo>
                  <a:cubicBezTo>
                    <a:pt x="658" y="42"/>
                    <a:pt x="621" y="80"/>
                    <a:pt x="587" y="80"/>
                  </a:cubicBezTo>
                  <a:cubicBezTo>
                    <a:pt x="580" y="80"/>
                    <a:pt x="574" y="79"/>
                    <a:pt x="567" y="75"/>
                  </a:cubicBezTo>
                  <a:cubicBezTo>
                    <a:pt x="535" y="57"/>
                    <a:pt x="517" y="21"/>
                    <a:pt x="482" y="6"/>
                  </a:cubicBezTo>
                  <a:cubicBezTo>
                    <a:pt x="471" y="2"/>
                    <a:pt x="462" y="0"/>
                    <a:pt x="454" y="0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" name="Imagem 5" descr="Uma imagem com texto, Tipo de letra, Gráficos, design gráfico&#10;&#10;Descrição gerada automaticamente">
            <a:extLst>
              <a:ext uri="{FF2B5EF4-FFF2-40B4-BE49-F238E27FC236}">
                <a16:creationId xmlns:a16="http://schemas.microsoft.com/office/drawing/2014/main" id="{85B3797D-7FD6-EB73-86D7-54C6EFE19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3046" cy="54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1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utdoor Activities Company Profile by Slidesgo">
  <a:themeElements>
    <a:clrScheme name="Simple Light">
      <a:dk1>
        <a:srgbClr val="4D575C"/>
      </a:dk1>
      <a:lt1>
        <a:srgbClr val="DFF7E5"/>
      </a:lt1>
      <a:dk2>
        <a:srgbClr val="595959"/>
      </a:dk2>
      <a:lt2>
        <a:srgbClr val="787878"/>
      </a:lt2>
      <a:accent1>
        <a:srgbClr val="4D575C"/>
      </a:accent1>
      <a:accent2>
        <a:srgbClr val="5F946E"/>
      </a:accent2>
      <a:accent3>
        <a:srgbClr val="C9F1D4"/>
      </a:accent3>
      <a:accent4>
        <a:srgbClr val="E9F9EE"/>
      </a:accent4>
      <a:accent5>
        <a:srgbClr val="5F946E"/>
      </a:accent5>
      <a:accent6>
        <a:srgbClr val="92E3A9"/>
      </a:accent6>
      <a:hlink>
        <a:srgbClr val="669E7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188</Words>
  <Application>Microsoft Office PowerPoint</Application>
  <PresentationFormat>On-screen Show (16:9)</PresentationFormat>
  <Paragraphs>73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Josefin Sans</vt:lpstr>
      <vt:lpstr>ADLaM Display</vt:lpstr>
      <vt:lpstr>Questrial</vt:lpstr>
      <vt:lpstr>Courier New</vt:lpstr>
      <vt:lpstr>Wingdings</vt:lpstr>
      <vt:lpstr>Amasis MT Pro Black</vt:lpstr>
      <vt:lpstr>Montserrat</vt:lpstr>
      <vt:lpstr>Arial</vt:lpstr>
      <vt:lpstr>Roboto Condensed Light</vt:lpstr>
      <vt:lpstr>Outdoor Activities Company Profile by Slidesgo</vt:lpstr>
      <vt:lpstr>BeAlive  Final Pitch</vt:lpstr>
      <vt:lpstr>Current Problem and Our Solution </vt:lpstr>
      <vt:lpstr>The Solution and Value Our Company Brings  </vt:lpstr>
      <vt:lpstr>User Needs that BeAlive Adresses  </vt:lpstr>
      <vt:lpstr>Quick Demostration: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Luis Davila</cp:lastModifiedBy>
  <cp:revision>11</cp:revision>
  <dcterms:modified xsi:type="dcterms:W3CDTF">2025-01-26T23:37:58Z</dcterms:modified>
</cp:coreProperties>
</file>