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64" r:id="rId4"/>
    <p:sldId id="259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17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1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81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95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7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1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30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52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7BCE91-2D30-4E90-9785-6C9216BE5C6D}" type="datetimeFigureOut">
              <a:rPr lang="es-MX" smtClean="0"/>
              <a:t>03/07/2015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4853AF-9FEC-42CE-8744-B793E064EA26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Analizando información sobre egresos de hospitales públicos.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5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SAEH - </a:t>
            </a:r>
            <a:r>
              <a:rPr lang="pt-BR" dirty="0" smtClean="0"/>
              <a:t>Subsistema de Automatizado de Egresos Hospitalarios</a:t>
            </a:r>
          </a:p>
          <a:p>
            <a:r>
              <a:rPr lang="pt-BR" dirty="0" smtClean="0"/>
              <a:t>Una base de datos que registra todos los egresos hospitalarios en hospitales de instituciones de salud publica federales y estatales. </a:t>
            </a:r>
            <a:endParaRPr lang="pt-BR" dirty="0" smtClean="0"/>
          </a:p>
          <a:p>
            <a:r>
              <a:rPr lang="es-MX" dirty="0" smtClean="0"/>
              <a:t>Se almacena información demográfica básica sobre el paciente, </a:t>
            </a:r>
            <a:r>
              <a:rPr lang="es-MX" i="1" dirty="0" smtClean="0"/>
              <a:t>afecciones </a:t>
            </a:r>
            <a:r>
              <a:rPr lang="es-MX" dirty="0" smtClean="0"/>
              <a:t> iniciales y ‘principales’</a:t>
            </a:r>
            <a:r>
              <a:rPr lang="es-MX" dirty="0" smtClean="0"/>
              <a:t> , </a:t>
            </a:r>
            <a:r>
              <a:rPr lang="es-MX" dirty="0" err="1" smtClean="0"/>
              <a:t>asi</a:t>
            </a:r>
            <a:r>
              <a:rPr lang="es-MX" dirty="0" smtClean="0"/>
              <a:t> como otras afecciones adicionales.</a:t>
            </a:r>
            <a:endParaRPr lang="es-MX" dirty="0" smtClean="0"/>
          </a:p>
          <a:p>
            <a:r>
              <a:rPr lang="es-MX" dirty="0" smtClean="0"/>
              <a:t>Utiliza </a:t>
            </a:r>
            <a:r>
              <a:rPr lang="es-MX" dirty="0" err="1" smtClean="0"/>
              <a:t>codigos</a:t>
            </a:r>
            <a:r>
              <a:rPr lang="es-MX" dirty="0" smtClean="0"/>
              <a:t> de ICD-9 o ICD-10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19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Objetivo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Crear un modelo </a:t>
            </a:r>
            <a:r>
              <a:rPr lang="es-MX" dirty="0" smtClean="0"/>
              <a:t>probabilístico </a:t>
            </a:r>
            <a:r>
              <a:rPr lang="es-MX" dirty="0" smtClean="0"/>
              <a:t>para </a:t>
            </a:r>
            <a:r>
              <a:rPr lang="es-MX" dirty="0" smtClean="0"/>
              <a:t>estimar la </a:t>
            </a:r>
            <a:r>
              <a:rPr lang="es-MX" dirty="0" smtClean="0"/>
              <a:t>duración de </a:t>
            </a:r>
            <a:r>
              <a:rPr lang="es-MX" dirty="0" smtClean="0"/>
              <a:t>la estadía</a:t>
            </a:r>
            <a:r>
              <a:rPr lang="es-MX" dirty="0"/>
              <a:t> </a:t>
            </a:r>
            <a:r>
              <a:rPr lang="es-MX" dirty="0" smtClean="0"/>
              <a:t>en hospital de un paciente en base a la información al ingreso, incluyendo variables ambientales como la región o la época del año.</a:t>
            </a:r>
          </a:p>
          <a:p>
            <a:endParaRPr lang="es-MX" dirty="0"/>
          </a:p>
          <a:p>
            <a:r>
              <a:rPr lang="es-MX" dirty="0" smtClean="0"/>
              <a:t>El plan actual es basar este modelo en ‘grafos de afecciones’.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91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221695" cy="1450757"/>
          </a:xfrm>
        </p:spPr>
        <p:txBody>
          <a:bodyPr/>
          <a:lstStyle/>
          <a:p>
            <a:r>
              <a:rPr lang="es-MX" dirty="0" smtClean="0"/>
              <a:t>Grafos de afecciones</a:t>
            </a:r>
            <a:endParaRPr lang="es-MX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80" y="89504"/>
            <a:ext cx="6941126" cy="6768496"/>
          </a:xfrm>
        </p:spPr>
      </p:pic>
    </p:spTree>
    <p:extLst>
      <p:ext uri="{BB962C8B-B14F-4D97-AF65-F5344CB8AC3E}">
        <p14:creationId xmlns:p14="http://schemas.microsoft.com/office/powerpoint/2010/main" val="10602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Grafos de afecciones	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estructura de datos subyacente es una matriz de adyacencia que se calcula a partir de los registros para una determinada afección, ventana de tiempo o región.</a:t>
            </a:r>
          </a:p>
          <a:p>
            <a:r>
              <a:rPr lang="es-MX" dirty="0" smtClean="0"/>
              <a:t>Para calcularla se revisan los casos uno por uno y se realiza un conteo de conexiones entre casos.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61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Paralelización</a:t>
            </a:r>
            <a:r>
              <a:rPr lang="es-MX" dirty="0" smtClean="0"/>
              <a:t> del grafo.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utiliza CUDA para realizar el calculo del grafo en paralelo.</a:t>
            </a:r>
          </a:p>
          <a:p>
            <a:r>
              <a:rPr lang="es-MX" dirty="0" smtClean="0"/>
              <a:t>Cada </a:t>
            </a:r>
            <a:r>
              <a:rPr lang="es-MX" dirty="0" err="1" smtClean="0"/>
              <a:t>thread</a:t>
            </a:r>
            <a:r>
              <a:rPr lang="es-MX" dirty="0" smtClean="0"/>
              <a:t> se encargara de calcular los cambios a la matriz para un caso.</a:t>
            </a:r>
          </a:p>
          <a:p>
            <a:r>
              <a:rPr lang="es-MX" dirty="0" smtClean="0"/>
              <a:t>La información de los casos se ‘aplana’ y transforma para solo utilizar números y minimizar los datos transferidos.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80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Human </a:t>
            </a:r>
            <a:r>
              <a:rPr lang="es-MX" dirty="0" err="1" smtClean="0"/>
              <a:t>Disease</a:t>
            </a:r>
            <a:r>
              <a:rPr lang="es-MX" dirty="0" smtClean="0"/>
              <a:t> Network </a:t>
            </a:r>
            <a:r>
              <a:rPr lang="es-MX" dirty="0" err="1" smtClean="0"/>
              <a:t>Guided</a:t>
            </a:r>
            <a:r>
              <a:rPr lang="es-MX" dirty="0" smtClean="0"/>
              <a:t> Discovery of </a:t>
            </a:r>
            <a:r>
              <a:rPr lang="es-MX" dirty="0" err="1" smtClean="0"/>
              <a:t>Interesting</a:t>
            </a:r>
            <a:r>
              <a:rPr lang="es-MX" dirty="0" smtClean="0"/>
              <a:t> </a:t>
            </a:r>
            <a:r>
              <a:rPr lang="es-MX" dirty="0" err="1" smtClean="0"/>
              <a:t>Itemsets</a:t>
            </a:r>
            <a:r>
              <a:rPr lang="es-MX" dirty="0" smtClean="0"/>
              <a:t> in Hospital </a:t>
            </a:r>
            <a:r>
              <a:rPr lang="es-MX" dirty="0" err="1" smtClean="0"/>
              <a:t>Discharge</a:t>
            </a:r>
            <a:r>
              <a:rPr lang="es-MX" dirty="0" smtClean="0"/>
              <a:t> Data – </a:t>
            </a:r>
            <a:r>
              <a:rPr lang="es-MX" dirty="0" err="1" smtClean="0"/>
              <a:t>Stiglic</a:t>
            </a:r>
            <a:r>
              <a:rPr lang="es-MX" dirty="0" smtClean="0"/>
              <a:t>, </a:t>
            </a:r>
            <a:r>
              <a:rPr lang="es-MX" dirty="0" err="1" smtClean="0"/>
              <a:t>Gregor</a:t>
            </a:r>
            <a:r>
              <a:rPr lang="es-MX" dirty="0" smtClean="0"/>
              <a:t>, </a:t>
            </a:r>
            <a:r>
              <a:rPr lang="es-MX" dirty="0" err="1" smtClean="0"/>
              <a:t>University</a:t>
            </a:r>
            <a:r>
              <a:rPr lang="es-MX" dirty="0" smtClean="0"/>
              <a:t> of </a:t>
            </a:r>
            <a:r>
              <a:rPr lang="es-MX" dirty="0" err="1" smtClean="0"/>
              <a:t>Maribor</a:t>
            </a:r>
            <a:r>
              <a:rPr lang="es-MX" dirty="0" smtClean="0"/>
              <a:t>, </a:t>
            </a:r>
            <a:r>
              <a:rPr lang="es-MX" dirty="0" err="1" smtClean="0"/>
              <a:t>Slovenia</a:t>
            </a:r>
            <a:endParaRPr lang="es-MX" dirty="0" smtClean="0"/>
          </a:p>
          <a:p>
            <a:r>
              <a:rPr lang="es-MX" dirty="0" smtClean="0"/>
              <a:t>SAEH, </a:t>
            </a:r>
            <a:r>
              <a:rPr lang="es-MX" dirty="0" err="1" smtClean="0"/>
              <a:t>Direccion</a:t>
            </a:r>
            <a:r>
              <a:rPr lang="es-MX" dirty="0" smtClean="0"/>
              <a:t> General de Información en Salud, Secretaria de Salud, Gobierno de los Estados Unidos Mexicanos. Recuperado de [www.dgis.salud.gob.mx/contenidos/basesdedatos/BD_Cubos.html]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48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271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Analizando información sobre egresos de hospitales públicos.</vt:lpstr>
      <vt:lpstr>Los datos</vt:lpstr>
      <vt:lpstr>Objetivo</vt:lpstr>
      <vt:lpstr>Grafos de afecciones</vt:lpstr>
      <vt:lpstr>Grafos de afecciones </vt:lpstr>
      <vt:lpstr>Paralelización del grafo.</vt:lpstr>
      <vt:lpstr>Referencias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Flores</dc:creator>
  <cp:lastModifiedBy>Ana Flores</cp:lastModifiedBy>
  <cp:revision>14</cp:revision>
  <dcterms:created xsi:type="dcterms:W3CDTF">2015-03-19T21:48:59Z</dcterms:created>
  <dcterms:modified xsi:type="dcterms:W3CDTF">2015-07-04T01:12:44Z</dcterms:modified>
</cp:coreProperties>
</file>