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86DFF-27ED-4760-BAB5-EF3AC94FEDA2}" v="27" dt="2025-09-27T05:43:44.754"/>
    <p1510:client id="{B43CA3E1-F645-43CF-AD2C-DDC1EB727493}" v="2" dt="2025-09-27T05:09:06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aris Alarcon" userId="28035df2739baaa1" providerId="LiveId" clId="{255D65F2-82C0-45E6-A97B-145EFAAE92C2}"/>
    <pc:docChg chg="undo custSel addSld delSld modSld">
      <pc:chgData name="Damaris Alarcon" userId="28035df2739baaa1" providerId="LiveId" clId="{255D65F2-82C0-45E6-A97B-145EFAAE92C2}" dt="2025-09-27T05:45:28.920" v="231" actId="20577"/>
      <pc:docMkLst>
        <pc:docMk/>
      </pc:docMkLst>
      <pc:sldChg chg="addSp modSp mod">
        <pc:chgData name="Damaris Alarcon" userId="28035df2739baaa1" providerId="LiveId" clId="{255D65F2-82C0-45E6-A97B-145EFAAE92C2}" dt="2025-09-27T05:45:28.920" v="231" actId="20577"/>
        <pc:sldMkLst>
          <pc:docMk/>
          <pc:sldMk cId="4225594577" sldId="256"/>
        </pc:sldMkLst>
        <pc:spChg chg="mod">
          <ac:chgData name="Damaris Alarcon" userId="28035df2739baaa1" providerId="LiveId" clId="{255D65F2-82C0-45E6-A97B-145EFAAE92C2}" dt="2025-09-27T05:45:28.920" v="231" actId="20577"/>
          <ac:spMkLst>
            <pc:docMk/>
            <pc:sldMk cId="4225594577" sldId="256"/>
            <ac:spMk id="3" creationId="{4EEF7EC3-AB50-D08E-EAF8-1DCE733259E4}"/>
          </ac:spMkLst>
        </pc:spChg>
        <pc:spChg chg="add mod">
          <ac:chgData name="Damaris Alarcon" userId="28035df2739baaa1" providerId="LiveId" clId="{255D65F2-82C0-45E6-A97B-145EFAAE92C2}" dt="2025-09-27T05:15:44.511" v="17"/>
          <ac:spMkLst>
            <pc:docMk/>
            <pc:sldMk cId="4225594577" sldId="256"/>
            <ac:spMk id="4" creationId="{7061A645-740E-B478-7472-952B81DB4A9C}"/>
          </ac:spMkLst>
        </pc:spChg>
      </pc:sldChg>
      <pc:sldChg chg="addSp delSp modSp mod setBg">
        <pc:chgData name="Damaris Alarcon" userId="28035df2739baaa1" providerId="LiveId" clId="{255D65F2-82C0-45E6-A97B-145EFAAE92C2}" dt="2025-09-27T05:36:29.392" v="218" actId="1076"/>
        <pc:sldMkLst>
          <pc:docMk/>
          <pc:sldMk cId="2676603070" sldId="257"/>
        </pc:sldMkLst>
        <pc:spChg chg="mod">
          <ac:chgData name="Damaris Alarcon" userId="28035df2739baaa1" providerId="LiveId" clId="{255D65F2-82C0-45E6-A97B-145EFAAE92C2}" dt="2025-09-27T05:21:54.621" v="110" actId="26606"/>
          <ac:spMkLst>
            <pc:docMk/>
            <pc:sldMk cId="2676603070" sldId="257"/>
            <ac:spMk id="2" creationId="{13B9BB3B-A234-5024-A772-2AAB061185BE}"/>
          </ac:spMkLst>
        </pc:spChg>
        <pc:spChg chg="add del mod">
          <ac:chgData name="Damaris Alarcon" userId="28035df2739baaa1" providerId="LiveId" clId="{255D65F2-82C0-45E6-A97B-145EFAAE92C2}" dt="2025-09-27T05:23:10.516" v="125" actId="12084"/>
          <ac:spMkLst>
            <pc:docMk/>
            <pc:sldMk cId="2676603070" sldId="257"/>
            <ac:spMk id="3" creationId="{6F08CD21-F2CE-2585-EE60-23DF2B5A4FE6}"/>
          </ac:spMkLst>
        </pc:spChg>
        <pc:spChg chg="add del">
          <ac:chgData name="Damaris Alarcon" userId="28035df2739baaa1" providerId="LiveId" clId="{255D65F2-82C0-45E6-A97B-145EFAAE92C2}" dt="2025-09-27T05:18:54.516" v="74" actId="22"/>
          <ac:spMkLst>
            <pc:docMk/>
            <pc:sldMk cId="2676603070" sldId="257"/>
            <ac:spMk id="5" creationId="{6B807869-C87C-C188-54BE-E5895F1CCFF6}"/>
          </ac:spMkLst>
        </pc:spChg>
        <pc:spChg chg="add del">
          <ac:chgData name="Damaris Alarcon" userId="28035df2739baaa1" providerId="LiveId" clId="{255D65F2-82C0-45E6-A97B-145EFAAE92C2}" dt="2025-09-27T05:19:18.938" v="80" actId="26606"/>
          <ac:spMkLst>
            <pc:docMk/>
            <pc:sldMk cId="2676603070" sldId="257"/>
            <ac:spMk id="9" creationId="{3836D221-E91F-4CA7-904A-D533B97F4396}"/>
          </ac:spMkLst>
        </pc:spChg>
        <pc:spChg chg="add del mod">
          <ac:chgData name="Damaris Alarcon" userId="28035df2739baaa1" providerId="LiveId" clId="{255D65F2-82C0-45E6-A97B-145EFAAE92C2}" dt="2025-09-27T05:21:58.464" v="116" actId="22"/>
          <ac:spMkLst>
            <pc:docMk/>
            <pc:sldMk cId="2676603070" sldId="257"/>
            <ac:spMk id="10" creationId="{CD92D121-A900-4A2D-AAEE-5F56FAF19F9B}"/>
          </ac:spMkLst>
        </pc:spChg>
        <pc:spChg chg="add del">
          <ac:chgData name="Damaris Alarcon" userId="28035df2739baaa1" providerId="LiveId" clId="{255D65F2-82C0-45E6-A97B-145EFAAE92C2}" dt="2025-09-27T05:19:18.938" v="80" actId="26606"/>
          <ac:spMkLst>
            <pc:docMk/>
            <pc:sldMk cId="2676603070" sldId="257"/>
            <ac:spMk id="11" creationId="{563906AD-57D2-40AD-A4A4-DEE56613DB09}"/>
          </ac:spMkLst>
        </pc:spChg>
        <pc:spChg chg="add mod">
          <ac:chgData name="Damaris Alarcon" userId="28035df2739baaa1" providerId="LiveId" clId="{255D65F2-82C0-45E6-A97B-145EFAAE92C2}" dt="2025-09-27T05:21:53.559" v="108" actId="1076"/>
          <ac:spMkLst>
            <pc:docMk/>
            <pc:sldMk cId="2676603070" sldId="257"/>
            <ac:spMk id="12" creationId="{CD92D121-A900-4A2D-AAEE-5F56FAF19F9B}"/>
          </ac:spMkLst>
        </pc:spChg>
        <pc:spChg chg="add del">
          <ac:chgData name="Damaris Alarcon" userId="28035df2739baaa1" providerId="LiveId" clId="{255D65F2-82C0-45E6-A97B-145EFAAE92C2}" dt="2025-09-27T05:19:26.966" v="86" actId="26606"/>
          <ac:spMkLst>
            <pc:docMk/>
            <pc:sldMk cId="2676603070" sldId="257"/>
            <ac:spMk id="18" creationId="{6F08CD21-F2CE-2585-EE60-23DF2B5A4FE6}"/>
          </ac:spMkLst>
        </pc:spChg>
        <pc:spChg chg="add mod">
          <ac:chgData name="Damaris Alarcon" userId="28035df2739baaa1" providerId="LiveId" clId="{255D65F2-82C0-45E6-A97B-145EFAAE92C2}" dt="2025-09-27T05:36:29.392" v="218" actId="1076"/>
          <ac:spMkLst>
            <pc:docMk/>
            <pc:sldMk cId="2676603070" sldId="257"/>
            <ac:spMk id="19" creationId="{AFEBD78B-68AE-E6F9-E88D-8A4A10CB24A3}"/>
          </ac:spMkLst>
        </pc:spChg>
        <pc:spChg chg="add del">
          <ac:chgData name="Damaris Alarcon" userId="28035df2739baaa1" providerId="LiveId" clId="{255D65F2-82C0-45E6-A97B-145EFAAE92C2}" dt="2025-09-27T05:19:31.017" v="88" actId="26606"/>
          <ac:spMkLst>
            <pc:docMk/>
            <pc:sldMk cId="2676603070" sldId="257"/>
            <ac:spMk id="21" creationId="{6F08CD21-F2CE-2585-EE60-23DF2B5A4FE6}"/>
          </ac:spMkLst>
        </pc:spChg>
        <pc:graphicFrameChg chg="add del">
          <ac:chgData name="Damaris Alarcon" userId="28035df2739baaa1" providerId="LiveId" clId="{255D65F2-82C0-45E6-A97B-145EFAAE92C2}" dt="2025-09-27T05:19:18.938" v="80" actId="26606"/>
          <ac:graphicFrameMkLst>
            <pc:docMk/>
            <pc:sldMk cId="2676603070" sldId="257"/>
            <ac:graphicFrameMk id="8" creationId="{DCA26ECD-6442-69A0-7AD4-4B0D077B5E7A}"/>
          </ac:graphicFrameMkLst>
        </pc:graphicFrameChg>
        <pc:graphicFrameChg chg="add del">
          <ac:chgData name="Damaris Alarcon" userId="28035df2739baaa1" providerId="LiveId" clId="{255D65F2-82C0-45E6-A97B-145EFAAE92C2}" dt="2025-09-27T05:19:21.271" v="82" actId="26606"/>
          <ac:graphicFrameMkLst>
            <pc:docMk/>
            <pc:sldMk cId="2676603070" sldId="257"/>
            <ac:graphicFrameMk id="13" creationId="{8F829AEA-9D20-7B63-6198-4F3B32E71373}"/>
          </ac:graphicFrameMkLst>
        </pc:graphicFrameChg>
        <pc:graphicFrameChg chg="add mod modGraphic">
          <ac:chgData name="Damaris Alarcon" userId="28035df2739baaa1" providerId="LiveId" clId="{255D65F2-82C0-45E6-A97B-145EFAAE92C2}" dt="2025-09-27T05:36:23.454" v="217" actId="1076"/>
          <ac:graphicFrameMkLst>
            <pc:docMk/>
            <pc:sldMk cId="2676603070" sldId="257"/>
            <ac:graphicFrameMk id="14" creationId="{8F474175-557B-1036-72AF-CA63F651DA1A}"/>
          </ac:graphicFrameMkLst>
        </pc:graphicFrameChg>
        <pc:graphicFrameChg chg="add del">
          <ac:chgData name="Damaris Alarcon" userId="28035df2739baaa1" providerId="LiveId" clId="{255D65F2-82C0-45E6-A97B-145EFAAE92C2}" dt="2025-09-27T05:19:25.777" v="84" actId="26606"/>
          <ac:graphicFrameMkLst>
            <pc:docMk/>
            <pc:sldMk cId="2676603070" sldId="257"/>
            <ac:graphicFrameMk id="15" creationId="{3AE91BB5-1C84-B868-A016-D683FB6B1937}"/>
          </ac:graphicFrameMkLst>
        </pc:graphicFrameChg>
        <pc:picChg chg="add del">
          <ac:chgData name="Damaris Alarcon" userId="28035df2739baaa1" providerId="LiveId" clId="{255D65F2-82C0-45E6-A97B-145EFAAE92C2}" dt="2025-09-27T05:19:10.981" v="78" actId="26606"/>
          <ac:picMkLst>
            <pc:docMk/>
            <pc:sldMk cId="2676603070" sldId="257"/>
            <ac:picMk id="6" creationId="{48DD0DAD-C254-FCEF-BF1B-BFCBD5A33741}"/>
          </ac:picMkLst>
        </pc:picChg>
        <pc:picChg chg="add del">
          <ac:chgData name="Damaris Alarcon" userId="28035df2739baaa1" providerId="LiveId" clId="{255D65F2-82C0-45E6-A97B-145EFAAE92C2}" dt="2025-09-27T05:21:54.621" v="110" actId="26606"/>
          <ac:picMkLst>
            <pc:docMk/>
            <pc:sldMk cId="2676603070" sldId="257"/>
            <ac:picMk id="7" creationId="{F5C5A094-24E3-E028-41DD-D6C91C83A44E}"/>
          </ac:picMkLst>
        </pc:picChg>
        <pc:picChg chg="add del">
          <ac:chgData name="Damaris Alarcon" userId="28035df2739baaa1" providerId="LiveId" clId="{255D65F2-82C0-45E6-A97B-145EFAAE92C2}" dt="2025-09-27T05:19:26.966" v="86" actId="26606"/>
          <ac:picMkLst>
            <pc:docMk/>
            <pc:sldMk cId="2676603070" sldId="257"/>
            <ac:picMk id="17" creationId="{66A0694C-1BA2-59A0-7DBB-DAB759CBD28B}"/>
          </ac:picMkLst>
        </pc:picChg>
        <pc:picChg chg="add del">
          <ac:chgData name="Damaris Alarcon" userId="28035df2739baaa1" providerId="LiveId" clId="{255D65F2-82C0-45E6-A97B-145EFAAE92C2}" dt="2025-09-27T05:19:31.017" v="88" actId="26606"/>
          <ac:picMkLst>
            <pc:docMk/>
            <pc:sldMk cId="2676603070" sldId="257"/>
            <ac:picMk id="20" creationId="{48DD0DAD-C254-FCEF-BF1B-BFCBD5A33741}"/>
          </ac:picMkLst>
        </pc:picChg>
      </pc:sldChg>
      <pc:sldChg chg="addSp delSp modSp mod setBg">
        <pc:chgData name="Damaris Alarcon" userId="28035df2739baaa1" providerId="LiveId" clId="{255D65F2-82C0-45E6-A97B-145EFAAE92C2}" dt="2025-09-27T05:28:31.257" v="172" actId="26606"/>
        <pc:sldMkLst>
          <pc:docMk/>
          <pc:sldMk cId="578276462" sldId="258"/>
        </pc:sldMkLst>
        <pc:spChg chg="mod">
          <ac:chgData name="Damaris Alarcon" userId="28035df2739baaa1" providerId="LiveId" clId="{255D65F2-82C0-45E6-A97B-145EFAAE92C2}" dt="2025-09-27T05:28:31.257" v="172" actId="26606"/>
          <ac:spMkLst>
            <pc:docMk/>
            <pc:sldMk cId="578276462" sldId="258"/>
            <ac:spMk id="2" creationId="{863619DF-AF7C-7D6D-038E-04B4D21747C8}"/>
          </ac:spMkLst>
        </pc:spChg>
        <pc:spChg chg="add del mod">
          <ac:chgData name="Damaris Alarcon" userId="28035df2739baaa1" providerId="LiveId" clId="{255D65F2-82C0-45E6-A97B-145EFAAE92C2}" dt="2025-09-27T05:28:31.257" v="172" actId="26606"/>
          <ac:spMkLst>
            <pc:docMk/>
            <pc:sldMk cId="578276462" sldId="258"/>
            <ac:spMk id="3" creationId="{BA667017-2C3F-DF8D-9F10-AC4D862B067C}"/>
          </ac:spMkLst>
        </pc:spChg>
        <pc:spChg chg="add del">
          <ac:chgData name="Damaris Alarcon" userId="28035df2739baaa1" providerId="LiveId" clId="{255D65F2-82C0-45E6-A97B-145EFAAE92C2}" dt="2025-09-27T05:27:50.455" v="166" actId="26606"/>
          <ac:spMkLst>
            <pc:docMk/>
            <pc:sldMk cId="578276462" sldId="258"/>
            <ac:spMk id="6" creationId="{3836D221-E91F-4CA7-904A-D533B97F4396}"/>
          </ac:spMkLst>
        </pc:spChg>
        <pc:spChg chg="add del">
          <ac:chgData name="Damaris Alarcon" userId="28035df2739baaa1" providerId="LiveId" clId="{255D65F2-82C0-45E6-A97B-145EFAAE92C2}" dt="2025-09-27T05:27:50.455" v="166" actId="26606"/>
          <ac:spMkLst>
            <pc:docMk/>
            <pc:sldMk cId="578276462" sldId="258"/>
            <ac:spMk id="7" creationId="{563906AD-57D2-40AD-A4A4-DEE56613DB09}"/>
          </ac:spMkLst>
        </pc:spChg>
        <pc:spChg chg="add del">
          <ac:chgData name="Damaris Alarcon" userId="28035df2739baaa1" providerId="LiveId" clId="{255D65F2-82C0-45E6-A97B-145EFAAE92C2}" dt="2025-09-27T05:26:36.285" v="158" actId="26606"/>
          <ac:spMkLst>
            <pc:docMk/>
            <pc:sldMk cId="578276462" sldId="258"/>
            <ac:spMk id="9" creationId="{3836D221-E91F-4CA7-904A-D533B97F4396}"/>
          </ac:spMkLst>
        </pc:spChg>
        <pc:spChg chg="add">
          <ac:chgData name="Damaris Alarcon" userId="28035df2739baaa1" providerId="LiveId" clId="{255D65F2-82C0-45E6-A97B-145EFAAE92C2}" dt="2025-09-27T05:28:31.257" v="172" actId="26606"/>
          <ac:spMkLst>
            <pc:docMk/>
            <pc:sldMk cId="578276462" sldId="258"/>
            <ac:spMk id="10" creationId="{3836D221-E91F-4CA7-904A-D533B97F4396}"/>
          </ac:spMkLst>
        </pc:spChg>
        <pc:spChg chg="add del">
          <ac:chgData name="Damaris Alarcon" userId="28035df2739baaa1" providerId="LiveId" clId="{255D65F2-82C0-45E6-A97B-145EFAAE92C2}" dt="2025-09-27T05:26:36.285" v="158" actId="26606"/>
          <ac:spMkLst>
            <pc:docMk/>
            <pc:sldMk cId="578276462" sldId="258"/>
            <ac:spMk id="11" creationId="{563906AD-57D2-40AD-A4A4-DEE56613DB09}"/>
          </ac:spMkLst>
        </pc:spChg>
        <pc:spChg chg="add">
          <ac:chgData name="Damaris Alarcon" userId="28035df2739baaa1" providerId="LiveId" clId="{255D65F2-82C0-45E6-A97B-145EFAAE92C2}" dt="2025-09-27T05:28:31.257" v="172" actId="26606"/>
          <ac:spMkLst>
            <pc:docMk/>
            <pc:sldMk cId="578276462" sldId="258"/>
            <ac:spMk id="12" creationId="{563906AD-57D2-40AD-A4A4-DEE56613DB09}"/>
          </ac:spMkLst>
        </pc:spChg>
        <pc:spChg chg="add del">
          <ac:chgData name="Damaris Alarcon" userId="28035df2739baaa1" providerId="LiveId" clId="{255D65F2-82C0-45E6-A97B-145EFAAE92C2}" dt="2025-09-27T05:27:18.874" v="162" actId="26606"/>
          <ac:spMkLst>
            <pc:docMk/>
            <pc:sldMk cId="578276462" sldId="258"/>
            <ac:spMk id="15" creationId="{3836D221-E91F-4CA7-904A-D533B97F4396}"/>
          </ac:spMkLst>
        </pc:spChg>
        <pc:spChg chg="add del">
          <ac:chgData name="Damaris Alarcon" userId="28035df2739baaa1" providerId="LiveId" clId="{255D65F2-82C0-45E6-A97B-145EFAAE92C2}" dt="2025-09-27T05:27:18.874" v="162" actId="26606"/>
          <ac:spMkLst>
            <pc:docMk/>
            <pc:sldMk cId="578276462" sldId="258"/>
            <ac:spMk id="16" creationId="{563906AD-57D2-40AD-A4A4-DEE56613DB09}"/>
          </ac:spMkLst>
        </pc:spChg>
        <pc:graphicFrameChg chg="add del">
          <ac:chgData name="Damaris Alarcon" userId="28035df2739baaa1" providerId="LiveId" clId="{255D65F2-82C0-45E6-A97B-145EFAAE92C2}" dt="2025-09-27T05:26:36.285" v="158" actId="26606"/>
          <ac:graphicFrameMkLst>
            <pc:docMk/>
            <pc:sldMk cId="578276462" sldId="258"/>
            <ac:graphicFrameMk id="5" creationId="{F11A7B06-063B-3489-05F5-09AAA5264D8B}"/>
          </ac:graphicFrameMkLst>
        </pc:graphicFrameChg>
        <pc:graphicFrameChg chg="add del">
          <ac:chgData name="Damaris Alarcon" userId="28035df2739baaa1" providerId="LiveId" clId="{255D65F2-82C0-45E6-A97B-145EFAAE92C2}" dt="2025-09-27T05:27:50.455" v="166" actId="26606"/>
          <ac:graphicFrameMkLst>
            <pc:docMk/>
            <pc:sldMk cId="578276462" sldId="258"/>
            <ac:graphicFrameMk id="8" creationId="{7E694A25-176F-B9FA-DC9F-854367E3378A}"/>
          </ac:graphicFrameMkLst>
        </pc:graphicFrameChg>
        <pc:graphicFrameChg chg="add del">
          <ac:chgData name="Damaris Alarcon" userId="28035df2739baaa1" providerId="LiveId" clId="{255D65F2-82C0-45E6-A97B-145EFAAE92C2}" dt="2025-09-27T05:27:07.761" v="160" actId="26606"/>
          <ac:graphicFrameMkLst>
            <pc:docMk/>
            <pc:sldMk cId="578276462" sldId="258"/>
            <ac:graphicFrameMk id="13" creationId="{7A395C7F-4BD8-0E07-71B8-4EB0FB9EC3CB}"/>
          </ac:graphicFrameMkLst>
        </pc:graphicFrameChg>
        <pc:graphicFrameChg chg="add">
          <ac:chgData name="Damaris Alarcon" userId="28035df2739baaa1" providerId="LiveId" clId="{255D65F2-82C0-45E6-A97B-145EFAAE92C2}" dt="2025-09-27T05:28:31.257" v="172" actId="26606"/>
          <ac:graphicFrameMkLst>
            <pc:docMk/>
            <pc:sldMk cId="578276462" sldId="258"/>
            <ac:graphicFrameMk id="14" creationId="{9D7D0242-1130-984C-C786-D6165A681A42}"/>
          </ac:graphicFrameMkLst>
        </pc:graphicFrameChg>
        <pc:graphicFrameChg chg="add del">
          <ac:chgData name="Damaris Alarcon" userId="28035df2739baaa1" providerId="LiveId" clId="{255D65F2-82C0-45E6-A97B-145EFAAE92C2}" dt="2025-09-27T05:27:18.874" v="162" actId="26606"/>
          <ac:graphicFrameMkLst>
            <pc:docMk/>
            <pc:sldMk cId="578276462" sldId="258"/>
            <ac:graphicFrameMk id="17" creationId="{F11A7B06-063B-3489-05F5-09AAA5264D8B}"/>
          </ac:graphicFrameMkLst>
        </pc:graphicFrameChg>
      </pc:sldChg>
      <pc:sldChg chg="addSp delSp modSp mod">
        <pc:chgData name="Damaris Alarcon" userId="28035df2739baaa1" providerId="LiveId" clId="{255D65F2-82C0-45E6-A97B-145EFAAE92C2}" dt="2025-09-27T05:33:07.914" v="193" actId="1076"/>
        <pc:sldMkLst>
          <pc:docMk/>
          <pc:sldMk cId="2285985133" sldId="259"/>
        </pc:sldMkLst>
        <pc:spChg chg="mod">
          <ac:chgData name="Damaris Alarcon" userId="28035df2739baaa1" providerId="LiveId" clId="{255D65F2-82C0-45E6-A97B-145EFAAE92C2}" dt="2025-09-27T05:31:22.108" v="189" actId="1076"/>
          <ac:spMkLst>
            <pc:docMk/>
            <pc:sldMk cId="2285985133" sldId="259"/>
            <ac:spMk id="3" creationId="{51FC2565-9227-C8DF-C3EA-D2B50D4A04A4}"/>
          </ac:spMkLst>
        </pc:spChg>
        <pc:spChg chg="add del mod">
          <ac:chgData name="Damaris Alarcon" userId="28035df2739baaa1" providerId="LiveId" clId="{255D65F2-82C0-45E6-A97B-145EFAAE92C2}" dt="2025-09-27T05:30:58.858" v="186" actId="12084"/>
          <ac:spMkLst>
            <pc:docMk/>
            <pc:sldMk cId="2285985133" sldId="259"/>
            <ac:spMk id="5" creationId="{42EE81C9-4EEE-1811-5F5E-A0ABDAF67908}"/>
          </ac:spMkLst>
        </pc:spChg>
        <pc:graphicFrameChg chg="add mod">
          <ac:chgData name="Damaris Alarcon" userId="28035df2739baaa1" providerId="LiveId" clId="{255D65F2-82C0-45E6-A97B-145EFAAE92C2}" dt="2025-09-27T05:33:07.914" v="193" actId="1076"/>
          <ac:graphicFrameMkLst>
            <pc:docMk/>
            <pc:sldMk cId="2285985133" sldId="259"/>
            <ac:graphicFrameMk id="6" creationId="{788BC4E4-4B6C-593E-BE57-584268F3FBCC}"/>
          </ac:graphicFrameMkLst>
        </pc:graphicFrameChg>
      </pc:sldChg>
      <pc:sldChg chg="addSp modSp mod setBg">
        <pc:chgData name="Damaris Alarcon" userId="28035df2739baaa1" providerId="LiveId" clId="{255D65F2-82C0-45E6-A97B-145EFAAE92C2}" dt="2025-09-27T05:35:04.087" v="208" actId="26606"/>
        <pc:sldMkLst>
          <pc:docMk/>
          <pc:sldMk cId="3690716556" sldId="260"/>
        </pc:sldMkLst>
        <pc:spChg chg="mod">
          <ac:chgData name="Damaris Alarcon" userId="28035df2739baaa1" providerId="LiveId" clId="{255D65F2-82C0-45E6-A97B-145EFAAE92C2}" dt="2025-09-27T05:35:04.087" v="208" actId="26606"/>
          <ac:spMkLst>
            <pc:docMk/>
            <pc:sldMk cId="3690716556" sldId="260"/>
            <ac:spMk id="2" creationId="{D335DB61-9502-11BE-176E-A75A96493476}"/>
          </ac:spMkLst>
        </pc:spChg>
        <pc:spChg chg="mod">
          <ac:chgData name="Damaris Alarcon" userId="28035df2739baaa1" providerId="LiveId" clId="{255D65F2-82C0-45E6-A97B-145EFAAE92C2}" dt="2025-09-27T05:35:04.087" v="208" actId="26606"/>
          <ac:spMkLst>
            <pc:docMk/>
            <pc:sldMk cId="3690716556" sldId="260"/>
            <ac:spMk id="3" creationId="{63FD980E-8E73-2A2A-4CF9-816E0689B482}"/>
          </ac:spMkLst>
        </pc:spChg>
        <pc:spChg chg="add">
          <ac:chgData name="Damaris Alarcon" userId="28035df2739baaa1" providerId="LiveId" clId="{255D65F2-82C0-45E6-A97B-145EFAAE92C2}" dt="2025-09-27T05:35:04.087" v="208" actId="26606"/>
          <ac:spMkLst>
            <pc:docMk/>
            <pc:sldMk cId="3690716556" sldId="260"/>
            <ac:spMk id="10" creationId="{21EEA9CC-FD23-4544-9417-FE9080DFB37C}"/>
          </ac:spMkLst>
        </pc:spChg>
        <pc:spChg chg="add">
          <ac:chgData name="Damaris Alarcon" userId="28035df2739baaa1" providerId="LiveId" clId="{255D65F2-82C0-45E6-A97B-145EFAAE92C2}" dt="2025-09-27T05:35:04.087" v="208" actId="26606"/>
          <ac:spMkLst>
            <pc:docMk/>
            <pc:sldMk cId="3690716556" sldId="260"/>
            <ac:spMk id="12" creationId="{BFC4C7DC-5B5A-4159-A1CF-D56CF640CD57}"/>
          </ac:spMkLst>
        </pc:spChg>
        <pc:picChg chg="add">
          <ac:chgData name="Damaris Alarcon" userId="28035df2739baaa1" providerId="LiveId" clId="{255D65F2-82C0-45E6-A97B-145EFAAE92C2}" dt="2025-09-27T05:35:04.087" v="208" actId="26606"/>
          <ac:picMkLst>
            <pc:docMk/>
            <pc:sldMk cId="3690716556" sldId="260"/>
            <ac:picMk id="7" creationId="{53C7167C-E5C1-C272-70DD-6B0485B5B487}"/>
          </ac:picMkLst>
        </pc:picChg>
      </pc:sldChg>
      <pc:sldChg chg="del">
        <pc:chgData name="Damaris Alarcon" userId="28035df2739baaa1" providerId="LiveId" clId="{255D65F2-82C0-45E6-A97B-145EFAAE92C2}" dt="2025-09-27T05:43:49.296" v="220" actId="47"/>
        <pc:sldMkLst>
          <pc:docMk/>
          <pc:sldMk cId="3736160302" sldId="261"/>
        </pc:sldMkLst>
      </pc:sldChg>
      <pc:sldChg chg="del">
        <pc:chgData name="Damaris Alarcon" userId="28035df2739baaa1" providerId="LiveId" clId="{255D65F2-82C0-45E6-A97B-145EFAAE92C2}" dt="2025-09-27T05:43:50.943" v="221" actId="47"/>
        <pc:sldMkLst>
          <pc:docMk/>
          <pc:sldMk cId="2626813811" sldId="262"/>
        </pc:sldMkLst>
      </pc:sldChg>
      <pc:sldChg chg="del">
        <pc:chgData name="Damaris Alarcon" userId="28035df2739baaa1" providerId="LiveId" clId="{255D65F2-82C0-45E6-A97B-145EFAAE92C2}" dt="2025-09-27T05:43:52.312" v="222" actId="47"/>
        <pc:sldMkLst>
          <pc:docMk/>
          <pc:sldMk cId="1282397856" sldId="263"/>
        </pc:sldMkLst>
      </pc:sldChg>
      <pc:sldChg chg="modSp add del mod">
        <pc:chgData name="Damaris Alarcon" userId="28035df2739baaa1" providerId="LiveId" clId="{255D65F2-82C0-45E6-A97B-145EFAAE92C2}" dt="2025-09-27T05:09:06.671" v="15"/>
        <pc:sldMkLst>
          <pc:docMk/>
          <pc:sldMk cId="3239409888" sldId="264"/>
        </pc:sldMkLst>
        <pc:spChg chg="mod">
          <ac:chgData name="Damaris Alarcon" userId="28035df2739baaa1" providerId="LiveId" clId="{255D65F2-82C0-45E6-A97B-145EFAAE92C2}" dt="2025-09-27T05:09:06.294" v="14" actId="20577"/>
          <ac:spMkLst>
            <pc:docMk/>
            <pc:sldMk cId="3239409888" sldId="264"/>
            <ac:spMk id="2" creationId="{7D0997B7-B9C2-BECD-2278-C52C52A94FE8}"/>
          </ac:spMkLst>
        </pc:spChg>
      </pc:sldChg>
      <pc:sldChg chg="addSp modSp add mod setBg">
        <pc:chgData name="Damaris Alarcon" userId="28035df2739baaa1" providerId="LiveId" clId="{255D65F2-82C0-45E6-A97B-145EFAAE92C2}" dt="2025-09-27T05:35:42.105" v="214" actId="20577"/>
        <pc:sldMkLst>
          <pc:docMk/>
          <pc:sldMk cId="4294406620" sldId="264"/>
        </pc:sldMkLst>
        <pc:spChg chg="mod">
          <ac:chgData name="Damaris Alarcon" userId="28035df2739baaa1" providerId="LiveId" clId="{255D65F2-82C0-45E6-A97B-145EFAAE92C2}" dt="2025-09-27T05:18:23.326" v="71" actId="26606"/>
          <ac:spMkLst>
            <pc:docMk/>
            <pc:sldMk cId="4294406620" sldId="264"/>
            <ac:spMk id="2" creationId="{98795555-633B-FF26-50AA-9A9A04961C5E}"/>
          </ac:spMkLst>
        </pc:spChg>
        <pc:spChg chg="mod">
          <ac:chgData name="Damaris Alarcon" userId="28035df2739baaa1" providerId="LiveId" clId="{255D65F2-82C0-45E6-A97B-145EFAAE92C2}" dt="2025-09-27T05:35:42.105" v="214" actId="20577"/>
          <ac:spMkLst>
            <pc:docMk/>
            <pc:sldMk cId="4294406620" sldId="264"/>
            <ac:spMk id="3" creationId="{963FA9C8-32B4-3EEB-F99D-E6F296B3306F}"/>
          </ac:spMkLst>
        </pc:spChg>
        <pc:picChg chg="add mod ord">
          <ac:chgData name="Damaris Alarcon" userId="28035df2739baaa1" providerId="LiveId" clId="{255D65F2-82C0-45E6-A97B-145EFAAE92C2}" dt="2025-09-27T05:19:31.749" v="91" actId="26606"/>
          <ac:picMkLst>
            <pc:docMk/>
            <pc:sldMk cId="4294406620" sldId="264"/>
            <ac:picMk id="5" creationId="{B8BA2E62-F5F7-E50E-B5EE-BEC2B7FE31C1}"/>
          </ac:picMkLst>
        </pc:picChg>
      </pc:sldChg>
      <pc:sldChg chg="add">
        <pc:chgData name="Damaris Alarcon" userId="28035df2739baaa1" providerId="LiveId" clId="{255D65F2-82C0-45E6-A97B-145EFAAE92C2}" dt="2025-09-27T05:43:44.747" v="219"/>
        <pc:sldMkLst>
          <pc:docMk/>
          <pc:sldMk cId="2485710982" sldId="265"/>
        </pc:sldMkLst>
      </pc:sldChg>
      <pc:sldChg chg="add">
        <pc:chgData name="Damaris Alarcon" userId="28035df2739baaa1" providerId="LiveId" clId="{255D65F2-82C0-45E6-A97B-145EFAAE92C2}" dt="2025-09-27T05:43:44.747" v="219"/>
        <pc:sldMkLst>
          <pc:docMk/>
          <pc:sldMk cId="2469387631" sldId="266"/>
        </pc:sldMkLst>
      </pc:sldChg>
      <pc:sldChg chg="add">
        <pc:chgData name="Damaris Alarcon" userId="28035df2739baaa1" providerId="LiveId" clId="{255D65F2-82C0-45E6-A97B-145EFAAE92C2}" dt="2025-09-27T05:43:44.747" v="219"/>
        <pc:sldMkLst>
          <pc:docMk/>
          <pc:sldMk cId="1696287753" sldId="267"/>
        </pc:sldMkLst>
      </pc:sldChg>
      <pc:sldChg chg="addSp modSp add mod setBg setClrOvrMap">
        <pc:chgData name="Damaris Alarcon" userId="28035df2739baaa1" providerId="LiveId" clId="{255D65F2-82C0-45E6-A97B-145EFAAE92C2}" dt="2025-09-27T05:44:04.800" v="223" actId="26606"/>
        <pc:sldMkLst>
          <pc:docMk/>
          <pc:sldMk cId="2258938677" sldId="268"/>
        </pc:sldMkLst>
        <pc:spChg chg="mod">
          <ac:chgData name="Damaris Alarcon" userId="28035df2739baaa1" providerId="LiveId" clId="{255D65F2-82C0-45E6-A97B-145EFAAE92C2}" dt="2025-09-27T05:44:04.800" v="223" actId="26606"/>
          <ac:spMkLst>
            <pc:docMk/>
            <pc:sldMk cId="2258938677" sldId="268"/>
            <ac:spMk id="2" creationId="{B154D155-8B9B-B81A-86CE-8A90FFAAA538}"/>
          </ac:spMkLst>
        </pc:spChg>
        <pc:spChg chg="mod">
          <ac:chgData name="Damaris Alarcon" userId="28035df2739baaa1" providerId="LiveId" clId="{255D65F2-82C0-45E6-A97B-145EFAAE92C2}" dt="2025-09-27T05:44:04.800" v="223" actId="26606"/>
          <ac:spMkLst>
            <pc:docMk/>
            <pc:sldMk cId="2258938677" sldId="268"/>
            <ac:spMk id="4" creationId="{A3370590-CCDA-9D7D-92E0-87FD87129BDB}"/>
          </ac:spMkLst>
        </pc:spChg>
        <pc:spChg chg="add">
          <ac:chgData name="Damaris Alarcon" userId="28035df2739baaa1" providerId="LiveId" clId="{255D65F2-82C0-45E6-A97B-145EFAAE92C2}" dt="2025-09-27T05:44:04.800" v="223" actId="26606"/>
          <ac:spMkLst>
            <pc:docMk/>
            <pc:sldMk cId="2258938677" sldId="268"/>
            <ac:spMk id="9" creationId="{AEE70035-2E4E-4F9F-A4A6-77B0B9FBD8DC}"/>
          </ac:spMkLst>
        </pc:spChg>
        <pc:spChg chg="add">
          <ac:chgData name="Damaris Alarcon" userId="28035df2739baaa1" providerId="LiveId" clId="{255D65F2-82C0-45E6-A97B-145EFAAE92C2}" dt="2025-09-27T05:44:04.800" v="223" actId="26606"/>
          <ac:spMkLst>
            <pc:docMk/>
            <pc:sldMk cId="2258938677" sldId="268"/>
            <ac:spMk id="11" creationId="{48FDCBF5-07B8-49C5-BD1E-0DD5E1DB29DF}"/>
          </ac:spMkLst>
        </pc:spChg>
        <pc:spChg chg="add">
          <ac:chgData name="Damaris Alarcon" userId="28035df2739baaa1" providerId="LiveId" clId="{255D65F2-82C0-45E6-A97B-145EFAAE92C2}" dt="2025-09-27T05:44:04.800" v="223" actId="26606"/>
          <ac:spMkLst>
            <pc:docMk/>
            <pc:sldMk cId="2258938677" sldId="268"/>
            <ac:spMk id="13" creationId="{4EFB64A5-5FD5-4748-BC76-137C0DEB6A09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77517-EAFA-4DA8-AEEE-4252790FCAC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B98E3EAF-34E1-41AB-B97B-39CD8E470FC6}">
      <dgm:prSet/>
      <dgm:spPr/>
      <dgm:t>
        <a:bodyPr/>
        <a:lstStyle/>
        <a:p>
          <a:r>
            <a:rPr lang="es-ES"/>
            <a:t>El dataset utilizado proviene del repositorio físico del MIT-BIH (PhysioNet), ampliamente utilizado en investigaciones biomédicas. Contiene registros de ECG de 48 pacientes, segmentados en intervalos de 30 minutos y anotados manualmente por expertos.</a:t>
          </a:r>
          <a:endParaRPr lang="en-US" dirty="0"/>
        </a:p>
      </dgm:t>
    </dgm:pt>
    <dgm:pt modelId="{9E728F2C-1FFC-426E-9788-A8E9D2A02BD7}" type="parTrans" cxnId="{1784B384-A9AF-42C8-97E9-DEAD230419AA}">
      <dgm:prSet/>
      <dgm:spPr/>
      <dgm:t>
        <a:bodyPr/>
        <a:lstStyle/>
        <a:p>
          <a:endParaRPr lang="en-US"/>
        </a:p>
      </dgm:t>
    </dgm:pt>
    <dgm:pt modelId="{B0F2E264-D14B-460B-AE38-86B64D36484F}" type="sibTrans" cxnId="{1784B384-A9AF-42C8-97E9-DEAD230419AA}">
      <dgm:prSet/>
      <dgm:spPr/>
      <dgm:t>
        <a:bodyPr/>
        <a:lstStyle/>
        <a:p>
          <a:endParaRPr lang="en-US"/>
        </a:p>
      </dgm:t>
    </dgm:pt>
    <dgm:pt modelId="{C4B1DD0A-BB4A-4629-A29E-CB43DC660256}">
      <dgm:prSet/>
      <dgm:spPr/>
      <dgm:t>
        <a:bodyPr/>
        <a:lstStyle/>
        <a:p>
          <a:r>
            <a:rPr lang="es-ES"/>
            <a:t>Cada señal contiene información temporal de actividad cardíaca registrada a 360 Hz, con anotaciones asociadas a eventos como latidos normales, prematuros, fibrilaciones y otras arritmias.</a:t>
          </a:r>
          <a:endParaRPr lang="en-US"/>
        </a:p>
      </dgm:t>
    </dgm:pt>
    <dgm:pt modelId="{333D77B8-4D32-4312-B9A5-41F8A22389E1}" type="parTrans" cxnId="{7AE7CA84-10C8-4CC6-B448-B1041E0645FA}">
      <dgm:prSet/>
      <dgm:spPr/>
      <dgm:t>
        <a:bodyPr/>
        <a:lstStyle/>
        <a:p>
          <a:endParaRPr lang="en-US"/>
        </a:p>
      </dgm:t>
    </dgm:pt>
    <dgm:pt modelId="{9A3BB506-0AC9-4009-B426-446C33D395EF}" type="sibTrans" cxnId="{7AE7CA84-10C8-4CC6-B448-B1041E0645FA}">
      <dgm:prSet/>
      <dgm:spPr/>
      <dgm:t>
        <a:bodyPr/>
        <a:lstStyle/>
        <a:p>
          <a:endParaRPr lang="en-US"/>
        </a:p>
      </dgm:t>
    </dgm:pt>
    <dgm:pt modelId="{E8410084-A4A5-4FD8-9E4D-FDD9502DDB6B}">
      <dgm:prSet/>
      <dgm:spPr/>
      <dgm:t>
        <a:bodyPr/>
        <a:lstStyle/>
        <a:p>
          <a:r>
            <a:rPr lang="es-ES"/>
            <a:t>Los datos se encuentran en formato WFDB, lo que permite la extracción precisa de ventanas, etiquetas y metadatos clínicos. Se identificaron 5 clases principales de latidos cardíacos para tareas de clasificación multiclase.</a:t>
          </a:r>
          <a:endParaRPr lang="en-US"/>
        </a:p>
      </dgm:t>
    </dgm:pt>
    <dgm:pt modelId="{3FE6BB12-03D9-41CC-AF33-4A4D3E9A3C7D}" type="parTrans" cxnId="{93778639-7235-43AD-A9CF-48F0AB47F8A0}">
      <dgm:prSet/>
      <dgm:spPr/>
      <dgm:t>
        <a:bodyPr/>
        <a:lstStyle/>
        <a:p>
          <a:endParaRPr lang="en-US"/>
        </a:p>
      </dgm:t>
    </dgm:pt>
    <dgm:pt modelId="{CB477F79-D2CD-411F-9194-CC24899412A3}" type="sibTrans" cxnId="{93778639-7235-43AD-A9CF-48F0AB47F8A0}">
      <dgm:prSet/>
      <dgm:spPr/>
      <dgm:t>
        <a:bodyPr/>
        <a:lstStyle/>
        <a:p>
          <a:endParaRPr lang="en-US"/>
        </a:p>
      </dgm:t>
    </dgm:pt>
    <dgm:pt modelId="{C49784AA-F79A-4368-B908-92F6AC39A72A}" type="pres">
      <dgm:prSet presAssocID="{01B77517-EAFA-4DA8-AEEE-4252790FCACF}" presName="linear" presStyleCnt="0">
        <dgm:presLayoutVars>
          <dgm:animLvl val="lvl"/>
          <dgm:resizeHandles val="exact"/>
        </dgm:presLayoutVars>
      </dgm:prSet>
      <dgm:spPr/>
    </dgm:pt>
    <dgm:pt modelId="{B1CA009A-F418-4CBE-BACE-5B2C9924FE0F}" type="pres">
      <dgm:prSet presAssocID="{B98E3EAF-34E1-41AB-B97B-39CD8E470F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7D9140-2B79-4632-B749-AAF93B3C2EB8}" type="pres">
      <dgm:prSet presAssocID="{B0F2E264-D14B-460B-AE38-86B64D36484F}" presName="spacer" presStyleCnt="0"/>
      <dgm:spPr/>
    </dgm:pt>
    <dgm:pt modelId="{089BEBD2-44A7-4896-A218-6F3C21E84635}" type="pres">
      <dgm:prSet presAssocID="{C4B1DD0A-BB4A-4629-A29E-CB43DC6602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D314D4-FA34-47C0-A0EA-8EB5B1557B31}" type="pres">
      <dgm:prSet presAssocID="{9A3BB506-0AC9-4009-B426-446C33D395EF}" presName="spacer" presStyleCnt="0"/>
      <dgm:spPr/>
    </dgm:pt>
    <dgm:pt modelId="{7A9FE03C-6C69-4D6F-9123-E5F91863CEF4}" type="pres">
      <dgm:prSet presAssocID="{E8410084-A4A5-4FD8-9E4D-FDD9502DDB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99F7D05-837E-4577-BAFA-2D3DE87474B7}" type="presOf" srcId="{B98E3EAF-34E1-41AB-B97B-39CD8E470FC6}" destId="{B1CA009A-F418-4CBE-BACE-5B2C9924FE0F}" srcOrd="0" destOrd="0" presId="urn:microsoft.com/office/officeart/2005/8/layout/vList2"/>
    <dgm:cxn modelId="{93778639-7235-43AD-A9CF-48F0AB47F8A0}" srcId="{01B77517-EAFA-4DA8-AEEE-4252790FCACF}" destId="{E8410084-A4A5-4FD8-9E4D-FDD9502DDB6B}" srcOrd="2" destOrd="0" parTransId="{3FE6BB12-03D9-41CC-AF33-4A4D3E9A3C7D}" sibTransId="{CB477F79-D2CD-411F-9194-CC24899412A3}"/>
    <dgm:cxn modelId="{1784B384-A9AF-42C8-97E9-DEAD230419AA}" srcId="{01B77517-EAFA-4DA8-AEEE-4252790FCACF}" destId="{B98E3EAF-34E1-41AB-B97B-39CD8E470FC6}" srcOrd="0" destOrd="0" parTransId="{9E728F2C-1FFC-426E-9788-A8E9D2A02BD7}" sibTransId="{B0F2E264-D14B-460B-AE38-86B64D36484F}"/>
    <dgm:cxn modelId="{7AE7CA84-10C8-4CC6-B448-B1041E0645FA}" srcId="{01B77517-EAFA-4DA8-AEEE-4252790FCACF}" destId="{C4B1DD0A-BB4A-4629-A29E-CB43DC660256}" srcOrd="1" destOrd="0" parTransId="{333D77B8-4D32-4312-B9A5-41F8A22389E1}" sibTransId="{9A3BB506-0AC9-4009-B426-446C33D395EF}"/>
    <dgm:cxn modelId="{FE5EB1ED-5E08-4C51-AE2E-FFE8423AF6BF}" type="presOf" srcId="{C4B1DD0A-BB4A-4629-A29E-CB43DC660256}" destId="{089BEBD2-44A7-4896-A218-6F3C21E84635}" srcOrd="0" destOrd="0" presId="urn:microsoft.com/office/officeart/2005/8/layout/vList2"/>
    <dgm:cxn modelId="{090541F6-9909-457D-B20B-A2283E709ECB}" type="presOf" srcId="{01B77517-EAFA-4DA8-AEEE-4252790FCACF}" destId="{C49784AA-F79A-4368-B908-92F6AC39A72A}" srcOrd="0" destOrd="0" presId="urn:microsoft.com/office/officeart/2005/8/layout/vList2"/>
    <dgm:cxn modelId="{D79ED9FF-9321-4981-A474-5806C00C5366}" type="presOf" srcId="{E8410084-A4A5-4FD8-9E4D-FDD9502DDB6B}" destId="{7A9FE03C-6C69-4D6F-9123-E5F91863CEF4}" srcOrd="0" destOrd="0" presId="urn:microsoft.com/office/officeart/2005/8/layout/vList2"/>
    <dgm:cxn modelId="{5D52FF51-1F84-42BE-84F3-8E0BEE63A7E4}" type="presParOf" srcId="{C49784AA-F79A-4368-B908-92F6AC39A72A}" destId="{B1CA009A-F418-4CBE-BACE-5B2C9924FE0F}" srcOrd="0" destOrd="0" presId="urn:microsoft.com/office/officeart/2005/8/layout/vList2"/>
    <dgm:cxn modelId="{28BA2875-9974-41E6-A66E-E304D3B796B4}" type="presParOf" srcId="{C49784AA-F79A-4368-B908-92F6AC39A72A}" destId="{787D9140-2B79-4632-B749-AAF93B3C2EB8}" srcOrd="1" destOrd="0" presId="urn:microsoft.com/office/officeart/2005/8/layout/vList2"/>
    <dgm:cxn modelId="{F005B6C8-8936-4AA5-89B1-97ACA264B941}" type="presParOf" srcId="{C49784AA-F79A-4368-B908-92F6AC39A72A}" destId="{089BEBD2-44A7-4896-A218-6F3C21E84635}" srcOrd="2" destOrd="0" presId="urn:microsoft.com/office/officeart/2005/8/layout/vList2"/>
    <dgm:cxn modelId="{A9A8E5E9-21E8-4D91-9CE6-2A2EA8CDBB75}" type="presParOf" srcId="{C49784AA-F79A-4368-B908-92F6AC39A72A}" destId="{26D314D4-FA34-47C0-A0EA-8EB5B1557B31}" srcOrd="3" destOrd="0" presId="urn:microsoft.com/office/officeart/2005/8/layout/vList2"/>
    <dgm:cxn modelId="{70783682-0A09-4564-9E4F-EDC8548C17D8}" type="presParOf" srcId="{C49784AA-F79A-4368-B908-92F6AC39A72A}" destId="{7A9FE03C-6C69-4D6F-9123-E5F91863CEF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586728-2129-4F4F-ADCC-512176F442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29519A-7507-43C2-9363-CB8CD9BEBD84}">
      <dgm:prSet/>
      <dgm:spPr/>
      <dgm:t>
        <a:bodyPr/>
        <a:lstStyle/>
        <a:p>
          <a:r>
            <a:rPr lang="es-ES"/>
            <a:t>El análisis exploratorio reveló varias características críticas para el preprocesamiento:</a:t>
          </a:r>
          <a:endParaRPr lang="en-US"/>
        </a:p>
      </dgm:t>
    </dgm:pt>
    <dgm:pt modelId="{AC14DFD4-F921-49DF-A1A7-923ABD55F198}" type="parTrans" cxnId="{849E168F-4ADC-4D67-855C-5F4BDA23FDEF}">
      <dgm:prSet/>
      <dgm:spPr/>
      <dgm:t>
        <a:bodyPr/>
        <a:lstStyle/>
        <a:p>
          <a:endParaRPr lang="en-US"/>
        </a:p>
      </dgm:t>
    </dgm:pt>
    <dgm:pt modelId="{18444E29-C5BA-400F-99FA-65A5866F3298}" type="sibTrans" cxnId="{849E168F-4ADC-4D67-855C-5F4BDA23FDEF}">
      <dgm:prSet/>
      <dgm:spPr/>
      <dgm:t>
        <a:bodyPr/>
        <a:lstStyle/>
        <a:p>
          <a:endParaRPr lang="en-US"/>
        </a:p>
      </dgm:t>
    </dgm:pt>
    <dgm:pt modelId="{6B8FDCB3-B30E-4C72-AD86-F1442A0CEBEA}">
      <dgm:prSet/>
      <dgm:spPr/>
      <dgm:t>
        <a:bodyPr/>
        <a:lstStyle/>
        <a:p>
          <a:r>
            <a:rPr lang="es-ES"/>
            <a:t>Distribuciones sesgadas de clases, donde la clase “latido normal” representa más del 70% de los datos.</a:t>
          </a:r>
          <a:endParaRPr lang="en-US"/>
        </a:p>
      </dgm:t>
    </dgm:pt>
    <dgm:pt modelId="{4B07CDCC-1E05-4821-801D-10F7FC9B80BF}" type="parTrans" cxnId="{A7D5ED5F-B30D-4A52-ABB9-75FD3B293009}">
      <dgm:prSet/>
      <dgm:spPr/>
      <dgm:t>
        <a:bodyPr/>
        <a:lstStyle/>
        <a:p>
          <a:endParaRPr lang="en-US"/>
        </a:p>
      </dgm:t>
    </dgm:pt>
    <dgm:pt modelId="{EF4E3C1D-A6C1-404E-A857-5C02DE559521}" type="sibTrans" cxnId="{A7D5ED5F-B30D-4A52-ABB9-75FD3B293009}">
      <dgm:prSet/>
      <dgm:spPr/>
      <dgm:t>
        <a:bodyPr/>
        <a:lstStyle/>
        <a:p>
          <a:endParaRPr lang="en-US"/>
        </a:p>
      </dgm:t>
    </dgm:pt>
    <dgm:pt modelId="{8C1A7DA0-C777-45A1-A276-F4ADB1408BE1}">
      <dgm:prSet/>
      <dgm:spPr/>
      <dgm:t>
        <a:bodyPr/>
        <a:lstStyle/>
        <a:p>
          <a:r>
            <a:rPr lang="es-ES"/>
            <a:t>Presencia de valores atípicos en las señales, asociados a ruido electromagnético o latidos anómalos.</a:t>
          </a:r>
          <a:endParaRPr lang="en-US"/>
        </a:p>
      </dgm:t>
    </dgm:pt>
    <dgm:pt modelId="{11C28190-1CE4-43D5-B8FD-EDE102219FFA}" type="parTrans" cxnId="{D6F52544-1FB0-4EE9-9286-6402960C0240}">
      <dgm:prSet/>
      <dgm:spPr/>
      <dgm:t>
        <a:bodyPr/>
        <a:lstStyle/>
        <a:p>
          <a:endParaRPr lang="en-US"/>
        </a:p>
      </dgm:t>
    </dgm:pt>
    <dgm:pt modelId="{4A15EF90-6814-4767-81AF-ACE5D6D3E376}" type="sibTrans" cxnId="{D6F52544-1FB0-4EE9-9286-6402960C0240}">
      <dgm:prSet/>
      <dgm:spPr/>
      <dgm:t>
        <a:bodyPr/>
        <a:lstStyle/>
        <a:p>
          <a:endParaRPr lang="en-US"/>
        </a:p>
      </dgm:t>
    </dgm:pt>
    <dgm:pt modelId="{A093CDD9-BBDB-4352-AEFE-FAC8FB9E22BE}">
      <dgm:prSet/>
      <dgm:spPr/>
      <dgm:t>
        <a:bodyPr/>
        <a:lstStyle/>
        <a:p>
          <a:r>
            <a:rPr lang="es-ES"/>
            <a:t>Variables de señal con alta varianza temporal y necesidad de normalización.</a:t>
          </a:r>
          <a:endParaRPr lang="en-US"/>
        </a:p>
      </dgm:t>
    </dgm:pt>
    <dgm:pt modelId="{1331B5D9-65EF-4B8D-9948-244588EC82B7}" type="parTrans" cxnId="{02807D4B-0487-4463-BECF-86FBAD681044}">
      <dgm:prSet/>
      <dgm:spPr/>
      <dgm:t>
        <a:bodyPr/>
        <a:lstStyle/>
        <a:p>
          <a:endParaRPr lang="en-US"/>
        </a:p>
      </dgm:t>
    </dgm:pt>
    <dgm:pt modelId="{66B9CA0D-54F3-4A68-980C-779A6B0A3D1E}" type="sibTrans" cxnId="{02807D4B-0487-4463-BECF-86FBAD681044}">
      <dgm:prSet/>
      <dgm:spPr/>
      <dgm:t>
        <a:bodyPr/>
        <a:lstStyle/>
        <a:p>
          <a:endParaRPr lang="en-US"/>
        </a:p>
      </dgm:t>
    </dgm:pt>
    <dgm:pt modelId="{30EA5B46-3666-4E38-AEA0-36F6EEC3B4DA}">
      <dgm:prSet/>
      <dgm:spPr/>
      <dgm:t>
        <a:bodyPr/>
        <a:lstStyle/>
        <a:p>
          <a:r>
            <a:rPr lang="es-ES"/>
            <a:t>Además, se verificó la ausencia de valores nulos en el conjunto de datos extraído, aunque se identificaron registros duplicados debido a solapamientos entre ventanas de señales.</a:t>
          </a:r>
          <a:endParaRPr lang="en-US"/>
        </a:p>
      </dgm:t>
    </dgm:pt>
    <dgm:pt modelId="{9E9D21BC-3EDC-49E1-885D-C9573E552289}" type="parTrans" cxnId="{4739587C-39D5-48CA-84E9-2426B4EB9F86}">
      <dgm:prSet/>
      <dgm:spPr/>
      <dgm:t>
        <a:bodyPr/>
        <a:lstStyle/>
        <a:p>
          <a:endParaRPr lang="en-US"/>
        </a:p>
      </dgm:t>
    </dgm:pt>
    <dgm:pt modelId="{85D177F0-00AC-4288-8FB7-85D32705E0FD}" type="sibTrans" cxnId="{4739587C-39D5-48CA-84E9-2426B4EB9F86}">
      <dgm:prSet/>
      <dgm:spPr/>
      <dgm:t>
        <a:bodyPr/>
        <a:lstStyle/>
        <a:p>
          <a:endParaRPr lang="en-US"/>
        </a:p>
      </dgm:t>
    </dgm:pt>
    <dgm:pt modelId="{1C0C1927-C014-4FE4-BB3B-490215B6E26D}" type="pres">
      <dgm:prSet presAssocID="{01586728-2129-4F4F-ADCC-512176F44242}" presName="root" presStyleCnt="0">
        <dgm:presLayoutVars>
          <dgm:dir/>
          <dgm:resizeHandles val="exact"/>
        </dgm:presLayoutVars>
      </dgm:prSet>
      <dgm:spPr/>
    </dgm:pt>
    <dgm:pt modelId="{1957728D-8913-4DFC-AFE3-28CF2B89A6E5}" type="pres">
      <dgm:prSet presAssocID="{F429519A-7507-43C2-9363-CB8CD9BEBD84}" presName="compNode" presStyleCnt="0"/>
      <dgm:spPr/>
    </dgm:pt>
    <dgm:pt modelId="{D3B54EE0-1000-4E64-BA59-D2501853B28E}" type="pres">
      <dgm:prSet presAssocID="{F429519A-7507-43C2-9363-CB8CD9BEBD84}" presName="bgRect" presStyleLbl="bgShp" presStyleIdx="0" presStyleCnt="5"/>
      <dgm:spPr/>
    </dgm:pt>
    <dgm:pt modelId="{0A4F128D-D1AC-4284-9C83-2CD4CD629DBF}" type="pres">
      <dgm:prSet presAssocID="{F429519A-7507-43C2-9363-CB8CD9BEBD8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75A02516-A6F6-4348-9526-2E6978E5C848}" type="pres">
      <dgm:prSet presAssocID="{F429519A-7507-43C2-9363-CB8CD9BEBD84}" presName="spaceRect" presStyleCnt="0"/>
      <dgm:spPr/>
    </dgm:pt>
    <dgm:pt modelId="{BC8228BD-ED88-4F32-986F-94CA5E0EA704}" type="pres">
      <dgm:prSet presAssocID="{F429519A-7507-43C2-9363-CB8CD9BEBD84}" presName="parTx" presStyleLbl="revTx" presStyleIdx="0" presStyleCnt="5">
        <dgm:presLayoutVars>
          <dgm:chMax val="0"/>
          <dgm:chPref val="0"/>
        </dgm:presLayoutVars>
      </dgm:prSet>
      <dgm:spPr/>
    </dgm:pt>
    <dgm:pt modelId="{2C92874E-5E64-4BF3-A7AA-26BE8C5B30DF}" type="pres">
      <dgm:prSet presAssocID="{18444E29-C5BA-400F-99FA-65A5866F3298}" presName="sibTrans" presStyleCnt="0"/>
      <dgm:spPr/>
    </dgm:pt>
    <dgm:pt modelId="{FF1CAB41-3568-41AC-973F-31FB02DFAF8E}" type="pres">
      <dgm:prSet presAssocID="{6B8FDCB3-B30E-4C72-AD86-F1442A0CEBEA}" presName="compNode" presStyleCnt="0"/>
      <dgm:spPr/>
    </dgm:pt>
    <dgm:pt modelId="{4C4509C5-F700-4335-876D-9DFCC4703A08}" type="pres">
      <dgm:prSet presAssocID="{6B8FDCB3-B30E-4C72-AD86-F1442A0CEBEA}" presName="bgRect" presStyleLbl="bgShp" presStyleIdx="1" presStyleCnt="5"/>
      <dgm:spPr/>
    </dgm:pt>
    <dgm:pt modelId="{D8373F6A-AD56-473F-AF56-9E606C9AEA47}" type="pres">
      <dgm:prSet presAssocID="{6B8FDCB3-B30E-4C72-AD86-F1442A0CEBE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0F25995A-914C-4177-9D9F-0553053BBBBA}" type="pres">
      <dgm:prSet presAssocID="{6B8FDCB3-B30E-4C72-AD86-F1442A0CEBEA}" presName="spaceRect" presStyleCnt="0"/>
      <dgm:spPr/>
    </dgm:pt>
    <dgm:pt modelId="{FBE78ABB-EBCB-4AA1-A136-03BB90558064}" type="pres">
      <dgm:prSet presAssocID="{6B8FDCB3-B30E-4C72-AD86-F1442A0CEBEA}" presName="parTx" presStyleLbl="revTx" presStyleIdx="1" presStyleCnt="5">
        <dgm:presLayoutVars>
          <dgm:chMax val="0"/>
          <dgm:chPref val="0"/>
        </dgm:presLayoutVars>
      </dgm:prSet>
      <dgm:spPr/>
    </dgm:pt>
    <dgm:pt modelId="{3064E97D-0DB6-45B3-8EB8-75DE5599DE11}" type="pres">
      <dgm:prSet presAssocID="{EF4E3C1D-A6C1-404E-A857-5C02DE559521}" presName="sibTrans" presStyleCnt="0"/>
      <dgm:spPr/>
    </dgm:pt>
    <dgm:pt modelId="{842D7004-ADC1-4162-9781-21B337276274}" type="pres">
      <dgm:prSet presAssocID="{8C1A7DA0-C777-45A1-A276-F4ADB1408BE1}" presName="compNode" presStyleCnt="0"/>
      <dgm:spPr/>
    </dgm:pt>
    <dgm:pt modelId="{427AE67E-B9D3-48E8-BCBC-1EE6ACF3FF09}" type="pres">
      <dgm:prSet presAssocID="{8C1A7DA0-C777-45A1-A276-F4ADB1408BE1}" presName="bgRect" presStyleLbl="bgShp" presStyleIdx="2" presStyleCnt="5"/>
      <dgm:spPr/>
    </dgm:pt>
    <dgm:pt modelId="{BE6D1171-9326-46D2-9038-A0BA246DCE30}" type="pres">
      <dgm:prSet presAssocID="{8C1A7DA0-C777-45A1-A276-F4ADB1408B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tido"/>
        </a:ext>
      </dgm:extLst>
    </dgm:pt>
    <dgm:pt modelId="{5A6F82A7-30BA-4FEE-BFDF-A3FA111220F8}" type="pres">
      <dgm:prSet presAssocID="{8C1A7DA0-C777-45A1-A276-F4ADB1408BE1}" presName="spaceRect" presStyleCnt="0"/>
      <dgm:spPr/>
    </dgm:pt>
    <dgm:pt modelId="{B2078438-35EC-4D14-823C-13AC0A060A46}" type="pres">
      <dgm:prSet presAssocID="{8C1A7DA0-C777-45A1-A276-F4ADB1408BE1}" presName="parTx" presStyleLbl="revTx" presStyleIdx="2" presStyleCnt="5">
        <dgm:presLayoutVars>
          <dgm:chMax val="0"/>
          <dgm:chPref val="0"/>
        </dgm:presLayoutVars>
      </dgm:prSet>
      <dgm:spPr/>
    </dgm:pt>
    <dgm:pt modelId="{F8123297-4DFE-4D06-8D63-68009DAF165F}" type="pres">
      <dgm:prSet presAssocID="{4A15EF90-6814-4767-81AF-ACE5D6D3E376}" presName="sibTrans" presStyleCnt="0"/>
      <dgm:spPr/>
    </dgm:pt>
    <dgm:pt modelId="{E15FE7F5-6754-4000-A481-3B3E33CC3336}" type="pres">
      <dgm:prSet presAssocID="{A093CDD9-BBDB-4352-AEFE-FAC8FB9E22BE}" presName="compNode" presStyleCnt="0"/>
      <dgm:spPr/>
    </dgm:pt>
    <dgm:pt modelId="{B1DC1081-0AA4-463D-8F50-5165B1AAC589}" type="pres">
      <dgm:prSet presAssocID="{A093CDD9-BBDB-4352-AEFE-FAC8FB9E22BE}" presName="bgRect" presStyleLbl="bgShp" presStyleIdx="3" presStyleCnt="5"/>
      <dgm:spPr/>
    </dgm:pt>
    <dgm:pt modelId="{86CF3C9D-7C3B-4BB3-9F91-FFC172635948}" type="pres">
      <dgm:prSet presAssocID="{A093CDD9-BBDB-4352-AEFE-FAC8FB9E22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3F209E3-A0F2-4C14-B124-A009D221F44B}" type="pres">
      <dgm:prSet presAssocID="{A093CDD9-BBDB-4352-AEFE-FAC8FB9E22BE}" presName="spaceRect" presStyleCnt="0"/>
      <dgm:spPr/>
    </dgm:pt>
    <dgm:pt modelId="{4D17E3B8-DAE0-47A6-AF36-F9F833CE3C6E}" type="pres">
      <dgm:prSet presAssocID="{A093CDD9-BBDB-4352-AEFE-FAC8FB9E22BE}" presName="parTx" presStyleLbl="revTx" presStyleIdx="3" presStyleCnt="5">
        <dgm:presLayoutVars>
          <dgm:chMax val="0"/>
          <dgm:chPref val="0"/>
        </dgm:presLayoutVars>
      </dgm:prSet>
      <dgm:spPr/>
    </dgm:pt>
    <dgm:pt modelId="{B493F542-068A-4957-B1AC-62FA6BDABE09}" type="pres">
      <dgm:prSet presAssocID="{66B9CA0D-54F3-4A68-980C-779A6B0A3D1E}" presName="sibTrans" presStyleCnt="0"/>
      <dgm:spPr/>
    </dgm:pt>
    <dgm:pt modelId="{27CF85B3-E4A5-4E8F-BBBE-BA4B2EB00CB6}" type="pres">
      <dgm:prSet presAssocID="{30EA5B46-3666-4E38-AEA0-36F6EEC3B4DA}" presName="compNode" presStyleCnt="0"/>
      <dgm:spPr/>
    </dgm:pt>
    <dgm:pt modelId="{31306F76-EFA0-44B8-9C5A-AA53812E694D}" type="pres">
      <dgm:prSet presAssocID="{30EA5B46-3666-4E38-AEA0-36F6EEC3B4DA}" presName="bgRect" presStyleLbl="bgShp" presStyleIdx="4" presStyleCnt="5"/>
      <dgm:spPr/>
    </dgm:pt>
    <dgm:pt modelId="{2AE60DA2-81D2-4BA8-BEBE-A6130E938A85}" type="pres">
      <dgm:prSet presAssocID="{30EA5B46-3666-4E38-AEA0-36F6EEC3B4D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31A8733E-7768-4F0A-BF2E-B3EF574CED02}" type="pres">
      <dgm:prSet presAssocID="{30EA5B46-3666-4E38-AEA0-36F6EEC3B4DA}" presName="spaceRect" presStyleCnt="0"/>
      <dgm:spPr/>
    </dgm:pt>
    <dgm:pt modelId="{60FAC5C1-E736-4C6E-AFDF-7A35D924A008}" type="pres">
      <dgm:prSet presAssocID="{30EA5B46-3666-4E38-AEA0-36F6EEC3B4D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DAE3417-01A0-433B-98A8-48311067DEEE}" type="presOf" srcId="{F429519A-7507-43C2-9363-CB8CD9BEBD84}" destId="{BC8228BD-ED88-4F32-986F-94CA5E0EA704}" srcOrd="0" destOrd="0" presId="urn:microsoft.com/office/officeart/2018/2/layout/IconVerticalSolidList"/>
    <dgm:cxn modelId="{20B3831E-A86C-405D-8C68-1402764E0FCD}" type="presOf" srcId="{30EA5B46-3666-4E38-AEA0-36F6EEC3B4DA}" destId="{60FAC5C1-E736-4C6E-AFDF-7A35D924A008}" srcOrd="0" destOrd="0" presId="urn:microsoft.com/office/officeart/2018/2/layout/IconVerticalSolidList"/>
    <dgm:cxn modelId="{1E3DCB21-E5DD-48ED-B1A7-E1C0C15A6CA5}" type="presOf" srcId="{6B8FDCB3-B30E-4C72-AD86-F1442A0CEBEA}" destId="{FBE78ABB-EBCB-4AA1-A136-03BB90558064}" srcOrd="0" destOrd="0" presId="urn:microsoft.com/office/officeart/2018/2/layout/IconVerticalSolidList"/>
    <dgm:cxn modelId="{A7D5ED5F-B30D-4A52-ABB9-75FD3B293009}" srcId="{01586728-2129-4F4F-ADCC-512176F44242}" destId="{6B8FDCB3-B30E-4C72-AD86-F1442A0CEBEA}" srcOrd="1" destOrd="0" parTransId="{4B07CDCC-1E05-4821-801D-10F7FC9B80BF}" sibTransId="{EF4E3C1D-A6C1-404E-A857-5C02DE559521}"/>
    <dgm:cxn modelId="{D6F52544-1FB0-4EE9-9286-6402960C0240}" srcId="{01586728-2129-4F4F-ADCC-512176F44242}" destId="{8C1A7DA0-C777-45A1-A276-F4ADB1408BE1}" srcOrd="2" destOrd="0" parTransId="{11C28190-1CE4-43D5-B8FD-EDE102219FFA}" sibTransId="{4A15EF90-6814-4767-81AF-ACE5D6D3E376}"/>
    <dgm:cxn modelId="{02807D4B-0487-4463-BECF-86FBAD681044}" srcId="{01586728-2129-4F4F-ADCC-512176F44242}" destId="{A093CDD9-BBDB-4352-AEFE-FAC8FB9E22BE}" srcOrd="3" destOrd="0" parTransId="{1331B5D9-65EF-4B8D-9948-244588EC82B7}" sibTransId="{66B9CA0D-54F3-4A68-980C-779A6B0A3D1E}"/>
    <dgm:cxn modelId="{7B2C1658-5856-4579-AF37-13B789969732}" type="presOf" srcId="{A093CDD9-BBDB-4352-AEFE-FAC8FB9E22BE}" destId="{4D17E3B8-DAE0-47A6-AF36-F9F833CE3C6E}" srcOrd="0" destOrd="0" presId="urn:microsoft.com/office/officeart/2018/2/layout/IconVerticalSolidList"/>
    <dgm:cxn modelId="{BC43D079-B61E-48AC-8AAF-B77401EDEB5D}" type="presOf" srcId="{8C1A7DA0-C777-45A1-A276-F4ADB1408BE1}" destId="{B2078438-35EC-4D14-823C-13AC0A060A46}" srcOrd="0" destOrd="0" presId="urn:microsoft.com/office/officeart/2018/2/layout/IconVerticalSolidList"/>
    <dgm:cxn modelId="{4739587C-39D5-48CA-84E9-2426B4EB9F86}" srcId="{01586728-2129-4F4F-ADCC-512176F44242}" destId="{30EA5B46-3666-4E38-AEA0-36F6EEC3B4DA}" srcOrd="4" destOrd="0" parTransId="{9E9D21BC-3EDC-49E1-885D-C9573E552289}" sibTransId="{85D177F0-00AC-4288-8FB7-85D32705E0FD}"/>
    <dgm:cxn modelId="{849E168F-4ADC-4D67-855C-5F4BDA23FDEF}" srcId="{01586728-2129-4F4F-ADCC-512176F44242}" destId="{F429519A-7507-43C2-9363-CB8CD9BEBD84}" srcOrd="0" destOrd="0" parTransId="{AC14DFD4-F921-49DF-A1A7-923ABD55F198}" sibTransId="{18444E29-C5BA-400F-99FA-65A5866F3298}"/>
    <dgm:cxn modelId="{1CF1D6B9-CFC2-4914-87FA-55D62204F9FA}" type="presOf" srcId="{01586728-2129-4F4F-ADCC-512176F44242}" destId="{1C0C1927-C014-4FE4-BB3B-490215B6E26D}" srcOrd="0" destOrd="0" presId="urn:microsoft.com/office/officeart/2018/2/layout/IconVerticalSolidList"/>
    <dgm:cxn modelId="{E4D3F56B-33BE-497F-885B-DA8D44C9E6AB}" type="presParOf" srcId="{1C0C1927-C014-4FE4-BB3B-490215B6E26D}" destId="{1957728D-8913-4DFC-AFE3-28CF2B89A6E5}" srcOrd="0" destOrd="0" presId="urn:microsoft.com/office/officeart/2018/2/layout/IconVerticalSolidList"/>
    <dgm:cxn modelId="{5FA2BE1E-F480-4A21-B7D0-D2A039029F63}" type="presParOf" srcId="{1957728D-8913-4DFC-AFE3-28CF2B89A6E5}" destId="{D3B54EE0-1000-4E64-BA59-D2501853B28E}" srcOrd="0" destOrd="0" presId="urn:microsoft.com/office/officeart/2018/2/layout/IconVerticalSolidList"/>
    <dgm:cxn modelId="{8E38FDE5-9EE3-4906-8005-94C61C24051F}" type="presParOf" srcId="{1957728D-8913-4DFC-AFE3-28CF2B89A6E5}" destId="{0A4F128D-D1AC-4284-9C83-2CD4CD629DBF}" srcOrd="1" destOrd="0" presId="urn:microsoft.com/office/officeart/2018/2/layout/IconVerticalSolidList"/>
    <dgm:cxn modelId="{976CCB6B-24B7-4034-ABA0-3CD0D2B42374}" type="presParOf" srcId="{1957728D-8913-4DFC-AFE3-28CF2B89A6E5}" destId="{75A02516-A6F6-4348-9526-2E6978E5C848}" srcOrd="2" destOrd="0" presId="urn:microsoft.com/office/officeart/2018/2/layout/IconVerticalSolidList"/>
    <dgm:cxn modelId="{2EC066F1-E508-4591-A5A7-F5BAAD8F539B}" type="presParOf" srcId="{1957728D-8913-4DFC-AFE3-28CF2B89A6E5}" destId="{BC8228BD-ED88-4F32-986F-94CA5E0EA704}" srcOrd="3" destOrd="0" presId="urn:microsoft.com/office/officeart/2018/2/layout/IconVerticalSolidList"/>
    <dgm:cxn modelId="{1FBD7073-6FBA-4A2B-8390-D90FB9445943}" type="presParOf" srcId="{1C0C1927-C014-4FE4-BB3B-490215B6E26D}" destId="{2C92874E-5E64-4BF3-A7AA-26BE8C5B30DF}" srcOrd="1" destOrd="0" presId="urn:microsoft.com/office/officeart/2018/2/layout/IconVerticalSolidList"/>
    <dgm:cxn modelId="{A3D8187B-A30D-4D3B-BD6E-876DE0DF9575}" type="presParOf" srcId="{1C0C1927-C014-4FE4-BB3B-490215B6E26D}" destId="{FF1CAB41-3568-41AC-973F-31FB02DFAF8E}" srcOrd="2" destOrd="0" presId="urn:microsoft.com/office/officeart/2018/2/layout/IconVerticalSolidList"/>
    <dgm:cxn modelId="{A3AE4B71-45CA-42C9-AA49-9E9B1E00036C}" type="presParOf" srcId="{FF1CAB41-3568-41AC-973F-31FB02DFAF8E}" destId="{4C4509C5-F700-4335-876D-9DFCC4703A08}" srcOrd="0" destOrd="0" presId="urn:microsoft.com/office/officeart/2018/2/layout/IconVerticalSolidList"/>
    <dgm:cxn modelId="{2DC6B140-6881-4DE6-9A0B-AA3D614A81FD}" type="presParOf" srcId="{FF1CAB41-3568-41AC-973F-31FB02DFAF8E}" destId="{D8373F6A-AD56-473F-AF56-9E606C9AEA47}" srcOrd="1" destOrd="0" presId="urn:microsoft.com/office/officeart/2018/2/layout/IconVerticalSolidList"/>
    <dgm:cxn modelId="{8A229111-197F-448B-B5A6-FF4FA4D9C730}" type="presParOf" srcId="{FF1CAB41-3568-41AC-973F-31FB02DFAF8E}" destId="{0F25995A-914C-4177-9D9F-0553053BBBBA}" srcOrd="2" destOrd="0" presId="urn:microsoft.com/office/officeart/2018/2/layout/IconVerticalSolidList"/>
    <dgm:cxn modelId="{31B840F6-9DDC-4023-B4D3-1D51C65E6138}" type="presParOf" srcId="{FF1CAB41-3568-41AC-973F-31FB02DFAF8E}" destId="{FBE78ABB-EBCB-4AA1-A136-03BB90558064}" srcOrd="3" destOrd="0" presId="urn:microsoft.com/office/officeart/2018/2/layout/IconVerticalSolidList"/>
    <dgm:cxn modelId="{A3832ECE-9AA4-4170-B3E8-2742AF2AC414}" type="presParOf" srcId="{1C0C1927-C014-4FE4-BB3B-490215B6E26D}" destId="{3064E97D-0DB6-45B3-8EB8-75DE5599DE11}" srcOrd="3" destOrd="0" presId="urn:microsoft.com/office/officeart/2018/2/layout/IconVerticalSolidList"/>
    <dgm:cxn modelId="{B0F07815-612A-4A74-97AA-124EDF90407B}" type="presParOf" srcId="{1C0C1927-C014-4FE4-BB3B-490215B6E26D}" destId="{842D7004-ADC1-4162-9781-21B337276274}" srcOrd="4" destOrd="0" presId="urn:microsoft.com/office/officeart/2018/2/layout/IconVerticalSolidList"/>
    <dgm:cxn modelId="{6A870A15-FCF0-46A4-8EE7-AD99510A77C7}" type="presParOf" srcId="{842D7004-ADC1-4162-9781-21B337276274}" destId="{427AE67E-B9D3-48E8-BCBC-1EE6ACF3FF09}" srcOrd="0" destOrd="0" presId="urn:microsoft.com/office/officeart/2018/2/layout/IconVerticalSolidList"/>
    <dgm:cxn modelId="{24D9A3C6-5C71-4237-93F9-2DE93B77AB52}" type="presParOf" srcId="{842D7004-ADC1-4162-9781-21B337276274}" destId="{BE6D1171-9326-46D2-9038-A0BA246DCE30}" srcOrd="1" destOrd="0" presId="urn:microsoft.com/office/officeart/2018/2/layout/IconVerticalSolidList"/>
    <dgm:cxn modelId="{9154A9A9-561B-4484-B8F8-064F8DBAA6CA}" type="presParOf" srcId="{842D7004-ADC1-4162-9781-21B337276274}" destId="{5A6F82A7-30BA-4FEE-BFDF-A3FA111220F8}" srcOrd="2" destOrd="0" presId="urn:microsoft.com/office/officeart/2018/2/layout/IconVerticalSolidList"/>
    <dgm:cxn modelId="{35FB2E37-A4DC-4745-AADF-08B4D7E52EB5}" type="presParOf" srcId="{842D7004-ADC1-4162-9781-21B337276274}" destId="{B2078438-35EC-4D14-823C-13AC0A060A46}" srcOrd="3" destOrd="0" presId="urn:microsoft.com/office/officeart/2018/2/layout/IconVerticalSolidList"/>
    <dgm:cxn modelId="{169D36CB-64D9-4793-9A7A-91423B957112}" type="presParOf" srcId="{1C0C1927-C014-4FE4-BB3B-490215B6E26D}" destId="{F8123297-4DFE-4D06-8D63-68009DAF165F}" srcOrd="5" destOrd="0" presId="urn:microsoft.com/office/officeart/2018/2/layout/IconVerticalSolidList"/>
    <dgm:cxn modelId="{C6EE08D7-DC9C-4A3A-BC57-B013D74ADF4F}" type="presParOf" srcId="{1C0C1927-C014-4FE4-BB3B-490215B6E26D}" destId="{E15FE7F5-6754-4000-A481-3B3E33CC3336}" srcOrd="6" destOrd="0" presId="urn:microsoft.com/office/officeart/2018/2/layout/IconVerticalSolidList"/>
    <dgm:cxn modelId="{CC1B9C45-8A20-4738-B24E-14C70EB1D3C2}" type="presParOf" srcId="{E15FE7F5-6754-4000-A481-3B3E33CC3336}" destId="{B1DC1081-0AA4-463D-8F50-5165B1AAC589}" srcOrd="0" destOrd="0" presId="urn:microsoft.com/office/officeart/2018/2/layout/IconVerticalSolidList"/>
    <dgm:cxn modelId="{FF55BEA6-96B0-4B19-9194-CBEB4B8787C2}" type="presParOf" srcId="{E15FE7F5-6754-4000-A481-3B3E33CC3336}" destId="{86CF3C9D-7C3B-4BB3-9F91-FFC172635948}" srcOrd="1" destOrd="0" presId="urn:microsoft.com/office/officeart/2018/2/layout/IconVerticalSolidList"/>
    <dgm:cxn modelId="{BC7C1699-169E-422F-83CE-B318573CE8DA}" type="presParOf" srcId="{E15FE7F5-6754-4000-A481-3B3E33CC3336}" destId="{73F209E3-A0F2-4C14-B124-A009D221F44B}" srcOrd="2" destOrd="0" presId="urn:microsoft.com/office/officeart/2018/2/layout/IconVerticalSolidList"/>
    <dgm:cxn modelId="{73A301C6-BAAD-455C-919B-CE133FDFCDE8}" type="presParOf" srcId="{E15FE7F5-6754-4000-A481-3B3E33CC3336}" destId="{4D17E3B8-DAE0-47A6-AF36-F9F833CE3C6E}" srcOrd="3" destOrd="0" presId="urn:microsoft.com/office/officeart/2018/2/layout/IconVerticalSolidList"/>
    <dgm:cxn modelId="{5EA1064F-BBCD-439C-82C9-CF5253E2A61E}" type="presParOf" srcId="{1C0C1927-C014-4FE4-BB3B-490215B6E26D}" destId="{B493F542-068A-4957-B1AC-62FA6BDABE09}" srcOrd="7" destOrd="0" presId="urn:microsoft.com/office/officeart/2018/2/layout/IconVerticalSolidList"/>
    <dgm:cxn modelId="{88FB61E4-E421-473C-B039-73070E1ACA7D}" type="presParOf" srcId="{1C0C1927-C014-4FE4-BB3B-490215B6E26D}" destId="{27CF85B3-E4A5-4E8F-BBBE-BA4B2EB00CB6}" srcOrd="8" destOrd="0" presId="urn:microsoft.com/office/officeart/2018/2/layout/IconVerticalSolidList"/>
    <dgm:cxn modelId="{CD8DFA49-D2EB-4BCF-BC58-75342FA973BF}" type="presParOf" srcId="{27CF85B3-E4A5-4E8F-BBBE-BA4B2EB00CB6}" destId="{31306F76-EFA0-44B8-9C5A-AA53812E694D}" srcOrd="0" destOrd="0" presId="urn:microsoft.com/office/officeart/2018/2/layout/IconVerticalSolidList"/>
    <dgm:cxn modelId="{DE7CB196-C3F1-4E72-AF0D-9C344ABFE796}" type="presParOf" srcId="{27CF85B3-E4A5-4E8F-BBBE-BA4B2EB00CB6}" destId="{2AE60DA2-81D2-4BA8-BEBE-A6130E938A85}" srcOrd="1" destOrd="0" presId="urn:microsoft.com/office/officeart/2018/2/layout/IconVerticalSolidList"/>
    <dgm:cxn modelId="{D410F2D8-B35C-405F-8680-6436268CA8FE}" type="presParOf" srcId="{27CF85B3-E4A5-4E8F-BBBE-BA4B2EB00CB6}" destId="{31A8733E-7768-4F0A-BF2E-B3EF574CED02}" srcOrd="2" destOrd="0" presId="urn:microsoft.com/office/officeart/2018/2/layout/IconVerticalSolidList"/>
    <dgm:cxn modelId="{39DBEE0C-E15E-4F62-BD34-4699589E8BB2}" type="presParOf" srcId="{27CF85B3-E4A5-4E8F-BBBE-BA4B2EB00CB6}" destId="{60FAC5C1-E736-4C6E-AFDF-7A35D924A0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C9FE9A-0510-47B5-9EF5-DE31EF35D091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D0AAC4-47C6-4259-A9DA-370C9F32AEB5}">
      <dgm:prSet/>
      <dgm:spPr/>
      <dgm:t>
        <a:bodyPr/>
        <a:lstStyle/>
        <a:p>
          <a:r>
            <a:rPr lang="es-ES"/>
            <a:t>Estandarización temporal</a:t>
          </a:r>
          <a:endParaRPr lang="en-US"/>
        </a:p>
      </dgm:t>
    </dgm:pt>
    <dgm:pt modelId="{B4E620CD-97FA-4F82-B2A1-74D3328A9A85}" type="parTrans" cxnId="{FA225322-CDD4-424B-80A3-494E174FA2A3}">
      <dgm:prSet/>
      <dgm:spPr/>
      <dgm:t>
        <a:bodyPr/>
        <a:lstStyle/>
        <a:p>
          <a:endParaRPr lang="en-US"/>
        </a:p>
      </dgm:t>
    </dgm:pt>
    <dgm:pt modelId="{E41C1F38-11F9-47D0-806B-EE2137328FD9}" type="sibTrans" cxnId="{FA225322-CDD4-424B-80A3-494E174FA2A3}">
      <dgm:prSet/>
      <dgm:spPr/>
      <dgm:t>
        <a:bodyPr/>
        <a:lstStyle/>
        <a:p>
          <a:endParaRPr lang="en-US"/>
        </a:p>
      </dgm:t>
    </dgm:pt>
    <dgm:pt modelId="{EA52E6B4-80F8-4137-80F2-60CB76391931}">
      <dgm:prSet/>
      <dgm:spPr/>
      <dgm:t>
        <a:bodyPr/>
        <a:lstStyle/>
        <a:p>
          <a:r>
            <a:rPr lang="es-ES"/>
            <a:t>Tratamiento automático de outliers </a:t>
          </a:r>
          <a:endParaRPr lang="en-US"/>
        </a:p>
      </dgm:t>
    </dgm:pt>
    <dgm:pt modelId="{D242D6B7-9639-4CFF-932E-5F9974F84E52}" type="parTrans" cxnId="{5071E486-5A36-4402-A7C5-A97EDB3F2745}">
      <dgm:prSet/>
      <dgm:spPr/>
      <dgm:t>
        <a:bodyPr/>
        <a:lstStyle/>
        <a:p>
          <a:endParaRPr lang="en-US"/>
        </a:p>
      </dgm:t>
    </dgm:pt>
    <dgm:pt modelId="{373F6D1D-5524-4992-89BA-9C043E59B0DE}" type="sibTrans" cxnId="{5071E486-5A36-4402-A7C5-A97EDB3F2745}">
      <dgm:prSet/>
      <dgm:spPr/>
      <dgm:t>
        <a:bodyPr/>
        <a:lstStyle/>
        <a:p>
          <a:endParaRPr lang="en-US"/>
        </a:p>
      </dgm:t>
    </dgm:pt>
    <dgm:pt modelId="{2A10FF1F-8639-4C5A-9699-ED45339A72D4}">
      <dgm:prSet/>
      <dgm:spPr/>
      <dgm:t>
        <a:bodyPr/>
        <a:lstStyle/>
        <a:p>
          <a:r>
            <a:rPr lang="es-ES" dirty="0" err="1"/>
            <a:t>Modularización</a:t>
          </a:r>
          <a:r>
            <a:rPr lang="es-ES" dirty="0"/>
            <a:t> del flujo con clases personalizadas (</a:t>
          </a:r>
          <a:r>
            <a:rPr lang="es-ES" dirty="0" err="1"/>
            <a:t>DataCleaner</a:t>
          </a:r>
          <a:r>
            <a:rPr lang="es-ES" dirty="0"/>
            <a:t>)</a:t>
          </a:r>
          <a:endParaRPr lang="en-US" dirty="0"/>
        </a:p>
      </dgm:t>
    </dgm:pt>
    <dgm:pt modelId="{A3B02D39-3B13-442A-BA92-E600BDD38814}" type="parTrans" cxnId="{5621CEFF-F35B-4124-832F-B562D04955BD}">
      <dgm:prSet/>
      <dgm:spPr/>
      <dgm:t>
        <a:bodyPr/>
        <a:lstStyle/>
        <a:p>
          <a:endParaRPr lang="en-US"/>
        </a:p>
      </dgm:t>
    </dgm:pt>
    <dgm:pt modelId="{06450C0E-E7C4-4C67-85C7-891F9DFA44BE}" type="sibTrans" cxnId="{5621CEFF-F35B-4124-832F-B562D04955BD}">
      <dgm:prSet/>
      <dgm:spPr/>
      <dgm:t>
        <a:bodyPr/>
        <a:lstStyle/>
        <a:p>
          <a:endParaRPr lang="en-US"/>
        </a:p>
      </dgm:t>
    </dgm:pt>
    <dgm:pt modelId="{9FC8F39C-F8AB-4B21-A4DE-11DFA122E42C}">
      <dgm:prSet/>
      <dgm:spPr/>
      <dgm:t>
        <a:bodyPr/>
        <a:lstStyle/>
        <a:p>
          <a:r>
            <a:rPr lang="es-ES" dirty="0"/>
            <a:t>El pipeline es reutilizable y garantiza trazabilidad en cada etapa del preprocesamiento.</a:t>
          </a:r>
          <a:endParaRPr lang="en-US" dirty="0"/>
        </a:p>
      </dgm:t>
    </dgm:pt>
    <dgm:pt modelId="{68A00E89-BF2D-4A5C-BCA5-3AEEE954E885}" type="parTrans" cxnId="{3322B483-DB52-4A7A-BE1B-F0E8E9989F80}">
      <dgm:prSet/>
      <dgm:spPr/>
      <dgm:t>
        <a:bodyPr/>
        <a:lstStyle/>
        <a:p>
          <a:endParaRPr lang="en-US"/>
        </a:p>
      </dgm:t>
    </dgm:pt>
    <dgm:pt modelId="{2B2D5E7E-7C0B-4055-B223-88F51AF059E9}" type="sibTrans" cxnId="{3322B483-DB52-4A7A-BE1B-F0E8E9989F80}">
      <dgm:prSet/>
      <dgm:spPr/>
      <dgm:t>
        <a:bodyPr/>
        <a:lstStyle/>
        <a:p>
          <a:endParaRPr lang="en-US"/>
        </a:p>
      </dgm:t>
    </dgm:pt>
    <dgm:pt modelId="{AB564E07-B697-4786-9235-877E193695D1}" type="pres">
      <dgm:prSet presAssocID="{26C9FE9A-0510-47B5-9EF5-DE31EF35D091}" presName="CompostProcess" presStyleCnt="0">
        <dgm:presLayoutVars>
          <dgm:dir/>
          <dgm:resizeHandles val="exact"/>
        </dgm:presLayoutVars>
      </dgm:prSet>
      <dgm:spPr/>
    </dgm:pt>
    <dgm:pt modelId="{6AC42D4E-A6B9-4AB1-8768-4B6C3A12B5CD}" type="pres">
      <dgm:prSet presAssocID="{26C9FE9A-0510-47B5-9EF5-DE31EF35D091}" presName="arrow" presStyleLbl="bgShp" presStyleIdx="0" presStyleCnt="1"/>
      <dgm:spPr/>
    </dgm:pt>
    <dgm:pt modelId="{62E0862A-9E39-4B3E-B9E8-2D8A3C44CC0A}" type="pres">
      <dgm:prSet presAssocID="{26C9FE9A-0510-47B5-9EF5-DE31EF35D091}" presName="linearProcess" presStyleCnt="0"/>
      <dgm:spPr/>
    </dgm:pt>
    <dgm:pt modelId="{11D7E4D5-3E4C-4DB8-B0E2-F9174325AF4B}" type="pres">
      <dgm:prSet presAssocID="{EDD0AAC4-47C6-4259-A9DA-370C9F32AEB5}" presName="textNode" presStyleLbl="node1" presStyleIdx="0" presStyleCnt="4">
        <dgm:presLayoutVars>
          <dgm:bulletEnabled val="1"/>
        </dgm:presLayoutVars>
      </dgm:prSet>
      <dgm:spPr/>
    </dgm:pt>
    <dgm:pt modelId="{AABA6551-81F4-46BA-9B1D-BA6EEA067D8A}" type="pres">
      <dgm:prSet presAssocID="{E41C1F38-11F9-47D0-806B-EE2137328FD9}" presName="sibTrans" presStyleCnt="0"/>
      <dgm:spPr/>
    </dgm:pt>
    <dgm:pt modelId="{DA4E1913-EB66-4F12-AC18-D96CFFB98163}" type="pres">
      <dgm:prSet presAssocID="{EA52E6B4-80F8-4137-80F2-60CB76391931}" presName="textNode" presStyleLbl="node1" presStyleIdx="1" presStyleCnt="4">
        <dgm:presLayoutVars>
          <dgm:bulletEnabled val="1"/>
        </dgm:presLayoutVars>
      </dgm:prSet>
      <dgm:spPr/>
    </dgm:pt>
    <dgm:pt modelId="{AD51E53C-C485-4E0E-8427-E6B2FAAE5FE9}" type="pres">
      <dgm:prSet presAssocID="{373F6D1D-5524-4992-89BA-9C043E59B0DE}" presName="sibTrans" presStyleCnt="0"/>
      <dgm:spPr/>
    </dgm:pt>
    <dgm:pt modelId="{E87E4E0E-2CE9-4999-AF00-BD7F90D35438}" type="pres">
      <dgm:prSet presAssocID="{2A10FF1F-8639-4C5A-9699-ED45339A72D4}" presName="textNode" presStyleLbl="node1" presStyleIdx="2" presStyleCnt="4">
        <dgm:presLayoutVars>
          <dgm:bulletEnabled val="1"/>
        </dgm:presLayoutVars>
      </dgm:prSet>
      <dgm:spPr/>
    </dgm:pt>
    <dgm:pt modelId="{706EF0C8-A215-4EE6-A680-B8085263B193}" type="pres">
      <dgm:prSet presAssocID="{06450C0E-E7C4-4C67-85C7-891F9DFA44BE}" presName="sibTrans" presStyleCnt="0"/>
      <dgm:spPr/>
    </dgm:pt>
    <dgm:pt modelId="{04451F5E-3810-47DD-8A44-54839B35CC47}" type="pres">
      <dgm:prSet presAssocID="{9FC8F39C-F8AB-4B21-A4DE-11DFA122E42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6B3CC1C-C46D-4A7E-BDAE-6C51C48A9E7D}" type="presOf" srcId="{9FC8F39C-F8AB-4B21-A4DE-11DFA122E42C}" destId="{04451F5E-3810-47DD-8A44-54839B35CC47}" srcOrd="0" destOrd="0" presId="urn:microsoft.com/office/officeart/2005/8/layout/hProcess9"/>
    <dgm:cxn modelId="{FA225322-CDD4-424B-80A3-494E174FA2A3}" srcId="{26C9FE9A-0510-47B5-9EF5-DE31EF35D091}" destId="{EDD0AAC4-47C6-4259-A9DA-370C9F32AEB5}" srcOrd="0" destOrd="0" parTransId="{B4E620CD-97FA-4F82-B2A1-74D3328A9A85}" sibTransId="{E41C1F38-11F9-47D0-806B-EE2137328FD9}"/>
    <dgm:cxn modelId="{5762A65D-C6EF-4A3E-BBA1-AF311E53605E}" type="presOf" srcId="{2A10FF1F-8639-4C5A-9699-ED45339A72D4}" destId="{E87E4E0E-2CE9-4999-AF00-BD7F90D35438}" srcOrd="0" destOrd="0" presId="urn:microsoft.com/office/officeart/2005/8/layout/hProcess9"/>
    <dgm:cxn modelId="{3322B483-DB52-4A7A-BE1B-F0E8E9989F80}" srcId="{26C9FE9A-0510-47B5-9EF5-DE31EF35D091}" destId="{9FC8F39C-F8AB-4B21-A4DE-11DFA122E42C}" srcOrd="3" destOrd="0" parTransId="{68A00E89-BF2D-4A5C-BCA5-3AEEE954E885}" sibTransId="{2B2D5E7E-7C0B-4055-B223-88F51AF059E9}"/>
    <dgm:cxn modelId="{5071E486-5A36-4402-A7C5-A97EDB3F2745}" srcId="{26C9FE9A-0510-47B5-9EF5-DE31EF35D091}" destId="{EA52E6B4-80F8-4137-80F2-60CB76391931}" srcOrd="1" destOrd="0" parTransId="{D242D6B7-9639-4CFF-932E-5F9974F84E52}" sibTransId="{373F6D1D-5524-4992-89BA-9C043E59B0DE}"/>
    <dgm:cxn modelId="{9595D1BB-463D-4C31-9973-E3A35071C07B}" type="presOf" srcId="{EA52E6B4-80F8-4137-80F2-60CB76391931}" destId="{DA4E1913-EB66-4F12-AC18-D96CFFB98163}" srcOrd="0" destOrd="0" presId="urn:microsoft.com/office/officeart/2005/8/layout/hProcess9"/>
    <dgm:cxn modelId="{D1A5BDC5-231B-4E5B-A6DB-D32F1045CCB5}" type="presOf" srcId="{26C9FE9A-0510-47B5-9EF5-DE31EF35D091}" destId="{AB564E07-B697-4786-9235-877E193695D1}" srcOrd="0" destOrd="0" presId="urn:microsoft.com/office/officeart/2005/8/layout/hProcess9"/>
    <dgm:cxn modelId="{142CF8E2-4DA7-4DE7-902D-5DC3531BABD3}" type="presOf" srcId="{EDD0AAC4-47C6-4259-A9DA-370C9F32AEB5}" destId="{11D7E4D5-3E4C-4DB8-B0E2-F9174325AF4B}" srcOrd="0" destOrd="0" presId="urn:microsoft.com/office/officeart/2005/8/layout/hProcess9"/>
    <dgm:cxn modelId="{5621CEFF-F35B-4124-832F-B562D04955BD}" srcId="{26C9FE9A-0510-47B5-9EF5-DE31EF35D091}" destId="{2A10FF1F-8639-4C5A-9699-ED45339A72D4}" srcOrd="2" destOrd="0" parTransId="{A3B02D39-3B13-442A-BA92-E600BDD38814}" sibTransId="{06450C0E-E7C4-4C67-85C7-891F9DFA44BE}"/>
    <dgm:cxn modelId="{DEA1CE2B-5834-4F89-A8AF-A6339F6F025E}" type="presParOf" srcId="{AB564E07-B697-4786-9235-877E193695D1}" destId="{6AC42D4E-A6B9-4AB1-8768-4B6C3A12B5CD}" srcOrd="0" destOrd="0" presId="urn:microsoft.com/office/officeart/2005/8/layout/hProcess9"/>
    <dgm:cxn modelId="{FF1F9F4E-6078-49D5-964F-035204D67E1D}" type="presParOf" srcId="{AB564E07-B697-4786-9235-877E193695D1}" destId="{62E0862A-9E39-4B3E-B9E8-2D8A3C44CC0A}" srcOrd="1" destOrd="0" presId="urn:microsoft.com/office/officeart/2005/8/layout/hProcess9"/>
    <dgm:cxn modelId="{2FC53B30-5D2D-4FEF-A89C-0E649D69360A}" type="presParOf" srcId="{62E0862A-9E39-4B3E-B9E8-2D8A3C44CC0A}" destId="{11D7E4D5-3E4C-4DB8-B0E2-F9174325AF4B}" srcOrd="0" destOrd="0" presId="urn:microsoft.com/office/officeart/2005/8/layout/hProcess9"/>
    <dgm:cxn modelId="{D699BF47-AEC2-4E6C-9C0D-E5A6B48BC9B7}" type="presParOf" srcId="{62E0862A-9E39-4B3E-B9E8-2D8A3C44CC0A}" destId="{AABA6551-81F4-46BA-9B1D-BA6EEA067D8A}" srcOrd="1" destOrd="0" presId="urn:microsoft.com/office/officeart/2005/8/layout/hProcess9"/>
    <dgm:cxn modelId="{8D52DD6A-D1D1-4AB3-9E79-C29F967B0806}" type="presParOf" srcId="{62E0862A-9E39-4B3E-B9E8-2D8A3C44CC0A}" destId="{DA4E1913-EB66-4F12-AC18-D96CFFB98163}" srcOrd="2" destOrd="0" presId="urn:microsoft.com/office/officeart/2005/8/layout/hProcess9"/>
    <dgm:cxn modelId="{94108F94-0559-485A-A640-1E177676D0FC}" type="presParOf" srcId="{62E0862A-9E39-4B3E-B9E8-2D8A3C44CC0A}" destId="{AD51E53C-C485-4E0E-8427-E6B2FAAE5FE9}" srcOrd="3" destOrd="0" presId="urn:microsoft.com/office/officeart/2005/8/layout/hProcess9"/>
    <dgm:cxn modelId="{995CFCF3-1202-4B67-9595-9AEC8B581978}" type="presParOf" srcId="{62E0862A-9E39-4B3E-B9E8-2D8A3C44CC0A}" destId="{E87E4E0E-2CE9-4999-AF00-BD7F90D35438}" srcOrd="4" destOrd="0" presId="urn:microsoft.com/office/officeart/2005/8/layout/hProcess9"/>
    <dgm:cxn modelId="{A813F2BE-ED88-4133-A741-AC1D505D22A1}" type="presParOf" srcId="{62E0862A-9E39-4B3E-B9E8-2D8A3C44CC0A}" destId="{706EF0C8-A215-4EE6-A680-B8085263B193}" srcOrd="5" destOrd="0" presId="urn:microsoft.com/office/officeart/2005/8/layout/hProcess9"/>
    <dgm:cxn modelId="{F2E44CD8-EC36-4A30-8326-12C7E4CE2602}" type="presParOf" srcId="{62E0862A-9E39-4B3E-B9E8-2D8A3C44CC0A}" destId="{04451F5E-3810-47DD-8A44-54839B35CC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A009A-F418-4CBE-BACE-5B2C9924FE0F}">
      <dsp:nvSpPr>
        <dsp:cNvPr id="0" name=""/>
        <dsp:cNvSpPr/>
      </dsp:nvSpPr>
      <dsp:spPr>
        <a:xfrm>
          <a:off x="0" y="29391"/>
          <a:ext cx="4942550" cy="131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El dataset utilizado proviene del repositorio físico del MIT-BIH (PhysioNet), ampliamente utilizado en investigaciones biomédicas. Contiene registros de ECG de 48 pacientes, segmentados en intervalos de 30 minutos y anotados manualmente por expertos.</a:t>
          </a:r>
          <a:endParaRPr lang="en-US" sz="1600" kern="1200" dirty="0"/>
        </a:p>
      </dsp:txBody>
      <dsp:txXfrm>
        <a:off x="63968" y="93359"/>
        <a:ext cx="4814614" cy="1182464"/>
      </dsp:txXfrm>
    </dsp:sp>
    <dsp:sp modelId="{089BEBD2-44A7-4896-A218-6F3C21E84635}">
      <dsp:nvSpPr>
        <dsp:cNvPr id="0" name=""/>
        <dsp:cNvSpPr/>
      </dsp:nvSpPr>
      <dsp:spPr>
        <a:xfrm>
          <a:off x="0" y="1385871"/>
          <a:ext cx="4942550" cy="131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Cada señal contiene información temporal de actividad cardíaca registrada a 360 Hz, con anotaciones asociadas a eventos como latidos normales, prematuros, fibrilaciones y otras arritmias.</a:t>
          </a:r>
          <a:endParaRPr lang="en-US" sz="1600" kern="1200"/>
        </a:p>
      </dsp:txBody>
      <dsp:txXfrm>
        <a:off x="63968" y="1449839"/>
        <a:ext cx="4814614" cy="1182464"/>
      </dsp:txXfrm>
    </dsp:sp>
    <dsp:sp modelId="{7A9FE03C-6C69-4D6F-9123-E5F91863CEF4}">
      <dsp:nvSpPr>
        <dsp:cNvPr id="0" name=""/>
        <dsp:cNvSpPr/>
      </dsp:nvSpPr>
      <dsp:spPr>
        <a:xfrm>
          <a:off x="0" y="2742351"/>
          <a:ext cx="4942550" cy="131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Los datos se encuentran en formato WFDB, lo que permite la extracción precisa de ventanas, etiquetas y metadatos clínicos. Se identificaron 5 clases principales de latidos cardíacos para tareas de clasificación multiclase.</a:t>
          </a:r>
          <a:endParaRPr lang="en-US" sz="1600" kern="1200"/>
        </a:p>
      </dsp:txBody>
      <dsp:txXfrm>
        <a:off x="63968" y="2806319"/>
        <a:ext cx="4814614" cy="1182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54EE0-1000-4E64-BA59-D2501853B28E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F128D-D1AC-4284-9C83-2CD4CD629DBF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228BD-ED88-4F32-986F-94CA5E0EA704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El análisis exploratorio reveló varias características críticas para el preprocesamiento:</a:t>
          </a:r>
          <a:endParaRPr lang="en-US" sz="1500" kern="1200"/>
        </a:p>
      </dsp:txBody>
      <dsp:txXfrm>
        <a:off x="1014206" y="4122"/>
        <a:ext cx="5137356" cy="878100"/>
      </dsp:txXfrm>
    </dsp:sp>
    <dsp:sp modelId="{4C4509C5-F700-4335-876D-9DFCC4703A08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73F6A-AD56-473F-AF56-9E606C9AEA47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78ABB-EBCB-4AA1-A136-03BB90558064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Distribuciones sesgadas de clases, donde la clase “latido normal” representa más del 70% de los datos.</a:t>
          </a:r>
          <a:endParaRPr lang="en-US" sz="1500" kern="1200"/>
        </a:p>
      </dsp:txBody>
      <dsp:txXfrm>
        <a:off x="1014206" y="1101748"/>
        <a:ext cx="5137356" cy="878100"/>
      </dsp:txXfrm>
    </dsp:sp>
    <dsp:sp modelId="{427AE67E-B9D3-48E8-BCBC-1EE6ACF3FF09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D1171-9326-46D2-9038-A0BA246DCE30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78438-35EC-4D14-823C-13AC0A060A46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Presencia de valores atípicos en las señales, asociados a ruido electromagnético o latidos anómalos.</a:t>
          </a:r>
          <a:endParaRPr lang="en-US" sz="1500" kern="1200"/>
        </a:p>
      </dsp:txBody>
      <dsp:txXfrm>
        <a:off x="1014206" y="2199374"/>
        <a:ext cx="5137356" cy="878100"/>
      </dsp:txXfrm>
    </dsp:sp>
    <dsp:sp modelId="{B1DC1081-0AA4-463D-8F50-5165B1AAC589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F3C9D-7C3B-4BB3-9F91-FFC172635948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7E3B8-DAE0-47A6-AF36-F9F833CE3C6E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Variables de señal con alta varianza temporal y necesidad de normalización.</a:t>
          </a:r>
          <a:endParaRPr lang="en-US" sz="1500" kern="1200"/>
        </a:p>
      </dsp:txBody>
      <dsp:txXfrm>
        <a:off x="1014206" y="3297000"/>
        <a:ext cx="5137356" cy="878100"/>
      </dsp:txXfrm>
    </dsp:sp>
    <dsp:sp modelId="{31306F76-EFA0-44B8-9C5A-AA53812E694D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E60DA2-81D2-4BA8-BEBE-A6130E938A85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AC5C1-E736-4C6E-AFDF-7A35D924A008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Además, se verificó la ausencia de valores nulos en el conjunto de datos extraído, aunque se identificaron registros duplicados debido a solapamientos entre ventanas de señales.</a:t>
          </a:r>
          <a:endParaRPr lang="en-US" sz="1500" kern="1200"/>
        </a:p>
      </dsp:txBody>
      <dsp:txXfrm>
        <a:off x="1014206" y="4394626"/>
        <a:ext cx="5137356" cy="878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42D4E-A6B9-4AB1-8768-4B6C3A12B5CD}">
      <dsp:nvSpPr>
        <dsp:cNvPr id="0" name=""/>
        <dsp:cNvSpPr/>
      </dsp:nvSpPr>
      <dsp:spPr>
        <a:xfrm>
          <a:off x="590277" y="0"/>
          <a:ext cx="6689815" cy="213495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7E4D5-3E4C-4DB8-B0E2-F9174325AF4B}">
      <dsp:nvSpPr>
        <dsp:cNvPr id="0" name=""/>
        <dsp:cNvSpPr/>
      </dsp:nvSpPr>
      <dsp:spPr>
        <a:xfrm>
          <a:off x="3939" y="640486"/>
          <a:ext cx="1894576" cy="8539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Estandarización temporal</a:t>
          </a:r>
          <a:endParaRPr lang="en-US" sz="1200" kern="1200"/>
        </a:p>
      </dsp:txBody>
      <dsp:txXfrm>
        <a:off x="45627" y="682174"/>
        <a:ext cx="1811200" cy="770606"/>
      </dsp:txXfrm>
    </dsp:sp>
    <dsp:sp modelId="{DA4E1913-EB66-4F12-AC18-D96CFFB98163}">
      <dsp:nvSpPr>
        <dsp:cNvPr id="0" name=""/>
        <dsp:cNvSpPr/>
      </dsp:nvSpPr>
      <dsp:spPr>
        <a:xfrm>
          <a:off x="1993244" y="640486"/>
          <a:ext cx="1894576" cy="8539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Tratamiento automático de outliers </a:t>
          </a:r>
          <a:endParaRPr lang="en-US" sz="1200" kern="1200"/>
        </a:p>
      </dsp:txBody>
      <dsp:txXfrm>
        <a:off x="2034932" y="682174"/>
        <a:ext cx="1811200" cy="770606"/>
      </dsp:txXfrm>
    </dsp:sp>
    <dsp:sp modelId="{E87E4E0E-2CE9-4999-AF00-BD7F90D35438}">
      <dsp:nvSpPr>
        <dsp:cNvPr id="0" name=""/>
        <dsp:cNvSpPr/>
      </dsp:nvSpPr>
      <dsp:spPr>
        <a:xfrm>
          <a:off x="3982549" y="640486"/>
          <a:ext cx="1894576" cy="8539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 err="1"/>
            <a:t>Modularización</a:t>
          </a:r>
          <a:r>
            <a:rPr lang="es-ES" sz="1200" kern="1200" dirty="0"/>
            <a:t> del flujo con clases personalizadas (</a:t>
          </a:r>
          <a:r>
            <a:rPr lang="es-ES" sz="1200" kern="1200" dirty="0" err="1"/>
            <a:t>DataCleaner</a:t>
          </a:r>
          <a:r>
            <a:rPr lang="es-ES" sz="1200" kern="1200" dirty="0"/>
            <a:t>)</a:t>
          </a:r>
          <a:endParaRPr lang="en-US" sz="1200" kern="1200" dirty="0"/>
        </a:p>
      </dsp:txBody>
      <dsp:txXfrm>
        <a:off x="4024237" y="682174"/>
        <a:ext cx="1811200" cy="770606"/>
      </dsp:txXfrm>
    </dsp:sp>
    <dsp:sp modelId="{04451F5E-3810-47DD-8A44-54839B35CC47}">
      <dsp:nvSpPr>
        <dsp:cNvPr id="0" name=""/>
        <dsp:cNvSpPr/>
      </dsp:nvSpPr>
      <dsp:spPr>
        <a:xfrm>
          <a:off x="5971855" y="640486"/>
          <a:ext cx="1894576" cy="85398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El pipeline es reutilizable y garantiza trazabilidad en cada etapa del preprocesamiento.</a:t>
          </a:r>
          <a:endParaRPr lang="en-US" sz="1200" kern="1200" dirty="0"/>
        </a:p>
      </dsp:txBody>
      <dsp:txXfrm>
        <a:off x="6013543" y="682174"/>
        <a:ext cx="1811200" cy="770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75CC-ED09-7E8B-2982-994EC4DA3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51467"/>
            <a:ext cx="8991600" cy="2881197"/>
          </a:xfrm>
        </p:spPr>
        <p:txBody>
          <a:bodyPr>
            <a:normAutofit fontScale="90000"/>
          </a:bodyPr>
          <a:lstStyle/>
          <a:p>
            <a:r>
              <a:rPr lang="es-ES" dirty="0"/>
              <a:t>Clasificación explicable de arritmias cardíacas a partir de electrocardiogramas transformados en espectrogramas mediante redes neuronales convolucionales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7EC3-AB50-D08E-EAF8-1DCE73325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Fase de Preparación y Procesamiento de Datos</a:t>
            </a:r>
          </a:p>
          <a:p>
            <a:r>
              <a:rPr lang="es-ES" dirty="0"/>
              <a:t>Grupo 6</a:t>
            </a:r>
          </a:p>
        </p:txBody>
      </p:sp>
    </p:spTree>
    <p:extLst>
      <p:ext uri="{BB962C8B-B14F-4D97-AF65-F5344CB8AC3E}">
        <p14:creationId xmlns:p14="http://schemas.microsoft.com/office/powerpoint/2010/main" val="422559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E70035-2E4E-4F9F-A4A6-77B0B9FB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DCBF5-07B8-49C5-BD1E-0DD5E1DB2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10753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D155-8B9B-B81A-86CE-8A90FFAA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9" y="1059838"/>
            <a:ext cx="4812634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>
                    <a:lumMod val="85000"/>
                    <a:lumOff val="15000"/>
                  </a:schemeClr>
                </a:solidFill>
              </a:rPr>
              <a:t>conclusiones</a:t>
            </a:r>
            <a:endParaRPr lang="es-ES" sz="41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FB64A5-5FD5-4748-BC76-137C0DEB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370590-CCDA-9D7D-92E0-87FD87129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1256" y="731520"/>
            <a:ext cx="3701710" cy="53949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realizó un </a:t>
            </a:r>
            <a:r>
              <a:rPr kumimoji="0" lang="es-ES" altLang="es-E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exhaustivo del dataset MIT-BIH</a:t>
            </a: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detectando problemas de calidad y patrones clínicamente relevantes.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implementó un </a:t>
            </a:r>
            <a:r>
              <a:rPr kumimoji="0" lang="es-ES" altLang="es-E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 de limpieza automatizado</a:t>
            </a: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asegurando datos consistentes y replicables.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aplicaron </a:t>
            </a:r>
            <a:r>
              <a:rPr kumimoji="0" lang="es-ES" altLang="es-E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técnicas avanzadas de ingeniería de características</a:t>
            </a: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integrando conocimiento médico y estadístico.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abordó el </a:t>
            </a:r>
            <a:r>
              <a:rPr kumimoji="0" lang="es-ES" altLang="es-E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desbalance severo de clases</a:t>
            </a: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estrategias de balanceo efectivas (SMOTE, undersampling, híbridas).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generó una </a:t>
            </a:r>
            <a:r>
              <a:rPr kumimoji="0" lang="es-ES" altLang="es-E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partición estratificada y validada</a:t>
            </a: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(70/15/15), garantizando representatividad y evitando fuga de datos.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s-ES" altLang="es-E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 preparación sólida constituye la </a:t>
            </a:r>
            <a:r>
              <a:rPr kumimoji="0" lang="es-ES" altLang="es-E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para la fase de modelado</a:t>
            </a:r>
            <a:r>
              <a:rPr kumimoji="0" lang="es-ES" altLang="es-E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orientada a la clasificación de arritmias con precisión clínica</a:t>
            </a:r>
          </a:p>
        </p:txBody>
      </p:sp>
    </p:spTree>
    <p:extLst>
      <p:ext uri="{BB962C8B-B14F-4D97-AF65-F5344CB8AC3E}">
        <p14:creationId xmlns:p14="http://schemas.microsoft.com/office/powerpoint/2010/main" val="225893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84B4F-BFF9-3A2D-ACEB-5BA17C06C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5555-633B-FF26-50AA-9A9A049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GB" sz="2400"/>
              <a:t>I</a:t>
            </a:r>
            <a:r>
              <a:rPr lang="en-US" sz="2400"/>
              <a:t>NTRODUCCIÓN</a:t>
            </a:r>
            <a:endParaRPr lang="es-ES" sz="2400"/>
          </a:p>
        </p:txBody>
      </p:sp>
      <p:pic>
        <p:nvPicPr>
          <p:cNvPr id="5" name="Picture 4" descr="Una imagen de una radiación electromagnética">
            <a:extLst>
              <a:ext uri="{FF2B5EF4-FFF2-40B4-BE49-F238E27FC236}">
                <a16:creationId xmlns:a16="http://schemas.microsoft.com/office/drawing/2014/main" id="{B8BA2E62-F5F7-E50E-B5EE-BEC2B7FE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806" r="26695" b="2"/>
          <a:stretch>
            <a:fillRect/>
          </a:stretch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A9C8-32B4-3EEB-F99D-E6F296B3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ES" sz="1700" dirty="0"/>
              <a:t>Fase de preparación y procesamiento de datos para sistemas de inteligencia artificial, tomando como base un conjunto de señales fisiológicas de electrocardiogramas (ECG) provenientes de la base de datos MIT-BIH </a:t>
            </a:r>
            <a:r>
              <a:rPr lang="es-ES" sz="1700" dirty="0" err="1"/>
              <a:t>Arrhythmia</a:t>
            </a:r>
            <a:r>
              <a:rPr lang="es-ES" sz="1700" dirty="0"/>
              <a:t>.</a:t>
            </a:r>
          </a:p>
          <a:p>
            <a:pPr>
              <a:lnSpc>
                <a:spcPct val="90000"/>
              </a:lnSpc>
            </a:pPr>
            <a:br>
              <a:rPr lang="es-ES" sz="1700" dirty="0"/>
            </a:br>
            <a:r>
              <a:rPr lang="es-ES" sz="1700" dirty="0"/>
              <a:t>El propósito principal de esta fase es garantizar que los datos utilizados por los modelos sean limpios, representativos y adecuados, maximizando así la calidad de los resultados del aprendizaje automático.</a:t>
            </a:r>
          </a:p>
          <a:p>
            <a:pPr>
              <a:lnSpc>
                <a:spcPct val="90000"/>
              </a:lnSpc>
            </a:pPr>
            <a:br>
              <a:rPr lang="es-ES" sz="1700" dirty="0"/>
            </a:br>
            <a:r>
              <a:rPr lang="es-ES" sz="1700" dirty="0"/>
              <a:t>Se aplicaron técnicas avanzadas de análisis exploratorio, limpieza, transformación, ingeniería de características, balanceo y particionamiento, estableciendo las bases para el modelado predictivo con algoritmos supervisados.</a:t>
            </a:r>
          </a:p>
        </p:txBody>
      </p:sp>
    </p:spTree>
    <p:extLst>
      <p:ext uri="{BB962C8B-B14F-4D97-AF65-F5344CB8AC3E}">
        <p14:creationId xmlns:p14="http://schemas.microsoft.com/office/powerpoint/2010/main" val="429440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BB3B-A234-5024-A772-2AAB06118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s-ES" dirty="0"/>
          </a:p>
        </p:txBody>
      </p:sp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8F474175-557B-1036-72AF-CA63F651D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621804"/>
              </p:ext>
            </p:extLst>
          </p:nvPr>
        </p:nvGraphicFramePr>
        <p:xfrm>
          <a:off x="1153450" y="2413036"/>
          <a:ext cx="4942550" cy="4082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AFEBD78B-68AE-E6F9-E88D-8A4A10CB24A3}"/>
              </a:ext>
            </a:extLst>
          </p:cNvPr>
          <p:cNvSpPr txBox="1"/>
          <p:nvPr/>
        </p:nvSpPr>
        <p:spPr>
          <a:xfrm>
            <a:off x="6770914" y="3429000"/>
            <a:ext cx="36793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Características clave: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Señales ECG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Etiquetas anotadas por cardiólogos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Alta dimensionalidad y desbalance de clases</a:t>
            </a:r>
          </a:p>
        </p:txBody>
      </p:sp>
    </p:spTree>
    <p:extLst>
      <p:ext uri="{BB962C8B-B14F-4D97-AF65-F5344CB8AC3E}">
        <p14:creationId xmlns:p14="http://schemas.microsoft.com/office/powerpoint/2010/main" val="267660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619DF-AF7C-7D6D-038E-04B4D217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3"/>
            <a:ext cx="3401568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s-ES" sz="2000">
                <a:solidFill>
                  <a:srgbClr val="0D0D0D"/>
                </a:solidFill>
              </a:rPr>
              <a:t>Resumen del Análisis Exploratorio de Datos (EDA)</a:t>
            </a:r>
          </a:p>
        </p:txBody>
      </p:sp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D7D0242-1130-984C-C786-D6165A681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60079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27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5986-3885-0E91-5A22-E24209D5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Pipeline de Limpieza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C2565-9227-C8DF-C3EA-D2B50D4A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20329"/>
            <a:ext cx="7729728" cy="18359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Se desarrolló un pipeline modular de limpieza que incluye:</a:t>
            </a:r>
          </a:p>
          <a:p>
            <a:r>
              <a:rPr lang="es-ES" b="1" dirty="0"/>
              <a:t>Normalización Z-score</a:t>
            </a:r>
            <a:r>
              <a:rPr lang="es-ES" dirty="0"/>
              <a:t> de señales para homogenizar la escala entre pacientes.</a:t>
            </a:r>
          </a:p>
          <a:p>
            <a:r>
              <a:rPr lang="es-ES" b="1" dirty="0"/>
              <a:t>Eliminación de duplicados</a:t>
            </a:r>
            <a:r>
              <a:rPr lang="es-ES" dirty="0"/>
              <a:t> por solapamiento de ventanas temporales.</a:t>
            </a:r>
          </a:p>
          <a:p>
            <a:r>
              <a:rPr lang="es-ES" b="1" dirty="0"/>
              <a:t>Detección de </a:t>
            </a:r>
            <a:r>
              <a:rPr lang="es-ES" b="1" dirty="0" err="1"/>
              <a:t>outliers</a:t>
            </a:r>
            <a:r>
              <a:rPr lang="es-ES" dirty="0"/>
              <a:t> usando Z-score y LOF (Local </a:t>
            </a:r>
            <a:r>
              <a:rPr lang="es-ES" dirty="0" err="1"/>
              <a:t>Outlier</a:t>
            </a:r>
            <a:r>
              <a:rPr lang="es-ES" dirty="0"/>
              <a:t> Factor), descartando señales anómalas que podrían inducir ruido en el entrenamiento.</a:t>
            </a:r>
          </a:p>
          <a:p>
            <a:r>
              <a:rPr lang="es-ES" b="1" dirty="0"/>
              <a:t>Conversión de tipos y formato temporal</a:t>
            </a:r>
            <a:r>
              <a:rPr lang="es-ES" dirty="0"/>
              <a:t> al estandarizar etiquetas, índices y etiquetas.</a:t>
            </a:r>
          </a:p>
          <a:p>
            <a:endParaRPr lang="es-ES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88BC4E4-4B6C-593E-BE57-584268F3F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771935"/>
              </p:ext>
            </p:extLst>
          </p:nvPr>
        </p:nvGraphicFramePr>
        <p:xfrm>
          <a:off x="2160814" y="4298359"/>
          <a:ext cx="7870371" cy="2134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98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DB61-9502-11BE-176E-A75A9649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es-ES" sz="2200"/>
              <a:t>Extracción y Transformación de Características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EEA9CC-FD23-4544-9417-FE9080DFB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4C7DC-5B5A-4159-A1CF-D56CF640C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rt with Pulse">
            <a:extLst>
              <a:ext uri="{FF2B5EF4-FFF2-40B4-BE49-F238E27FC236}">
                <a16:creationId xmlns:a16="http://schemas.microsoft.com/office/drawing/2014/main" id="{53C7167C-E5C1-C272-70DD-6B0485B5B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99" y="1768763"/>
            <a:ext cx="3328416" cy="3328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980E-8E73-2A2A-4CF9-816E0689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500"/>
              <a:t>Se diseñó un conjunto robusto de características a partir de las señales ECG, optimizando su utilidad para modelos de clasificación supervisada:</a:t>
            </a:r>
          </a:p>
          <a:p>
            <a:pPr>
              <a:lnSpc>
                <a:spcPct val="90000"/>
              </a:lnSpc>
            </a:pPr>
            <a:r>
              <a:rPr lang="es-ES" sz="1500" b="1" err="1"/>
              <a:t>Features</a:t>
            </a:r>
            <a:r>
              <a:rPr lang="es-ES" sz="1500" b="1"/>
              <a:t> temporales</a:t>
            </a:r>
            <a:r>
              <a:rPr lang="es-ES" sz="1500"/>
              <a:t>: duración entre latidos (RR </a:t>
            </a:r>
            <a:r>
              <a:rPr lang="es-ES" sz="1500" err="1"/>
              <a:t>interval</a:t>
            </a:r>
            <a:r>
              <a:rPr lang="es-ES" sz="1500"/>
              <a:t>), pendiente, amplitud máxima.</a:t>
            </a:r>
          </a:p>
          <a:p>
            <a:pPr>
              <a:lnSpc>
                <a:spcPct val="90000"/>
              </a:lnSpc>
            </a:pPr>
            <a:r>
              <a:rPr lang="es-ES" sz="1500" b="1"/>
              <a:t>Transformaciones estadísticas</a:t>
            </a:r>
            <a:r>
              <a:rPr lang="es-ES" sz="1500"/>
              <a:t>: media, desviación estándar, curtosis y asimetría.</a:t>
            </a:r>
          </a:p>
          <a:p>
            <a:pPr>
              <a:lnSpc>
                <a:spcPct val="90000"/>
              </a:lnSpc>
            </a:pPr>
            <a:r>
              <a:rPr lang="es-ES" sz="1500" b="1" err="1"/>
              <a:t>Binning</a:t>
            </a:r>
            <a:r>
              <a:rPr lang="es-ES" sz="1500" b="1"/>
              <a:t> y discretización</a:t>
            </a:r>
            <a:r>
              <a:rPr lang="es-ES" sz="1500"/>
              <a:t>: agrupación de valores de amplitud en </a:t>
            </a:r>
            <a:r>
              <a:rPr lang="es-ES" sz="1500" err="1"/>
              <a:t>bins</a:t>
            </a:r>
            <a:r>
              <a:rPr lang="es-ES" sz="1500"/>
              <a:t> equiespaciados.</a:t>
            </a:r>
          </a:p>
          <a:p>
            <a:pPr>
              <a:lnSpc>
                <a:spcPct val="90000"/>
              </a:lnSpc>
            </a:pPr>
            <a:r>
              <a:rPr lang="es-ES" sz="1500" b="1"/>
              <a:t>Normalización robusta</a:t>
            </a:r>
            <a:r>
              <a:rPr lang="es-ES" sz="1500"/>
              <a:t>: usando escalado Min-Max y </a:t>
            </a:r>
            <a:r>
              <a:rPr lang="es-ES" sz="1500" err="1"/>
              <a:t>robust</a:t>
            </a:r>
            <a:r>
              <a:rPr lang="es-ES" sz="1500"/>
              <a:t> </a:t>
            </a:r>
            <a:r>
              <a:rPr lang="es-ES" sz="1500" err="1"/>
              <a:t>scaling</a:t>
            </a:r>
            <a:r>
              <a:rPr lang="es-ES" sz="1500"/>
              <a:t>.</a:t>
            </a:r>
          </a:p>
          <a:p>
            <a:pPr>
              <a:lnSpc>
                <a:spcPct val="90000"/>
              </a:lnSpc>
            </a:pPr>
            <a:r>
              <a:rPr lang="es-ES" sz="1500" b="1"/>
              <a:t>Selección de características</a:t>
            </a:r>
            <a:r>
              <a:rPr lang="es-ES" sz="1500"/>
              <a:t>: vía análisis de importancia usando </a:t>
            </a:r>
            <a:r>
              <a:rPr lang="es-ES" sz="1500" err="1"/>
              <a:t>Random</a:t>
            </a:r>
            <a:r>
              <a:rPr lang="es-ES" sz="1500"/>
              <a:t> Forest y técnicas de regularización LASSO.</a:t>
            </a:r>
          </a:p>
          <a:p>
            <a:pPr>
              <a:lnSpc>
                <a:spcPct val="90000"/>
              </a:lnSpc>
            </a:pPr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369071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0D55-30C2-8EF1-3313-18206364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Estrategias de </a:t>
            </a:r>
            <a:r>
              <a:rPr lang="es-ES" dirty="0" err="1"/>
              <a:t>Balanceamiento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9E9CF-2851-50B2-4376-567C185FE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9800" y="2419319"/>
            <a:ext cx="103885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Situación inicial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clase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(normal)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concentraba más del 70 % de los registros.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 minoritarias (V, S, F, Q) con representación muy baja → riesgo de sesgo y baja detección de arritmias raras.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aplicados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Undersampling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reducción de la clase mayoritaria (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Tomek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Links, ENN).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Oversampling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aumento de minoritarias con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SMOTE, ADASYN,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Borderline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-SMOTE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Híbridos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combinaciones como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SMOTE+ENN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SMOTE+Tomek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balancean y eliminan ruido.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Resultados obtenidos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alcanzó una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distribución más equilibrada entre clases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mejoró la representatividad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arritmias poco frecuentes.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redujo el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sesgo hacia la clase mayoritaria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dejando listo 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un entrenamiento más justo y robusto.</a:t>
            </a:r>
          </a:p>
        </p:txBody>
      </p:sp>
    </p:spTree>
    <p:extLst>
      <p:ext uri="{BB962C8B-B14F-4D97-AF65-F5344CB8AC3E}">
        <p14:creationId xmlns:p14="http://schemas.microsoft.com/office/powerpoint/2010/main" val="248571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5991-1C9B-601B-2C17-AB584C63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Augmentation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D35C0-CF6C-61A3-40B2-3910F35BA6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601" y="2296209"/>
            <a:ext cx="101938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Decisión tomada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➝ Se optó por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aplicar técnicas de data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este proyecto.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Principales razones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Variabilidad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inter-paciente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las señales ECG son únicas; transformarlas podría distorsionar su validez clínica.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Riesgo de artefactos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técnicas comunes (ruido, estiramientos, deformaciones) pueden generar ejemplos no fisiológicos.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Dependencia de la tarea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algunos estudios muestran que el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puede incluso empeorar la clasificación en ECG (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Raghu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Suficiente diversidad del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MIT-BIH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permitió entrenar modelos con métricas adecuadas sin necesidad de ejemplos sintéticos.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Conclusión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Mantener la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fidelidad clínica de los datos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prioritario.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deja abierta la posibilidad de explorar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trabajos futuros, siempre con </a:t>
            </a: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 médica rigurosa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8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00C-FD23-BEBF-2E0B-557B9C73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Partición Estratificada de Datos (sin fuga por paciente/registro)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05F266-12FC-C37C-269B-D81A4B8B0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9400" y="2569322"/>
            <a:ext cx="9093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División del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balanceado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Entrenamiento: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70 %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Validación: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15 %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Test: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15 %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Estrategia de estratificación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 mantuvieron las proporciones de cada clase en todos los subconjuntos, garantizando representatividad.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Verificación de calidad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Distribuciones de variables coherentes entre conjuntos.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 fuga de datos (ej. latidos consecutivos del mismo paciente en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/test).</a:t>
            </a:r>
          </a:p>
          <a:p>
            <a:pPr marL="2286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Clases minoritarias correctamente representadas.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 obtuvo un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equilibrado, estratificado y validado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listo para entrenar y evaluar modelos de clasificación de arritmias</a:t>
            </a:r>
          </a:p>
        </p:txBody>
      </p:sp>
    </p:spTree>
    <p:extLst>
      <p:ext uri="{BB962C8B-B14F-4D97-AF65-F5344CB8AC3E}">
        <p14:creationId xmlns:p14="http://schemas.microsoft.com/office/powerpoint/2010/main" val="169628775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</TotalTime>
  <Words>1019</Words>
  <Application>Microsoft Office PowerPoint</Application>
  <PresentationFormat>Panorámica</PresentationFormat>
  <Paragraphs>83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Clasificación explicable de arritmias cardíacas a partir de electrocardiogramas transformados en espectrogramas mediante redes neuronales convolucionales</vt:lpstr>
      <vt:lpstr>INTRODUCCIÓN</vt:lpstr>
      <vt:lpstr>Dataset</vt:lpstr>
      <vt:lpstr>Resumen del Análisis Exploratorio de Datos (EDA)</vt:lpstr>
      <vt:lpstr>Pipeline de Limpieza de Datos</vt:lpstr>
      <vt:lpstr>Extracción y Transformación de Características</vt:lpstr>
      <vt:lpstr>Estrategias de Balanceamiento</vt:lpstr>
      <vt:lpstr>Data Augmentation</vt:lpstr>
      <vt:lpstr>Partición Estratificada de Datos (sin fuga por paciente/registro)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ANDRESS BUSTAMANTE JIMENEZ</dc:creator>
  <cp:lastModifiedBy>Damaris Alarcon</cp:lastModifiedBy>
  <cp:revision>1</cp:revision>
  <dcterms:created xsi:type="dcterms:W3CDTF">2025-09-27T04:48:22Z</dcterms:created>
  <dcterms:modified xsi:type="dcterms:W3CDTF">2025-09-27T05:45:34Z</dcterms:modified>
</cp:coreProperties>
</file>