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75CC-ED09-7E8B-2982-994EC4DA3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51467"/>
            <a:ext cx="8991600" cy="2881197"/>
          </a:xfrm>
        </p:spPr>
        <p:txBody>
          <a:bodyPr>
            <a:normAutofit fontScale="90000"/>
          </a:bodyPr>
          <a:lstStyle/>
          <a:p>
            <a:r>
              <a:rPr lang="es-ES" dirty="0"/>
              <a:t>Clasificación explicable de arritmias cardíacas a partir de electrocardiogramas transformados en espectrogramas mediante redes neuronales convolucionales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F7EC3-AB50-D08E-EAF8-1DCE73325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Informe de </a:t>
            </a:r>
            <a:r>
              <a:rPr lang="en-US" dirty="0" err="1"/>
              <a:t>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559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BB3B-A234-5024-A772-2AAB0611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CD21-F2CE-2585-EE60-23DF2B5A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60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19DF-AF7C-7D6D-038E-04B4D217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eda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7017-2C3F-DF8D-9F10-AC4D862B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27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5986-3885-0E91-5A22-E24209D5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Pipeline de Limpieza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2565-9227-C8DF-C3EA-D2B50D4A0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98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DB61-9502-11BE-176E-A75A9649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 Avanzado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980E-8E73-2A2A-4CF9-816E0689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71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0D55-30C2-8EF1-3313-18206364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Estrategias de </a:t>
            </a:r>
            <a:r>
              <a:rPr lang="es-ES" dirty="0" err="1"/>
              <a:t>Balanceamiento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7656-65E1-2062-0D7E-092934C9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16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5991-1C9B-601B-2C17-AB584C63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Augmentation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E1CF-D6D5-713B-1AAD-91751937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81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100C-FD23-BEBF-2E0B-557B9C73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Partición Estratificada de Datos (sin fuga por paciente/registro)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5283-90F3-C9C4-3BB0-DE3C5D13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3978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</TotalTime>
  <Words>46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Clasificación explicable de arritmias cardíacas a partir de electrocardiogramas transformados en espectrogramas mediante redes neuronales convolucionales</vt:lpstr>
      <vt:lpstr>Dataset</vt:lpstr>
      <vt:lpstr>eda</vt:lpstr>
      <vt:lpstr>Pipeline de Limpieza de Datos</vt:lpstr>
      <vt:lpstr>Feature Engineering Avanzado</vt:lpstr>
      <vt:lpstr>Estrategias de Balanceamiento</vt:lpstr>
      <vt:lpstr>Data Augmentation</vt:lpstr>
      <vt:lpstr>Partición Estratificada de Datos (sin fuga por paciente/registro)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ANDRESS BUSTAMANTE JIMENEZ</dc:creator>
  <cp:lastModifiedBy>LUIS ANDRESS BUSTAMANTE JIMENEZ</cp:lastModifiedBy>
  <cp:revision>1</cp:revision>
  <dcterms:created xsi:type="dcterms:W3CDTF">2025-09-27T04:48:22Z</dcterms:created>
  <dcterms:modified xsi:type="dcterms:W3CDTF">2025-09-27T04:54:14Z</dcterms:modified>
</cp:coreProperties>
</file>