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818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93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245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559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69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17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95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08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913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6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3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999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D2F6-574A-4B19-A1F8-B502BF51F791}" type="datetimeFigureOut">
              <a:rPr lang="es-PE" smtClean="0"/>
              <a:t>02/09/2013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BD53-F97F-4849-B5BA-A392BCEF82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01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-03.ibm.com/software/lotus/symphony/gallery.nsf/GalleryClipArtAll/BC366132009A4D3E8525759600321C79/$File/Icon-Document04-Blu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6457" r="9086" b="5678"/>
          <a:stretch/>
        </p:blipFill>
        <p:spPr bwMode="auto">
          <a:xfrm>
            <a:off x="827585" y="1628800"/>
            <a:ext cx="264851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 redondeado"/>
          <p:cNvSpPr/>
          <p:nvPr/>
        </p:nvSpPr>
        <p:spPr>
          <a:xfrm>
            <a:off x="395536" y="2924944"/>
            <a:ext cx="2203407" cy="9361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500" b="1" dirty="0" smtClean="0"/>
              <a:t>&lt; XML &gt;</a:t>
            </a:r>
            <a:endParaRPr lang="es-PE" sz="4500" b="1" dirty="0"/>
          </a:p>
        </p:txBody>
      </p:sp>
      <p:pic>
        <p:nvPicPr>
          <p:cNvPr id="6" name="Picture 2" descr="http://www-03.ibm.com/software/lotus/symphony/gallery.nsf/GalleryClipArtAll/BC366132009A4D3E8525759600321C79/$File/Icon-Document04-Blu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47" t="6457" r="9086" b="5678"/>
          <a:stretch/>
        </p:blipFill>
        <p:spPr bwMode="auto">
          <a:xfrm>
            <a:off x="4443764" y="1628800"/>
            <a:ext cx="264851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 redondeado"/>
          <p:cNvSpPr/>
          <p:nvPr/>
        </p:nvSpPr>
        <p:spPr>
          <a:xfrm>
            <a:off x="4011715" y="2924944"/>
            <a:ext cx="2203407" cy="936104"/>
          </a:xfrm>
          <a:prstGeom prst="roundRect">
            <a:avLst/>
          </a:prstGeom>
          <a:solidFill>
            <a:srgbClr val="08681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500" b="1" dirty="0" smtClean="0"/>
              <a:t>CSV</a:t>
            </a:r>
            <a:endParaRPr lang="es-PE" sz="4500" b="1" dirty="0"/>
          </a:p>
        </p:txBody>
      </p:sp>
    </p:spTree>
    <p:extLst>
      <p:ext uri="{BB962C8B-B14F-4D97-AF65-F5344CB8AC3E}">
        <p14:creationId xmlns:p14="http://schemas.microsoft.com/office/powerpoint/2010/main" val="4050802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Heider</dc:creator>
  <cp:lastModifiedBy>Heider</cp:lastModifiedBy>
  <cp:revision>1</cp:revision>
  <dcterms:created xsi:type="dcterms:W3CDTF">2013-09-02T16:35:32Z</dcterms:created>
  <dcterms:modified xsi:type="dcterms:W3CDTF">2013-09-02T16:41:57Z</dcterms:modified>
</cp:coreProperties>
</file>