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7"/>
  </p:notesMasterIdLst>
  <p:sldIdLst>
    <p:sldId id="298" r:id="rId2"/>
    <p:sldId id="337" r:id="rId3"/>
    <p:sldId id="366" r:id="rId4"/>
    <p:sldId id="343" r:id="rId5"/>
    <p:sldId id="338" r:id="rId6"/>
    <p:sldId id="339" r:id="rId7"/>
    <p:sldId id="340" r:id="rId8"/>
    <p:sldId id="341" r:id="rId9"/>
    <p:sldId id="342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9" r:id="rId20"/>
    <p:sldId id="363" r:id="rId21"/>
    <p:sldId id="360" r:id="rId22"/>
    <p:sldId id="361" r:id="rId23"/>
    <p:sldId id="362" r:id="rId24"/>
    <p:sldId id="364" r:id="rId25"/>
    <p:sldId id="365" r:id="rId2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D3907-70BD-41EE-9001-5EC784CBF0FE}" type="datetimeFigureOut">
              <a:rPr lang="pt-BR" smtClean="0"/>
              <a:t>09/02/2021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35A8B-9071-4348-ADAC-B5C5C239BC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9101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2E481-5537-42F6-9699-1E21CEF5311A}" type="datetimeFigureOut">
              <a:rPr lang="pt-BR" smtClean="0"/>
              <a:pPr/>
              <a:t>09/02/2021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2EB1-686C-4F2A-85BF-59BAE0D1B69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2E481-5537-42F6-9699-1E21CEF5311A}" type="datetimeFigureOut">
              <a:rPr lang="pt-BR" smtClean="0"/>
              <a:pPr/>
              <a:t>09/02/2021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2EB1-686C-4F2A-85BF-59BAE0D1B6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2E481-5537-42F6-9699-1E21CEF5311A}" type="datetimeFigureOut">
              <a:rPr lang="pt-BR" smtClean="0"/>
              <a:pPr/>
              <a:t>09/02/2021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2EB1-686C-4F2A-85BF-59BAE0D1B6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2E481-5537-42F6-9699-1E21CEF5311A}" type="datetimeFigureOut">
              <a:rPr lang="pt-BR" smtClean="0"/>
              <a:pPr/>
              <a:t>09/02/2021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2EB1-686C-4F2A-85BF-59BAE0D1B6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2E481-5537-42F6-9699-1E21CEF5311A}" type="datetimeFigureOut">
              <a:rPr lang="pt-BR" smtClean="0"/>
              <a:pPr/>
              <a:t>09/02/2021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2EB1-686C-4F2A-85BF-59BAE0D1B6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2E481-5537-42F6-9699-1E21CEF5311A}" type="datetimeFigureOut">
              <a:rPr lang="pt-BR" smtClean="0"/>
              <a:pPr/>
              <a:t>09/02/2021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2EB1-686C-4F2A-85BF-59BAE0D1B6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2E481-5537-42F6-9699-1E21CEF5311A}" type="datetimeFigureOut">
              <a:rPr lang="pt-BR" smtClean="0"/>
              <a:pPr/>
              <a:t>09/02/2021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2EB1-686C-4F2A-85BF-59BAE0D1B6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2E481-5537-42F6-9699-1E21CEF5311A}" type="datetimeFigureOut">
              <a:rPr lang="pt-BR" smtClean="0"/>
              <a:pPr/>
              <a:t>09/02/2021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2EB1-686C-4F2A-85BF-59BAE0D1B6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2E481-5537-42F6-9699-1E21CEF5311A}" type="datetimeFigureOut">
              <a:rPr lang="pt-BR" smtClean="0"/>
              <a:pPr/>
              <a:t>09/02/2021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2EB1-686C-4F2A-85BF-59BAE0D1B6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2E481-5537-42F6-9699-1E21CEF5311A}" type="datetimeFigureOut">
              <a:rPr lang="pt-BR" smtClean="0"/>
              <a:pPr/>
              <a:t>09/02/2021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2EB1-686C-4F2A-85BF-59BAE0D1B69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C12E481-5537-42F6-9699-1E21CEF5311A}" type="datetimeFigureOut">
              <a:rPr lang="pt-BR" smtClean="0"/>
              <a:pPr/>
              <a:t>09/02/2021</a:t>
            </a:fld>
            <a:endParaRPr lang="pt-BR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97C2EB1-686C-4F2A-85BF-59BAE0D1B6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C12E481-5537-42F6-9699-1E21CEF5311A}" type="datetimeFigureOut">
              <a:rPr lang="pt-BR" smtClean="0"/>
              <a:pPr/>
              <a:t>09/02/2021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97C2EB1-686C-4F2A-85BF-59BAE0D1B6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NdcnQISuF_Y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K0nlO87evhY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youtube.com/watch?v=QIy8KvURQDA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CF9XKRWnsTY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jOvL_QsTz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V4hb9UJBs9k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jmfNMo6kHp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EHkwdvfXHJc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908720"/>
            <a:ext cx="7543800" cy="3960440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ESTRUTUDA DE JOGOS 3D</a:t>
            </a:r>
            <a:br>
              <a:rPr lang="pt-BR" dirty="0"/>
            </a:br>
            <a:br>
              <a:rPr lang="pt-BR" dirty="0"/>
            </a:br>
            <a:r>
              <a:rPr lang="pt-BR" dirty="0"/>
              <a:t>Conceitos, limitação vs. Estilo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5517232"/>
            <a:ext cx="6858000" cy="990600"/>
          </a:xfrm>
        </p:spPr>
        <p:txBody>
          <a:bodyPr/>
          <a:lstStyle/>
          <a:p>
            <a:r>
              <a:rPr lang="pt-BR" dirty="0"/>
              <a:t>Fábio R. Colombini</a:t>
            </a:r>
          </a:p>
        </p:txBody>
      </p:sp>
    </p:spTree>
    <p:extLst>
      <p:ext uri="{BB962C8B-B14F-4D97-AF65-F5344CB8AC3E}">
        <p14:creationId xmlns:p14="http://schemas.microsoft.com/office/powerpoint/2010/main" val="4055602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BAFB1E-1E77-4BFE-BFC2-2A53E36B6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Evolução</a:t>
            </a:r>
            <a:r>
              <a:rPr lang="en-US" dirty="0"/>
              <a:t> do 3D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AB6AAB-7076-4B95-9BE6-7DBBFA839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pt-BR" dirty="0" err="1"/>
              <a:t>Donkey</a:t>
            </a:r>
            <a:r>
              <a:rPr lang="pt-BR" dirty="0"/>
              <a:t> Kong Junior (SNES) 1994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0ED5967-EB2B-434F-81C9-C78E99909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278" y="2570865"/>
            <a:ext cx="4931444" cy="428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22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BAFB1E-1E77-4BFE-BFC2-2A53E36B6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Evolução</a:t>
            </a:r>
            <a:r>
              <a:rPr lang="en-US" dirty="0"/>
              <a:t> do 3D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AB6AAB-7076-4B95-9BE6-7DBBFA839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pt-BR" dirty="0" err="1">
                <a:hlinkClick r:id="rId2"/>
              </a:rPr>
              <a:t>Wolfstein</a:t>
            </a:r>
            <a:r>
              <a:rPr lang="pt-BR" dirty="0">
                <a:hlinkClick r:id="rId2"/>
              </a:rPr>
              <a:t> 3D - 1992- FPS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354ECBA-7B5C-429D-9E79-2B55015F6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175" y="2708920"/>
            <a:ext cx="558165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140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BAFB1E-1E77-4BFE-BFC2-2A53E36B6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Evolução</a:t>
            </a:r>
            <a:r>
              <a:rPr lang="en-US" dirty="0"/>
              <a:t> do 3D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AB6AAB-7076-4B95-9BE6-7DBBFA839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pt-BR" dirty="0" err="1">
                <a:hlinkClick r:id="rId2"/>
              </a:rPr>
              <a:t>Doom</a:t>
            </a:r>
            <a:r>
              <a:rPr lang="pt-BR" dirty="0">
                <a:hlinkClick r:id="rId2"/>
              </a:rPr>
              <a:t> (1993)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52A0814-6247-4890-9ADA-6ADBD1ECA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413" y="2708920"/>
            <a:ext cx="5153174" cy="389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068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BAFB1E-1E77-4BFE-BFC2-2A53E36B6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Evolução</a:t>
            </a:r>
            <a:r>
              <a:rPr lang="en-US" dirty="0"/>
              <a:t> do 3D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AB6AAB-7076-4B95-9BE6-7DBBFA839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8872" indent="0">
              <a:buNone/>
            </a:pPr>
            <a:r>
              <a:rPr lang="pt-BR" dirty="0"/>
              <a:t>Dos</a:t>
            </a:r>
          </a:p>
          <a:p>
            <a:pPr marL="118872" indent="0">
              <a:buNone/>
            </a:pPr>
            <a:r>
              <a:rPr lang="pt-BR" dirty="0"/>
              <a:t>	Quake - 1995 - 100% 3D</a:t>
            </a:r>
          </a:p>
          <a:p>
            <a:pPr marL="118872" indent="0">
              <a:buNone/>
            </a:pPr>
            <a:r>
              <a:rPr lang="pt-BR" dirty="0"/>
              <a:t>	Duke </a:t>
            </a:r>
            <a:r>
              <a:rPr lang="pt-BR" dirty="0" err="1"/>
              <a:t>Nuken</a:t>
            </a:r>
            <a:endParaRPr lang="pt-BR" dirty="0"/>
          </a:p>
          <a:p>
            <a:pPr marL="118872" indent="0">
              <a:buNone/>
            </a:pPr>
            <a:endParaRPr lang="pt-BR" dirty="0"/>
          </a:p>
          <a:p>
            <a:pPr marL="118872" indent="0">
              <a:buNone/>
            </a:pPr>
            <a:r>
              <a:rPr lang="pt-BR" dirty="0"/>
              <a:t>PlayStation 1 (1995) - 32 bits -CD ROM</a:t>
            </a:r>
          </a:p>
          <a:p>
            <a:pPr marL="118872" indent="0">
              <a:buNone/>
            </a:pPr>
            <a:r>
              <a:rPr lang="pt-BR" dirty="0"/>
              <a:t>	Crash</a:t>
            </a:r>
          </a:p>
          <a:p>
            <a:pPr marL="118872" indent="0">
              <a:buNone/>
            </a:pPr>
            <a:r>
              <a:rPr lang="pt-BR" dirty="0"/>
              <a:t>	</a:t>
            </a:r>
            <a:r>
              <a:rPr lang="pt-BR" dirty="0" err="1"/>
              <a:t>Tomb</a:t>
            </a:r>
            <a:r>
              <a:rPr lang="pt-BR" dirty="0"/>
              <a:t> Rider I, II</a:t>
            </a:r>
          </a:p>
          <a:p>
            <a:pPr marL="118872" indent="0">
              <a:buNone/>
            </a:pPr>
            <a:r>
              <a:rPr lang="pt-BR" dirty="0"/>
              <a:t>	</a:t>
            </a:r>
            <a:r>
              <a:rPr lang="pt-BR" dirty="0" err="1"/>
              <a:t>Gran</a:t>
            </a:r>
            <a:r>
              <a:rPr lang="pt-BR" dirty="0"/>
              <a:t> Turismo 1 1997, 2 </a:t>
            </a:r>
          </a:p>
          <a:p>
            <a:pPr marL="118872" indent="0">
              <a:buNone/>
            </a:pPr>
            <a:r>
              <a:rPr lang="pt-BR" dirty="0"/>
              <a:t>	</a:t>
            </a:r>
            <a:r>
              <a:rPr lang="pt-BR" dirty="0" err="1"/>
              <a:t>Teken</a:t>
            </a:r>
            <a:r>
              <a:rPr lang="pt-BR" dirty="0"/>
              <a:t> 3 (luta) - 1996</a:t>
            </a:r>
          </a:p>
          <a:p>
            <a:pPr marL="118872" indent="0">
              <a:buNone/>
            </a:pPr>
            <a:r>
              <a:rPr lang="pt-BR" dirty="0"/>
              <a:t>	</a:t>
            </a:r>
            <a:r>
              <a:rPr lang="pt-BR" dirty="0" err="1"/>
              <a:t>Resident</a:t>
            </a:r>
            <a:r>
              <a:rPr lang="pt-BR" dirty="0"/>
              <a:t> </a:t>
            </a:r>
            <a:r>
              <a:rPr lang="pt-BR" dirty="0" err="1"/>
              <a:t>Evil</a:t>
            </a:r>
            <a:r>
              <a:rPr lang="pt-BR" dirty="0"/>
              <a:t> - (Terror) 1996</a:t>
            </a:r>
          </a:p>
        </p:txBody>
      </p:sp>
    </p:spTree>
    <p:extLst>
      <p:ext uri="{BB962C8B-B14F-4D97-AF65-F5344CB8AC3E}">
        <p14:creationId xmlns:p14="http://schemas.microsoft.com/office/powerpoint/2010/main" val="2544473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BAFB1E-1E77-4BFE-BFC2-2A53E36B6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Evolução</a:t>
            </a:r>
            <a:r>
              <a:rPr lang="en-US" dirty="0"/>
              <a:t> do 3D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AB6AAB-7076-4B95-9BE6-7DBBFA839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pt-BR" dirty="0">
                <a:hlinkClick r:id="rId2"/>
              </a:rPr>
              <a:t>Super Mario 64 (1996) – Nintendo 64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4CC8DB8-E8BD-463C-8C85-32884B9E9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25" y="2636912"/>
            <a:ext cx="561975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872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E01F84-C807-4CD1-AEF7-69335DEC3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Jogar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42372F-1E5C-4E09-B514-2975E4DDF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Canvas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0585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362E025-58CA-4DE0-9E75-3DE9113B50BF}"/>
              </a:ext>
            </a:extLst>
          </p:cNvPr>
          <p:cNvSpPr/>
          <p:nvPr/>
        </p:nvSpPr>
        <p:spPr>
          <a:xfrm>
            <a:off x="3384815" y="2420888"/>
            <a:ext cx="237436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Unity</a:t>
            </a:r>
            <a:endParaRPr lang="pt-BR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3D x 2D</a:t>
            </a:r>
          </a:p>
        </p:txBody>
      </p:sp>
    </p:spTree>
    <p:extLst>
      <p:ext uri="{BB962C8B-B14F-4D97-AF65-F5344CB8AC3E}">
        <p14:creationId xmlns:p14="http://schemas.microsoft.com/office/powerpoint/2010/main" val="1168613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C2C86E-7543-4F5A-8BED-C660E6B00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2D vs 3D Mode Settings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0CBFE4-EF02-4A30-812A-8A3B9BB2C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118872" indent="0">
              <a:buNone/>
            </a:pPr>
            <a:r>
              <a:rPr lang="en-US" b="1" dirty="0"/>
              <a:t>Edit&gt;Project Settings&gt;Editor</a:t>
            </a:r>
            <a:r>
              <a:rPr lang="en-US" dirty="0"/>
              <a:t> menu</a:t>
            </a:r>
            <a:endParaRPr lang="en-US" b="1" dirty="0"/>
          </a:p>
          <a:p>
            <a:pPr marL="118872" indent="0">
              <a:buNone/>
            </a:pPr>
            <a:endParaRPr lang="en-US" b="1" dirty="0"/>
          </a:p>
          <a:p>
            <a:pPr marL="118872" indent="0">
              <a:buNone/>
            </a:pPr>
            <a:r>
              <a:rPr lang="en-US" b="1" dirty="0"/>
              <a:t>In 2D Project Mode:</a:t>
            </a:r>
          </a:p>
          <a:p>
            <a:r>
              <a:rPr lang="en-US" dirty="0"/>
              <a:t>Any images you import are assumed to be 2D images (</a:t>
            </a:r>
            <a:r>
              <a:rPr lang="en-US" b="1" dirty="0"/>
              <a:t>Sprites</a:t>
            </a:r>
            <a:r>
              <a:rPr lang="en-US" dirty="0"/>
              <a:t>) and set to </a:t>
            </a:r>
            <a:r>
              <a:rPr lang="en-US" b="1" dirty="0"/>
              <a:t>Sprite</a:t>
            </a:r>
            <a:r>
              <a:rPr lang="en-US" dirty="0"/>
              <a:t> mode.</a:t>
            </a:r>
          </a:p>
          <a:p>
            <a:r>
              <a:rPr lang="en-US" dirty="0"/>
              <a:t>The </a:t>
            </a:r>
            <a:r>
              <a:rPr lang="en-US" b="1" dirty="0"/>
              <a:t>Sprite Packer</a:t>
            </a:r>
            <a:r>
              <a:rPr lang="en-US" dirty="0"/>
              <a:t> is enabled.</a:t>
            </a:r>
          </a:p>
          <a:p>
            <a:r>
              <a:rPr lang="en-US" dirty="0"/>
              <a:t>The </a:t>
            </a:r>
            <a:r>
              <a:rPr lang="en-US" b="1" dirty="0"/>
              <a:t>Scene View</a:t>
            </a:r>
            <a:r>
              <a:rPr lang="en-US" dirty="0"/>
              <a:t> is set to 2D.</a:t>
            </a:r>
          </a:p>
          <a:p>
            <a:r>
              <a:rPr lang="en-US" dirty="0"/>
              <a:t>The default game objects do not have real time, directional light.</a:t>
            </a:r>
          </a:p>
          <a:p>
            <a:r>
              <a:rPr lang="en-US" dirty="0"/>
              <a:t>The camera’s default position is at 0,0,–10. (It is 0,1,–10 in 3D Mode.)</a:t>
            </a:r>
          </a:p>
          <a:p>
            <a:r>
              <a:rPr lang="en-US" dirty="0"/>
              <a:t>The camera is set to be </a:t>
            </a:r>
            <a:r>
              <a:rPr lang="en-US" b="1" dirty="0"/>
              <a:t>Orthographic</a:t>
            </a:r>
            <a:r>
              <a:rPr lang="en-US" dirty="0"/>
              <a:t>. (In 3D Mode it is </a:t>
            </a:r>
            <a:r>
              <a:rPr lang="en-US" b="1" dirty="0"/>
              <a:t>Perspective</a:t>
            </a:r>
            <a:r>
              <a:rPr lang="en-US" dirty="0"/>
              <a:t>.)</a:t>
            </a:r>
          </a:p>
          <a:p>
            <a:r>
              <a:rPr lang="en-US" dirty="0"/>
              <a:t>In the Lighting Window:</a:t>
            </a:r>
          </a:p>
          <a:p>
            <a:pPr lvl="1"/>
            <a:r>
              <a:rPr lang="en-US" b="1" dirty="0"/>
              <a:t>Skybox</a:t>
            </a:r>
            <a:r>
              <a:rPr lang="en-US" dirty="0"/>
              <a:t> is disabled for new scenes.</a:t>
            </a:r>
          </a:p>
          <a:p>
            <a:pPr lvl="1"/>
            <a:r>
              <a:rPr lang="en-US" b="1" dirty="0"/>
              <a:t>Ambient Source</a:t>
            </a:r>
            <a:r>
              <a:rPr lang="en-US" dirty="0"/>
              <a:t> is set to </a:t>
            </a:r>
            <a:r>
              <a:rPr lang="en-US" b="1" dirty="0"/>
              <a:t>Color</a:t>
            </a:r>
            <a:r>
              <a:rPr lang="en-US" dirty="0"/>
              <a:t>. (With the color set as a dark grey: RGB: 54, 58, 66.)</a:t>
            </a:r>
          </a:p>
          <a:p>
            <a:pPr lvl="1"/>
            <a:r>
              <a:rPr lang="en-US" b="1" dirty="0"/>
              <a:t>Precomputed Realtime GI</a:t>
            </a:r>
            <a:r>
              <a:rPr lang="en-US" dirty="0"/>
              <a:t> is set to off.</a:t>
            </a:r>
          </a:p>
          <a:p>
            <a:pPr lvl="1"/>
            <a:r>
              <a:rPr lang="en-US" b="1" dirty="0"/>
              <a:t>Baked GI</a:t>
            </a:r>
            <a:r>
              <a:rPr lang="en-US" dirty="0"/>
              <a:t> is set to off.</a:t>
            </a:r>
          </a:p>
          <a:p>
            <a:pPr lvl="1"/>
            <a:r>
              <a:rPr lang="en-US" b="1" dirty="0"/>
              <a:t>Auto-Building</a:t>
            </a:r>
            <a:r>
              <a:rPr lang="en-US" dirty="0"/>
              <a:t> set to off.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2884B20-F600-4303-892D-9E494D750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1775191"/>
            <a:ext cx="3137908" cy="72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490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C2C86E-7543-4F5A-8BED-C660E6B00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2D vs 3D Mode Settings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0CBFE4-EF02-4A30-812A-8A3B9BB2C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18872" indent="0">
              <a:buNone/>
            </a:pPr>
            <a:r>
              <a:rPr lang="en-US" b="1" dirty="0"/>
              <a:t>In 3D Project Mode:</a:t>
            </a:r>
          </a:p>
          <a:p>
            <a:r>
              <a:rPr lang="en-US" dirty="0"/>
              <a:t>Any images you import are NOT assumed to be 2D images (</a:t>
            </a:r>
            <a:r>
              <a:rPr lang="en-US" b="1" dirty="0"/>
              <a:t>Sprites</a:t>
            </a:r>
            <a:r>
              <a:rPr lang="en-US" dirty="0"/>
              <a:t>).</a:t>
            </a:r>
          </a:p>
          <a:p>
            <a:r>
              <a:rPr lang="en-US" dirty="0"/>
              <a:t>The </a:t>
            </a:r>
            <a:r>
              <a:rPr lang="en-US" b="1" dirty="0"/>
              <a:t>Sprite Packer</a:t>
            </a:r>
            <a:r>
              <a:rPr lang="en-US" dirty="0"/>
              <a:t> is disabled.</a:t>
            </a:r>
          </a:p>
          <a:p>
            <a:r>
              <a:rPr lang="en-US" dirty="0"/>
              <a:t>The </a:t>
            </a:r>
            <a:r>
              <a:rPr lang="en-US" b="1" dirty="0"/>
              <a:t>Scene View</a:t>
            </a:r>
            <a:r>
              <a:rPr lang="en-US" dirty="0"/>
              <a:t> is set to 3D.</a:t>
            </a:r>
          </a:p>
          <a:p>
            <a:r>
              <a:rPr lang="en-US" dirty="0"/>
              <a:t>The default game objects have real time, directional light.</a:t>
            </a:r>
          </a:p>
          <a:p>
            <a:r>
              <a:rPr lang="en-US" dirty="0"/>
              <a:t>The camera’s default position is at 0,1,–10. (It is 0,0,–10. in 2D Mode.)</a:t>
            </a:r>
          </a:p>
          <a:p>
            <a:r>
              <a:rPr lang="en-US" dirty="0"/>
              <a:t>The camera is set to be </a:t>
            </a:r>
            <a:r>
              <a:rPr lang="en-US" b="1" dirty="0"/>
              <a:t>Perspective</a:t>
            </a:r>
            <a:r>
              <a:rPr lang="en-US" dirty="0"/>
              <a:t>. (In 2D Mode it is </a:t>
            </a:r>
            <a:r>
              <a:rPr lang="en-US" b="1" dirty="0"/>
              <a:t>Orthographic</a:t>
            </a:r>
            <a:r>
              <a:rPr lang="en-US" dirty="0"/>
              <a:t>.)</a:t>
            </a:r>
          </a:p>
          <a:p>
            <a:r>
              <a:rPr lang="en-US" dirty="0"/>
              <a:t>In the Lighting Window:</a:t>
            </a:r>
          </a:p>
          <a:p>
            <a:pPr lvl="1"/>
            <a:r>
              <a:rPr lang="en-US" b="1" dirty="0"/>
              <a:t>Skybox</a:t>
            </a:r>
            <a:r>
              <a:rPr lang="en-US" dirty="0"/>
              <a:t> is the built-in default </a:t>
            </a:r>
            <a:r>
              <a:rPr lang="en-US" b="1" dirty="0"/>
              <a:t>Skybox Material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Ambient Source</a:t>
            </a:r>
            <a:r>
              <a:rPr lang="en-US" dirty="0"/>
              <a:t> is set to </a:t>
            </a:r>
            <a:r>
              <a:rPr lang="en-US" b="1" dirty="0"/>
              <a:t>Skybox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Precomputed Realtime GI</a:t>
            </a:r>
            <a:r>
              <a:rPr lang="en-US" dirty="0"/>
              <a:t> is set to on.</a:t>
            </a:r>
          </a:p>
          <a:p>
            <a:pPr lvl="1"/>
            <a:r>
              <a:rPr lang="en-US" b="1" dirty="0"/>
              <a:t>Baked GI</a:t>
            </a:r>
            <a:r>
              <a:rPr lang="en-US" dirty="0"/>
              <a:t> is set to on.</a:t>
            </a:r>
          </a:p>
          <a:p>
            <a:pPr lvl="1"/>
            <a:r>
              <a:rPr lang="en-US" b="1" dirty="0"/>
              <a:t>Auto-Building</a:t>
            </a:r>
            <a:r>
              <a:rPr lang="en-US" dirty="0"/>
              <a:t> is set to on.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5176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362E025-58CA-4DE0-9E75-3DE9113B50BF}"/>
              </a:ext>
            </a:extLst>
          </p:cNvPr>
          <p:cNvSpPr/>
          <p:nvPr/>
        </p:nvSpPr>
        <p:spPr>
          <a:xfrm>
            <a:off x="1894023" y="2708920"/>
            <a:ext cx="53559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Unity</a:t>
            </a:r>
            <a:r>
              <a: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no modo 3D</a:t>
            </a:r>
            <a:endParaRPr lang="pt-BR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47379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BAFB1E-1E77-4BFE-BFC2-2A53E36B6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Evolução</a:t>
            </a:r>
            <a:r>
              <a:rPr lang="en-US" dirty="0"/>
              <a:t> do 3D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AB6AAB-7076-4B95-9BE6-7DBBFA839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628800"/>
            <a:ext cx="8229600" cy="4625609"/>
          </a:xfrm>
        </p:spPr>
        <p:txBody>
          <a:bodyPr/>
          <a:lstStyle/>
          <a:p>
            <a:pPr marL="118872" indent="0">
              <a:buNone/>
            </a:pPr>
            <a:r>
              <a:rPr lang="en-US" dirty="0">
                <a:hlinkClick r:id="rId2"/>
              </a:rPr>
              <a:t>Maze War </a:t>
            </a:r>
            <a:r>
              <a:rPr lang="en-US" dirty="0"/>
              <a:t>(Steve Colley - Nasa) </a:t>
            </a:r>
          </a:p>
          <a:p>
            <a:pPr marL="118872" indent="0">
              <a:buNone/>
            </a:pPr>
            <a:r>
              <a:rPr lang="en-US" dirty="0"/>
              <a:t>1973 - Multiplayer!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24EA545-C25D-4C85-9078-B6A55A9F1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996952"/>
            <a:ext cx="4752528" cy="358067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0F5A1C1-2CC7-4EF6-A514-78E41F8028EE}"/>
              </a:ext>
            </a:extLst>
          </p:cNvPr>
          <p:cNvSpPr txBox="1"/>
          <p:nvPr/>
        </p:nvSpPr>
        <p:spPr>
          <a:xfrm>
            <a:off x="5148064" y="2729657"/>
            <a:ext cx="38164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Maze, mais tarde expandido e renomeado para Maze War, é um jogo de tiro em primeira pessoa em rede 3D originalmente desenvolvido por Steve </a:t>
            </a:r>
            <a:r>
              <a:rPr lang="pt-BR" dirty="0" err="1"/>
              <a:t>Colley</a:t>
            </a:r>
            <a:r>
              <a:rPr lang="pt-BR" dirty="0"/>
              <a:t>, Greg Thompson e Howard Palmer para o computador </a:t>
            </a:r>
            <a:r>
              <a:rPr lang="pt-BR" dirty="0" err="1"/>
              <a:t>Imlac</a:t>
            </a:r>
            <a:r>
              <a:rPr lang="pt-BR" dirty="0"/>
              <a:t> PDS-Foi amplamente desenvolvido entre o verão de 1972 e o outono de 1973, momento em que incluiu elementos de </a:t>
            </a:r>
            <a:r>
              <a:rPr lang="pt-BR" dirty="0" err="1"/>
              <a:t>Shooter</a:t>
            </a:r>
            <a:r>
              <a:rPr lang="pt-BR" dirty="0"/>
              <a:t> e logo depois jogaram na ARPANET entre várias universidades. É considerado o primeiro jogo de tiro em primeira pessoa.</a:t>
            </a:r>
          </a:p>
        </p:txBody>
      </p:sp>
    </p:spTree>
    <p:extLst>
      <p:ext uri="{BB962C8B-B14F-4D97-AF65-F5344CB8AC3E}">
        <p14:creationId xmlns:p14="http://schemas.microsoft.com/office/powerpoint/2010/main" val="1164749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6270EA-8C26-4065-94FE-512E207E6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Coordenadas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B97D97-499E-4521-B50D-682C212E8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7B155E5-1AAF-412B-85FD-AC5C4D59B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12" y="1959157"/>
            <a:ext cx="475297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287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901BF9-BF86-427F-8091-4BD1F4A85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Unity</a:t>
            </a:r>
            <a:r>
              <a:rPr lang="pt-BR" dirty="0"/>
              <a:t> no modo 3D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2266D4-E424-49FD-9B36-3F9FFC2C0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 err="1"/>
              <a:t>Scene</a:t>
            </a:r>
            <a:r>
              <a:rPr lang="pt-BR" b="1" dirty="0"/>
              <a:t> </a:t>
            </a:r>
            <a:r>
              <a:rPr lang="pt-BR" b="1" dirty="0" err="1"/>
              <a:t>View</a:t>
            </a:r>
            <a:endParaRPr lang="pt-BR" dirty="0"/>
          </a:p>
          <a:p>
            <a:pPr lvl="1"/>
            <a:r>
              <a:rPr lang="pt-BR" dirty="0" err="1"/>
              <a:t>Navigating</a:t>
            </a:r>
            <a:r>
              <a:rPr lang="pt-BR" dirty="0"/>
              <a:t> </a:t>
            </a:r>
          </a:p>
          <a:p>
            <a:pPr lvl="2"/>
            <a:r>
              <a:rPr lang="pt-BR" dirty="0"/>
              <a:t>ALT+LMB - orbita ao redor de um </a:t>
            </a:r>
            <a:r>
              <a:rPr lang="pt-BR" dirty="0" err="1"/>
              <a:t>gameObject</a:t>
            </a:r>
            <a:endParaRPr lang="pt-BR" dirty="0"/>
          </a:p>
          <a:p>
            <a:pPr lvl="2"/>
            <a:r>
              <a:rPr lang="pt-BR" dirty="0"/>
              <a:t>ALT+RMB - Zoom</a:t>
            </a:r>
          </a:p>
          <a:p>
            <a:pPr lvl="2"/>
            <a:r>
              <a:rPr lang="pt-BR" dirty="0"/>
              <a:t>RMB + ASDW - Fly </a:t>
            </a:r>
            <a:r>
              <a:rPr lang="pt-BR" dirty="0" err="1"/>
              <a:t>through</a:t>
            </a:r>
            <a:r>
              <a:rPr lang="pt-BR" dirty="0"/>
              <a:t> </a:t>
            </a:r>
            <a:r>
              <a:rPr lang="pt-BR" dirty="0" err="1"/>
              <a:t>mode</a:t>
            </a:r>
            <a:endParaRPr lang="pt-BR" dirty="0"/>
          </a:p>
          <a:p>
            <a:pPr lvl="2"/>
            <a:r>
              <a:rPr lang="pt-BR" dirty="0"/>
              <a:t>MMB - Pan</a:t>
            </a:r>
          </a:p>
          <a:p>
            <a:endParaRPr lang="pt-BR" dirty="0"/>
          </a:p>
          <a:p>
            <a:r>
              <a:rPr lang="pt-BR" b="1" dirty="0" err="1"/>
              <a:t>Scene</a:t>
            </a:r>
            <a:r>
              <a:rPr lang="pt-BR" b="1" dirty="0"/>
              <a:t> </a:t>
            </a:r>
            <a:r>
              <a:rPr lang="pt-BR" b="1" dirty="0" err="1"/>
              <a:t>Gizmo</a:t>
            </a:r>
            <a:endParaRPr lang="pt-BR" dirty="0"/>
          </a:p>
          <a:p>
            <a:pPr lvl="1"/>
            <a:r>
              <a:rPr lang="pt-BR" dirty="0" err="1"/>
              <a:t>change</a:t>
            </a:r>
            <a:r>
              <a:rPr lang="pt-BR" dirty="0"/>
              <a:t> </a:t>
            </a:r>
            <a:r>
              <a:rPr lang="pt-BR" dirty="0" err="1"/>
              <a:t>camera</a:t>
            </a:r>
            <a:r>
              <a:rPr lang="pt-BR" dirty="0"/>
              <a:t> </a:t>
            </a:r>
            <a:r>
              <a:rPr lang="pt-BR" dirty="0" err="1"/>
              <a:t>View</a:t>
            </a:r>
            <a:endParaRPr lang="pt-BR" dirty="0"/>
          </a:p>
          <a:p>
            <a:pPr lvl="1"/>
            <a:r>
              <a:rPr lang="pt-BR" dirty="0"/>
              <a:t>Perspective/</a:t>
            </a:r>
            <a:r>
              <a:rPr lang="pt-BR" dirty="0" err="1"/>
              <a:t>Isometric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5249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628F9F-5841-4A9C-9D36-F8FA9A1EE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Unity</a:t>
            </a:r>
            <a:r>
              <a:rPr lang="pt-BR" dirty="0"/>
              <a:t> no modo 3D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C96DBB-2A2F-4289-B74D-F0E90EEFA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Draw </a:t>
            </a:r>
            <a:r>
              <a:rPr lang="pt-BR" dirty="0" err="1"/>
              <a:t>mode</a:t>
            </a:r>
            <a:endParaRPr lang="pt-BR" dirty="0"/>
          </a:p>
          <a:p>
            <a:r>
              <a:rPr lang="pt-BR" dirty="0"/>
              <a:t>2D/3D </a:t>
            </a:r>
            <a:r>
              <a:rPr lang="pt-BR" dirty="0" err="1"/>
              <a:t>View</a:t>
            </a:r>
            <a:endParaRPr lang="pt-BR" dirty="0"/>
          </a:p>
          <a:p>
            <a:r>
              <a:rPr lang="pt-BR" dirty="0" err="1"/>
              <a:t>Scene</a:t>
            </a:r>
            <a:r>
              <a:rPr lang="pt-BR" dirty="0"/>
              <a:t> </a:t>
            </a:r>
            <a:r>
              <a:rPr lang="pt-BR" dirty="0" err="1"/>
              <a:t>Lighting</a:t>
            </a:r>
            <a:endParaRPr lang="pt-BR" dirty="0"/>
          </a:p>
          <a:p>
            <a:r>
              <a:rPr lang="pt-BR" dirty="0" err="1"/>
              <a:t>Audio</a:t>
            </a:r>
            <a:r>
              <a:rPr lang="pt-BR" dirty="0"/>
              <a:t> </a:t>
            </a:r>
            <a:r>
              <a:rPr lang="pt-BR" dirty="0" err="1"/>
              <a:t>Toggle</a:t>
            </a:r>
            <a:endParaRPr lang="pt-BR" dirty="0"/>
          </a:p>
          <a:p>
            <a:r>
              <a:rPr lang="pt-BR" dirty="0" err="1"/>
              <a:t>Gizmos</a:t>
            </a:r>
            <a:r>
              <a:rPr lang="pt-BR" dirty="0"/>
              <a:t> Menu</a:t>
            </a:r>
          </a:p>
          <a:p>
            <a:r>
              <a:rPr lang="pt-BR" dirty="0" err="1"/>
              <a:t>Search</a:t>
            </a:r>
            <a:endParaRPr lang="pt-BR" dirty="0"/>
          </a:p>
          <a:p>
            <a:endParaRPr lang="pt-BR" dirty="0"/>
          </a:p>
          <a:p>
            <a:r>
              <a:rPr lang="pt-BR" b="1" dirty="0" err="1"/>
              <a:t>Camera</a:t>
            </a:r>
            <a:endParaRPr lang="pt-BR" dirty="0"/>
          </a:p>
          <a:p>
            <a:pPr lvl="1"/>
            <a:r>
              <a:rPr lang="pt-BR" dirty="0"/>
              <a:t>Perspectiva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Ortographic</a:t>
            </a:r>
            <a:endParaRPr lang="pt-BR" dirty="0"/>
          </a:p>
          <a:p>
            <a:endParaRPr lang="pt-BR" dirty="0"/>
          </a:p>
          <a:p>
            <a:r>
              <a:rPr lang="pt-BR" b="1" dirty="0"/>
              <a:t>Luz</a:t>
            </a:r>
            <a:endParaRPr lang="pt-BR" dirty="0"/>
          </a:p>
          <a:p>
            <a:pPr lvl="1"/>
            <a:r>
              <a:rPr lang="pt-BR" dirty="0" err="1"/>
              <a:t>Directional</a:t>
            </a:r>
            <a:r>
              <a:rPr lang="pt-BR" dirty="0"/>
              <a:t> Light </a:t>
            </a:r>
          </a:p>
          <a:p>
            <a:pPr lvl="2"/>
            <a:r>
              <a:rPr lang="pt-BR" dirty="0"/>
              <a:t>Rotacionando</a:t>
            </a:r>
          </a:p>
          <a:p>
            <a:pPr marL="118872" indent="0">
              <a:buNone/>
            </a:pPr>
            <a:r>
              <a:rPr lang="pt-BR" dirty="0"/>
              <a:t> 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6296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256C05-9D83-4BFA-B1D0-2B0F8AC32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Unity</a:t>
            </a:r>
            <a:r>
              <a:rPr lang="pt-BR" dirty="0"/>
              <a:t> no modo 3D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76B152-B9DB-466E-B685-4C7BB95CE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Objetos 3D da </a:t>
            </a:r>
            <a:r>
              <a:rPr lang="pt-BR" dirty="0" err="1"/>
              <a:t>Unity</a:t>
            </a:r>
            <a:endParaRPr lang="pt-BR" dirty="0"/>
          </a:p>
          <a:p>
            <a:pPr lvl="1"/>
            <a:r>
              <a:rPr lang="pt-BR" dirty="0"/>
              <a:t>Colocar um chão com Plane</a:t>
            </a:r>
          </a:p>
          <a:p>
            <a:pPr lvl="1"/>
            <a:r>
              <a:rPr lang="pt-BR" dirty="0"/>
              <a:t>Ver objetos</a:t>
            </a:r>
          </a:p>
          <a:p>
            <a:endParaRPr lang="pt-BR" dirty="0"/>
          </a:p>
          <a:p>
            <a:r>
              <a:rPr lang="pt-BR" b="1" dirty="0" err="1"/>
              <a:t>Components</a:t>
            </a:r>
            <a:endParaRPr lang="pt-BR" dirty="0"/>
          </a:p>
          <a:p>
            <a:r>
              <a:rPr lang="pt-BR" dirty="0" err="1"/>
              <a:t>Mesh</a:t>
            </a:r>
            <a:r>
              <a:rPr lang="pt-BR" dirty="0"/>
              <a:t> </a:t>
            </a:r>
            <a:r>
              <a:rPr lang="pt-BR" dirty="0" err="1"/>
              <a:t>Filter</a:t>
            </a:r>
            <a:endParaRPr lang="pt-BR" dirty="0"/>
          </a:p>
          <a:p>
            <a:r>
              <a:rPr lang="pt-BR" dirty="0" err="1"/>
              <a:t>Mesh</a:t>
            </a:r>
            <a:r>
              <a:rPr lang="pt-BR" dirty="0"/>
              <a:t> </a:t>
            </a:r>
            <a:r>
              <a:rPr lang="pt-BR" dirty="0" err="1"/>
              <a:t>Renderer</a:t>
            </a:r>
            <a:endParaRPr lang="pt-BR" dirty="0"/>
          </a:p>
          <a:p>
            <a:r>
              <a:rPr lang="pt-BR" dirty="0"/>
              <a:t>Box </a:t>
            </a:r>
            <a:r>
              <a:rPr lang="pt-BR" dirty="0" err="1"/>
              <a:t>Collider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7523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2DA27D-7F61-406F-9D37-0A1E0112F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55924A-DEB9-4B0C-A0A6-651A45D6C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Colocar um chão com Plane</a:t>
            </a:r>
          </a:p>
          <a:p>
            <a:r>
              <a:rPr lang="pt-BR" dirty="0"/>
              <a:t>Colocar os 4 </a:t>
            </a:r>
            <a:r>
              <a:rPr lang="pt-BR" dirty="0" err="1"/>
              <a:t>GameObjects</a:t>
            </a:r>
            <a:r>
              <a:rPr lang="pt-BR" dirty="0"/>
              <a:t> 3D</a:t>
            </a:r>
          </a:p>
          <a:p>
            <a:r>
              <a:rPr lang="pt-BR" dirty="0"/>
              <a:t>Colocar um Spot </a:t>
            </a:r>
            <a:r>
              <a:rPr lang="pt-BR" dirty="0" err="1"/>
              <a:t>colocarido</a:t>
            </a:r>
            <a:r>
              <a:rPr lang="pt-BR" dirty="0"/>
              <a:t> para cada um</a:t>
            </a:r>
          </a:p>
          <a:p>
            <a:r>
              <a:rPr lang="pt-BR" dirty="0"/>
              <a:t>Desligar </a:t>
            </a:r>
            <a:r>
              <a:rPr lang="pt-BR" dirty="0" err="1"/>
              <a:t>Directional</a:t>
            </a:r>
            <a:r>
              <a:rPr lang="pt-BR" dirty="0"/>
              <a:t> Light</a:t>
            </a:r>
          </a:p>
          <a:p>
            <a:r>
              <a:rPr lang="pt-BR" dirty="0"/>
              <a:t>Fazer câmera rodar na </a:t>
            </a:r>
            <a:r>
              <a:rPr lang="pt-BR" dirty="0" err="1"/>
              <a:t>Scene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63752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2DA27D-7F61-406F-9D37-0A1E0112F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55924A-DEB9-4B0C-A0A6-651A45D6C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Colocar cilindros dentro dos Touros</a:t>
            </a:r>
          </a:p>
          <a:p>
            <a:r>
              <a:rPr lang="pt-BR" dirty="0"/>
              <a:t>Colocar Cubes dentro dos espaços corretos</a:t>
            </a:r>
          </a:p>
          <a:p>
            <a:endParaRPr lang="pt-BR" dirty="0"/>
          </a:p>
          <a:p>
            <a:r>
              <a:rPr lang="pt-BR" dirty="0"/>
              <a:t>Enviar fotos no </a:t>
            </a:r>
            <a:r>
              <a:rPr lang="pt-BR" dirty="0" err="1"/>
              <a:t>Canvas</a:t>
            </a:r>
            <a:endParaRPr lang="pt-BR" dirty="0"/>
          </a:p>
          <a:p>
            <a:pPr lvl="1"/>
            <a:r>
              <a:rPr lang="pt-BR" dirty="0" err="1"/>
              <a:t>Imagen</a:t>
            </a:r>
            <a:r>
              <a:rPr lang="pt-BR" dirty="0"/>
              <a:t> da </a:t>
            </a:r>
            <a:r>
              <a:rPr lang="pt-BR" dirty="0" err="1"/>
              <a:t>scene</a:t>
            </a:r>
            <a:r>
              <a:rPr lang="pt-BR" dirty="0"/>
              <a:t> no </a:t>
            </a:r>
            <a:r>
              <a:rPr lang="pt-BR" dirty="0" err="1"/>
              <a:t>eico</a:t>
            </a:r>
            <a:r>
              <a:rPr lang="pt-BR" dirty="0"/>
              <a:t> X, Y e Z</a:t>
            </a:r>
          </a:p>
          <a:p>
            <a:pPr lvl="1"/>
            <a:r>
              <a:rPr lang="pt-BR" dirty="0"/>
              <a:t>Pegando todos os objetos</a:t>
            </a:r>
          </a:p>
        </p:txBody>
      </p:sp>
    </p:spTree>
    <p:extLst>
      <p:ext uri="{BB962C8B-B14F-4D97-AF65-F5344CB8AC3E}">
        <p14:creationId xmlns:p14="http://schemas.microsoft.com/office/powerpoint/2010/main" val="3071844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B7897-2594-4818-8D2A-152068A9A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Evolução</a:t>
            </a:r>
            <a:r>
              <a:rPr lang="en-US" dirty="0"/>
              <a:t> do 3D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7E69C3-2864-410A-BD11-CB9C411B7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 err="1">
                <a:effectLst/>
                <a:latin typeface="Roboto"/>
                <a:hlinkClick r:id="rId2"/>
              </a:rPr>
              <a:t>Spasim</a:t>
            </a:r>
            <a:r>
              <a:rPr lang="pt-BR" b="0" i="0" dirty="0">
                <a:effectLst/>
                <a:latin typeface="Roboto"/>
              </a:rPr>
              <a:t> 1974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1402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BAFB1E-1E77-4BFE-BFC2-2A53E36B6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Evolução</a:t>
            </a:r>
            <a:r>
              <a:rPr lang="en-US" dirty="0"/>
              <a:t> do 3D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AB6AAB-7076-4B95-9BE6-7DBBFA839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pt-BR" dirty="0" err="1">
                <a:hlinkClick r:id="rId2"/>
              </a:rPr>
              <a:t>Tailgunner</a:t>
            </a:r>
            <a:r>
              <a:rPr lang="pt-BR" dirty="0"/>
              <a:t> (1979) </a:t>
            </a:r>
            <a:r>
              <a:rPr lang="pt-BR" dirty="0" err="1"/>
              <a:t>Vectorbeam</a:t>
            </a:r>
            <a:r>
              <a:rPr lang="pt-BR" dirty="0"/>
              <a:t> (Arcade)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C80442B-51C8-4C39-B018-6BB38850D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492896"/>
            <a:ext cx="58293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457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BAFB1E-1E77-4BFE-BFC2-2A53E36B6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Evolução</a:t>
            </a:r>
            <a:r>
              <a:rPr lang="en-US" dirty="0"/>
              <a:t> do 3D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AB6AAB-7076-4B95-9BE6-7DBBFA839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pt-BR" dirty="0" err="1"/>
              <a:t>Battlezone</a:t>
            </a:r>
            <a:r>
              <a:rPr lang="pt-BR" dirty="0"/>
              <a:t> (Atari Arcade) 1980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A452C02-3C88-4FFD-9747-30110057E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62" y="2585106"/>
            <a:ext cx="578167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801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BAFB1E-1E77-4BFE-BFC2-2A53E36B6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Evolução</a:t>
            </a:r>
            <a:r>
              <a:rPr lang="en-US" dirty="0"/>
              <a:t> do 3D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AB6AAB-7076-4B95-9BE6-7DBBFA839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pt-BR" dirty="0" err="1"/>
              <a:t>Battlezone</a:t>
            </a:r>
            <a:r>
              <a:rPr lang="pt-BR" dirty="0"/>
              <a:t> 1983 (Atari 2600)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C47E70D-8BC7-411A-A6BD-1ABDC9640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5" y="2478734"/>
            <a:ext cx="603885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563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BAFB1E-1E77-4BFE-BFC2-2A53E36B6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Evolução</a:t>
            </a:r>
            <a:r>
              <a:rPr lang="en-US" dirty="0"/>
              <a:t> do 3D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AB6AAB-7076-4B95-9BE6-7DBBFA839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pt-BR" dirty="0" err="1">
                <a:hlinkClick r:id="rId2"/>
              </a:rPr>
              <a:t>Wayout</a:t>
            </a:r>
            <a:r>
              <a:rPr lang="pt-BR" dirty="0">
                <a:hlinkClick r:id="rId2"/>
              </a:rPr>
              <a:t> (1982)</a:t>
            </a:r>
            <a:r>
              <a:rPr lang="pt-BR" dirty="0"/>
              <a:t> – Atari 2600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FF26D84-3E67-4E25-A7B0-19E94F69E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2417291"/>
            <a:ext cx="6041107" cy="442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967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BAFB1E-1E77-4BFE-BFC2-2A53E36B6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Evolução</a:t>
            </a:r>
            <a:r>
              <a:rPr lang="en-US" dirty="0"/>
              <a:t> do 3D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AB6AAB-7076-4B95-9BE6-7DBBFA839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976" y="1556792"/>
            <a:ext cx="8229600" cy="4625609"/>
          </a:xfrm>
        </p:spPr>
        <p:txBody>
          <a:bodyPr/>
          <a:lstStyle/>
          <a:p>
            <a:pPr marL="118872" indent="0">
              <a:buNone/>
            </a:pPr>
            <a:r>
              <a:rPr lang="pt-BR" dirty="0">
                <a:hlinkClick r:id="rId2"/>
              </a:rPr>
              <a:t>I </a:t>
            </a:r>
            <a:r>
              <a:rPr lang="pt-BR" dirty="0" err="1">
                <a:hlinkClick r:id="rId2"/>
              </a:rPr>
              <a:t>Robot</a:t>
            </a:r>
            <a:r>
              <a:rPr lang="pt-BR" dirty="0">
                <a:hlinkClick r:id="rId2"/>
              </a:rPr>
              <a:t> (1984)</a:t>
            </a:r>
            <a:r>
              <a:rPr lang="pt-BR" dirty="0"/>
              <a:t> – Atari 2600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D2737CD-09DD-4FD0-B922-3D8858595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2218100"/>
            <a:ext cx="509587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877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BAFB1E-1E77-4BFE-BFC2-2A53E36B6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Evolução</a:t>
            </a:r>
            <a:r>
              <a:rPr lang="en-US" dirty="0"/>
              <a:t> do 3D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AB6AAB-7076-4B95-9BE6-7DBBFA839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556792"/>
            <a:ext cx="8229600" cy="4625609"/>
          </a:xfrm>
        </p:spPr>
        <p:txBody>
          <a:bodyPr/>
          <a:lstStyle/>
          <a:p>
            <a:pPr marL="118872" indent="0">
              <a:buNone/>
            </a:pPr>
            <a:r>
              <a:rPr lang="pt-BR" dirty="0" err="1"/>
              <a:t>Starfox</a:t>
            </a:r>
            <a:r>
              <a:rPr lang="pt-BR" dirty="0"/>
              <a:t> (SNES) 1993 -  chip Super FX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4F87CC1-7050-4437-813A-68E4C084E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491" y="2283311"/>
            <a:ext cx="5373017" cy="457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3425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3433</TotalTime>
  <Words>712</Words>
  <Application>Microsoft Office PowerPoint</Application>
  <PresentationFormat>Apresentação na tela (4:3)</PresentationFormat>
  <Paragraphs>123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Corbel</vt:lpstr>
      <vt:lpstr>Roboto</vt:lpstr>
      <vt:lpstr>Wingdings</vt:lpstr>
      <vt:lpstr>Wingdings 2</vt:lpstr>
      <vt:lpstr>Wingdings 3</vt:lpstr>
      <vt:lpstr>Module</vt:lpstr>
      <vt:lpstr>ESTRUTUDA DE JOGOS 3D  Conceitos, limitação vs. Estilo</vt:lpstr>
      <vt:lpstr>Evolução do 3D</vt:lpstr>
      <vt:lpstr>Evolução do 3D</vt:lpstr>
      <vt:lpstr>Evolução do 3D</vt:lpstr>
      <vt:lpstr>Evolução do 3D</vt:lpstr>
      <vt:lpstr>Evolução do 3D</vt:lpstr>
      <vt:lpstr>Evolução do 3D</vt:lpstr>
      <vt:lpstr>Evolução do 3D</vt:lpstr>
      <vt:lpstr>Evolução do 3D</vt:lpstr>
      <vt:lpstr>Evolução do 3D</vt:lpstr>
      <vt:lpstr>Evolução do 3D</vt:lpstr>
      <vt:lpstr>Evolução do 3D</vt:lpstr>
      <vt:lpstr>Evolução do 3D</vt:lpstr>
      <vt:lpstr>Evolução do 3D</vt:lpstr>
      <vt:lpstr>Jogar</vt:lpstr>
      <vt:lpstr>Apresentação do PowerPoint</vt:lpstr>
      <vt:lpstr>2D vs 3D Mode Settings</vt:lpstr>
      <vt:lpstr>2D vs 3D Mode Settings</vt:lpstr>
      <vt:lpstr>Apresentação do PowerPoint</vt:lpstr>
      <vt:lpstr>Sistema de Coordenadas</vt:lpstr>
      <vt:lpstr>Unity no modo 3D</vt:lpstr>
      <vt:lpstr>Unity no modo 3D</vt:lpstr>
      <vt:lpstr>Unity no modo 3D</vt:lpstr>
      <vt:lpstr>Tarefa</vt:lpstr>
      <vt:lpstr>Tarefa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de Games</dc:title>
  <dc:creator>Fabio</dc:creator>
  <cp:lastModifiedBy>Fabio Colombini</cp:lastModifiedBy>
  <cp:revision>88</cp:revision>
  <dcterms:created xsi:type="dcterms:W3CDTF">2013-05-28T05:09:23Z</dcterms:created>
  <dcterms:modified xsi:type="dcterms:W3CDTF">2021-02-09T15:57:05Z</dcterms:modified>
</cp:coreProperties>
</file>