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0434D-4C3F-4A51-A956-07F51EC741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4355B-06CB-4D5C-938F-3702C08B5BEE}">
      <dgm:prSet/>
      <dgm:spPr/>
      <dgm:t>
        <a:bodyPr/>
        <a:lstStyle/>
        <a:p>
          <a:r>
            <a:rPr lang="pt-BR" dirty="0"/>
            <a:t>Olá pessoal, eu queria pedir um minuto de sua atenção para poder mostrar o meu projeto-exemplo. </a:t>
          </a:r>
          <a:endParaRPr lang="en-US" dirty="0"/>
        </a:p>
      </dgm:t>
    </dgm:pt>
    <dgm:pt modelId="{EED6E94C-1467-43EB-95BC-F89A639AD9B0}" type="parTrans" cxnId="{9A927FA0-C84C-4769-AED7-F5525F8B1DCC}">
      <dgm:prSet/>
      <dgm:spPr/>
      <dgm:t>
        <a:bodyPr/>
        <a:lstStyle/>
        <a:p>
          <a:endParaRPr lang="en-US"/>
        </a:p>
      </dgm:t>
    </dgm:pt>
    <dgm:pt modelId="{0AAE29C9-6C8F-4AEB-8BBB-EDDD0F41395A}" type="sibTrans" cxnId="{9A927FA0-C84C-4769-AED7-F5525F8B1DCC}">
      <dgm:prSet/>
      <dgm:spPr/>
      <dgm:t>
        <a:bodyPr/>
        <a:lstStyle/>
        <a:p>
          <a:endParaRPr lang="en-US"/>
        </a:p>
      </dgm:t>
    </dgm:pt>
    <dgm:pt modelId="{F7BA0B19-5295-4F0F-A006-33660F3A700B}">
      <dgm:prSet/>
      <dgm:spPr/>
      <dgm:t>
        <a:bodyPr/>
        <a:lstStyle/>
        <a:p>
          <a:r>
            <a:rPr lang="pt-BR" dirty="0"/>
            <a:t>Mas antes de chegarmos à ele, primeiramente, quero fazer esta breve apresentação explicando, ponto a ponto, todos os itens que compõem esse mini game que estará baseado em uma das ODS da ONU. </a:t>
          </a:r>
          <a:endParaRPr lang="en-US" dirty="0"/>
        </a:p>
      </dgm:t>
    </dgm:pt>
    <dgm:pt modelId="{7B65C4F8-98D7-4970-AD5D-2FBDBCF0995F}" type="parTrans" cxnId="{C7BB2E7E-30FB-4945-B794-8B53D67EAC4C}">
      <dgm:prSet/>
      <dgm:spPr/>
      <dgm:t>
        <a:bodyPr/>
        <a:lstStyle/>
        <a:p>
          <a:endParaRPr lang="en-US"/>
        </a:p>
      </dgm:t>
    </dgm:pt>
    <dgm:pt modelId="{C490B687-ACAA-4067-A71E-B6DB86F5F26B}" type="sibTrans" cxnId="{C7BB2E7E-30FB-4945-B794-8B53D67EAC4C}">
      <dgm:prSet/>
      <dgm:spPr/>
      <dgm:t>
        <a:bodyPr/>
        <a:lstStyle/>
        <a:p>
          <a:endParaRPr lang="en-US"/>
        </a:p>
      </dgm:t>
    </dgm:pt>
    <dgm:pt modelId="{3BA58A05-2D4A-4C59-98C8-ECEBD185175E}">
      <dgm:prSet/>
      <dgm:spPr/>
      <dgm:t>
        <a:bodyPr/>
        <a:lstStyle/>
        <a:p>
          <a:r>
            <a:rPr lang="pt-BR" dirty="0"/>
            <a:t>Então vamos à ele? </a:t>
          </a:r>
          <a:endParaRPr lang="en-US" dirty="0"/>
        </a:p>
      </dgm:t>
    </dgm:pt>
    <dgm:pt modelId="{9CDDA322-A60C-4071-9BCE-42760ABE1856}" type="parTrans" cxnId="{2F986BB7-F0D4-4D0F-BD4E-8F71208379C2}">
      <dgm:prSet/>
      <dgm:spPr/>
      <dgm:t>
        <a:bodyPr/>
        <a:lstStyle/>
        <a:p>
          <a:endParaRPr lang="en-US"/>
        </a:p>
      </dgm:t>
    </dgm:pt>
    <dgm:pt modelId="{665673F0-9DD3-46BD-93A4-5219A8F6E011}" type="sibTrans" cxnId="{2F986BB7-F0D4-4D0F-BD4E-8F71208379C2}">
      <dgm:prSet/>
      <dgm:spPr/>
      <dgm:t>
        <a:bodyPr/>
        <a:lstStyle/>
        <a:p>
          <a:endParaRPr lang="en-US"/>
        </a:p>
      </dgm:t>
    </dgm:pt>
    <dgm:pt modelId="{3F2D0B09-7066-4A80-8C3A-D67218EBD349}" type="pres">
      <dgm:prSet presAssocID="{9B40434D-4C3F-4A51-A956-07F51EC7417B}" presName="linear" presStyleCnt="0">
        <dgm:presLayoutVars>
          <dgm:animLvl val="lvl"/>
          <dgm:resizeHandles val="exact"/>
        </dgm:presLayoutVars>
      </dgm:prSet>
      <dgm:spPr/>
    </dgm:pt>
    <dgm:pt modelId="{50652291-6339-413E-B591-6F2318722655}" type="pres">
      <dgm:prSet presAssocID="{9834355B-06CB-4D5C-938F-3702C08B5B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A97860-10A2-44D5-BB67-86793AE34422}" type="pres">
      <dgm:prSet presAssocID="{0AAE29C9-6C8F-4AEB-8BBB-EDDD0F41395A}" presName="spacer" presStyleCnt="0"/>
      <dgm:spPr/>
    </dgm:pt>
    <dgm:pt modelId="{FE0B1776-CCCE-4076-ADB7-389C08B5F365}" type="pres">
      <dgm:prSet presAssocID="{F7BA0B19-5295-4F0F-A006-33660F3A70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C60C1E-FF11-4E26-BE78-B47A69C3BFA8}" type="pres">
      <dgm:prSet presAssocID="{C490B687-ACAA-4067-A71E-B6DB86F5F26B}" presName="spacer" presStyleCnt="0"/>
      <dgm:spPr/>
    </dgm:pt>
    <dgm:pt modelId="{22665618-17FE-4A28-95C6-A171A1871195}" type="pres">
      <dgm:prSet presAssocID="{3BA58A05-2D4A-4C59-98C8-ECEBD18517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ECB931-7CE8-4B51-8301-0C9285E6043F}" type="presOf" srcId="{9B40434D-4C3F-4A51-A956-07F51EC7417B}" destId="{3F2D0B09-7066-4A80-8C3A-D67218EBD349}" srcOrd="0" destOrd="0" presId="urn:microsoft.com/office/officeart/2005/8/layout/vList2"/>
    <dgm:cxn modelId="{C7BB2E7E-30FB-4945-B794-8B53D67EAC4C}" srcId="{9B40434D-4C3F-4A51-A956-07F51EC7417B}" destId="{F7BA0B19-5295-4F0F-A006-33660F3A700B}" srcOrd="1" destOrd="0" parTransId="{7B65C4F8-98D7-4970-AD5D-2FBDBCF0995F}" sibTransId="{C490B687-ACAA-4067-A71E-B6DB86F5F26B}"/>
    <dgm:cxn modelId="{60B8AB99-5DE5-4C94-BC39-E647AD2F214F}" type="presOf" srcId="{9834355B-06CB-4D5C-938F-3702C08B5BEE}" destId="{50652291-6339-413E-B591-6F2318722655}" srcOrd="0" destOrd="0" presId="urn:microsoft.com/office/officeart/2005/8/layout/vList2"/>
    <dgm:cxn modelId="{9A927FA0-C84C-4769-AED7-F5525F8B1DCC}" srcId="{9B40434D-4C3F-4A51-A956-07F51EC7417B}" destId="{9834355B-06CB-4D5C-938F-3702C08B5BEE}" srcOrd="0" destOrd="0" parTransId="{EED6E94C-1467-43EB-95BC-F89A639AD9B0}" sibTransId="{0AAE29C9-6C8F-4AEB-8BBB-EDDD0F41395A}"/>
    <dgm:cxn modelId="{2A022AA6-0C74-4E21-BBF9-F4A2DA0EC6BB}" type="presOf" srcId="{3BA58A05-2D4A-4C59-98C8-ECEBD185175E}" destId="{22665618-17FE-4A28-95C6-A171A1871195}" srcOrd="0" destOrd="0" presId="urn:microsoft.com/office/officeart/2005/8/layout/vList2"/>
    <dgm:cxn modelId="{2F986BB7-F0D4-4D0F-BD4E-8F71208379C2}" srcId="{9B40434D-4C3F-4A51-A956-07F51EC7417B}" destId="{3BA58A05-2D4A-4C59-98C8-ECEBD185175E}" srcOrd="2" destOrd="0" parTransId="{9CDDA322-A60C-4071-9BCE-42760ABE1856}" sibTransId="{665673F0-9DD3-46BD-93A4-5219A8F6E011}"/>
    <dgm:cxn modelId="{6F10C5CC-F8F8-40FC-88A4-C5FCAAFBB66C}" type="presOf" srcId="{F7BA0B19-5295-4F0F-A006-33660F3A700B}" destId="{FE0B1776-CCCE-4076-ADB7-389C08B5F365}" srcOrd="0" destOrd="0" presId="urn:microsoft.com/office/officeart/2005/8/layout/vList2"/>
    <dgm:cxn modelId="{EC179BA6-5687-4741-AD63-AA5D557EE347}" type="presParOf" srcId="{3F2D0B09-7066-4A80-8C3A-D67218EBD349}" destId="{50652291-6339-413E-B591-6F2318722655}" srcOrd="0" destOrd="0" presId="urn:microsoft.com/office/officeart/2005/8/layout/vList2"/>
    <dgm:cxn modelId="{3BEE974B-22C9-4C40-AA1C-75BEF8F522B6}" type="presParOf" srcId="{3F2D0B09-7066-4A80-8C3A-D67218EBD349}" destId="{1CA97860-10A2-44D5-BB67-86793AE34422}" srcOrd="1" destOrd="0" presId="urn:microsoft.com/office/officeart/2005/8/layout/vList2"/>
    <dgm:cxn modelId="{85A2854D-84FE-498B-8AE6-33F87FBE4A1A}" type="presParOf" srcId="{3F2D0B09-7066-4A80-8C3A-D67218EBD349}" destId="{FE0B1776-CCCE-4076-ADB7-389C08B5F365}" srcOrd="2" destOrd="0" presId="urn:microsoft.com/office/officeart/2005/8/layout/vList2"/>
    <dgm:cxn modelId="{4CB5F7B8-A750-4E13-AB30-0DA11E298B0D}" type="presParOf" srcId="{3F2D0B09-7066-4A80-8C3A-D67218EBD349}" destId="{FBC60C1E-FF11-4E26-BE78-B47A69C3BFA8}" srcOrd="3" destOrd="0" presId="urn:microsoft.com/office/officeart/2005/8/layout/vList2"/>
    <dgm:cxn modelId="{624EFBC9-24CA-43A0-8350-1D8A7BC8E64C}" type="presParOf" srcId="{3F2D0B09-7066-4A80-8C3A-D67218EBD349}" destId="{22665618-17FE-4A28-95C6-A171A18711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EDBAF7-1F31-47F4-AEAE-55186B5340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E8D75E-247B-4887-AD4C-2218FDC730C6}">
      <dgm:prSet/>
      <dgm:spPr/>
      <dgm:t>
        <a:bodyPr/>
        <a:lstStyle/>
        <a:p>
          <a:r>
            <a:rPr lang="pt-BR"/>
            <a:t>Chegamos ao “tópico de milhões” que iremos subdividir em duas partes.</a:t>
          </a:r>
          <a:br>
            <a:rPr lang="pt-BR"/>
          </a:br>
          <a:br>
            <a:rPr lang="pt-BR"/>
          </a:br>
          <a:r>
            <a:rPr lang="pt-BR"/>
            <a:t>A primeira e talvez a mais importante de todas: </a:t>
          </a:r>
          <a:endParaRPr lang="en-US"/>
        </a:p>
      </dgm:t>
    </dgm:pt>
    <dgm:pt modelId="{35D2A7F8-4D9C-4989-9E81-73160AE9467E}" type="parTrans" cxnId="{D5F30027-0EB6-4DC1-93EA-E3811AFEDC8E}">
      <dgm:prSet/>
      <dgm:spPr/>
      <dgm:t>
        <a:bodyPr/>
        <a:lstStyle/>
        <a:p>
          <a:endParaRPr lang="en-US"/>
        </a:p>
      </dgm:t>
    </dgm:pt>
    <dgm:pt modelId="{6FA7F379-3BF2-4306-8AC6-FCF9C3142332}" type="sibTrans" cxnId="{D5F30027-0EB6-4DC1-93EA-E3811AFEDC8E}">
      <dgm:prSet/>
      <dgm:spPr/>
      <dgm:t>
        <a:bodyPr/>
        <a:lstStyle/>
        <a:p>
          <a:endParaRPr lang="en-US"/>
        </a:p>
      </dgm:t>
    </dgm:pt>
    <dgm:pt modelId="{D743670D-894F-4377-861D-A141A9B18DE1}">
      <dgm:prSet/>
      <dgm:spPr/>
      <dgm:t>
        <a:bodyPr/>
        <a:lstStyle/>
        <a:p>
          <a:r>
            <a:rPr lang="pt-BR"/>
            <a:t>O nosso projeto de fase única irá ser inteiramente centrado na </a:t>
          </a:r>
          <a:r>
            <a:rPr lang="pt-BR" b="1"/>
            <a:t>Unity</a:t>
          </a:r>
          <a:r>
            <a:rPr lang="pt-BR"/>
            <a:t> e posteriormente a isso iremos disponibilizar em duas plataformas que são o </a:t>
          </a:r>
          <a:r>
            <a:rPr lang="pt-BR" b="1"/>
            <a:t>GitHub </a:t>
          </a:r>
          <a:r>
            <a:rPr lang="pt-BR"/>
            <a:t>e o </a:t>
          </a:r>
          <a:r>
            <a:rPr lang="pt-BR" b="1"/>
            <a:t>Game Jolt </a:t>
          </a:r>
          <a:r>
            <a:rPr lang="pt-BR"/>
            <a:t>e é aí que entraria o segundo tópico que se conectará com o primeiro! Todo o planejamento ficará centrado nas plataformas de gerenciamento de projeto, entre os quais destaco o </a:t>
          </a:r>
          <a:r>
            <a:rPr lang="pt-BR" b="1"/>
            <a:t>Trello, PowerPoint, Drive (o Docs)</a:t>
          </a:r>
          <a:r>
            <a:rPr lang="pt-BR"/>
            <a:t> e a nossa equipe ficaria restrita a um único membro que estará encarregado de elaborar toda a documentação e de testar esse mini game.</a:t>
          </a:r>
          <a:endParaRPr lang="en-US"/>
        </a:p>
      </dgm:t>
    </dgm:pt>
    <dgm:pt modelId="{0271F4A9-C9D7-41C6-AE40-5B336DFF55D3}" type="parTrans" cxnId="{65561942-4A23-4B0F-A58B-99AEF80E88CA}">
      <dgm:prSet/>
      <dgm:spPr/>
      <dgm:t>
        <a:bodyPr/>
        <a:lstStyle/>
        <a:p>
          <a:endParaRPr lang="en-US"/>
        </a:p>
      </dgm:t>
    </dgm:pt>
    <dgm:pt modelId="{F0A8ADAE-B4CB-4253-8865-1F1C75E67581}" type="sibTrans" cxnId="{65561942-4A23-4B0F-A58B-99AEF80E88CA}">
      <dgm:prSet/>
      <dgm:spPr/>
      <dgm:t>
        <a:bodyPr/>
        <a:lstStyle/>
        <a:p>
          <a:endParaRPr lang="en-US"/>
        </a:p>
      </dgm:t>
    </dgm:pt>
    <dgm:pt modelId="{459F00EB-4A42-4366-A1A1-C4A0FA09284B}" type="pres">
      <dgm:prSet presAssocID="{26EDBAF7-1F31-47F4-AEAE-55186B5340D1}" presName="root" presStyleCnt="0">
        <dgm:presLayoutVars>
          <dgm:dir/>
          <dgm:resizeHandles val="exact"/>
        </dgm:presLayoutVars>
      </dgm:prSet>
      <dgm:spPr/>
    </dgm:pt>
    <dgm:pt modelId="{4C559EC1-8082-43CE-8C09-1918CBB0D3AE}" type="pres">
      <dgm:prSet presAssocID="{23E8D75E-247B-4887-AD4C-2218FDC730C6}" presName="compNode" presStyleCnt="0"/>
      <dgm:spPr/>
    </dgm:pt>
    <dgm:pt modelId="{657463DD-C3C1-477F-8B35-0327EAE62C61}" type="pres">
      <dgm:prSet presAssocID="{23E8D75E-247B-4887-AD4C-2218FDC730C6}" presName="bgRect" presStyleLbl="bgShp" presStyleIdx="0" presStyleCnt="2"/>
      <dgm:spPr/>
    </dgm:pt>
    <dgm:pt modelId="{90F607B9-5E9C-4830-914D-0E469487205C}" type="pres">
      <dgm:prSet presAssocID="{23E8D75E-247B-4887-AD4C-2218FDC730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1DCC8FD4-7A0A-498B-9913-696CDB94DD7B}" type="pres">
      <dgm:prSet presAssocID="{23E8D75E-247B-4887-AD4C-2218FDC730C6}" presName="spaceRect" presStyleCnt="0"/>
      <dgm:spPr/>
    </dgm:pt>
    <dgm:pt modelId="{A40C4A8C-F2EC-4081-BBB4-0377DCD2C75C}" type="pres">
      <dgm:prSet presAssocID="{23E8D75E-247B-4887-AD4C-2218FDC730C6}" presName="parTx" presStyleLbl="revTx" presStyleIdx="0" presStyleCnt="2">
        <dgm:presLayoutVars>
          <dgm:chMax val="0"/>
          <dgm:chPref val="0"/>
        </dgm:presLayoutVars>
      </dgm:prSet>
      <dgm:spPr/>
    </dgm:pt>
    <dgm:pt modelId="{72DDEDD7-FDF6-4273-90DB-ADF3B50FED55}" type="pres">
      <dgm:prSet presAssocID="{6FA7F379-3BF2-4306-8AC6-FCF9C3142332}" presName="sibTrans" presStyleCnt="0"/>
      <dgm:spPr/>
    </dgm:pt>
    <dgm:pt modelId="{803E851C-5181-4DCC-9A8C-DD529A916474}" type="pres">
      <dgm:prSet presAssocID="{D743670D-894F-4377-861D-A141A9B18DE1}" presName="compNode" presStyleCnt="0"/>
      <dgm:spPr/>
    </dgm:pt>
    <dgm:pt modelId="{BFB989F9-CF9D-41F3-8071-C2F9192D1436}" type="pres">
      <dgm:prSet presAssocID="{D743670D-894F-4377-861D-A141A9B18DE1}" presName="bgRect" presStyleLbl="bgShp" presStyleIdx="1" presStyleCnt="2"/>
      <dgm:spPr/>
    </dgm:pt>
    <dgm:pt modelId="{A4B7B65E-2CB6-4779-BA6A-6197B86C7E59}" type="pres">
      <dgm:prSet presAssocID="{D743670D-894F-4377-861D-A141A9B18D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xões"/>
        </a:ext>
      </dgm:extLst>
    </dgm:pt>
    <dgm:pt modelId="{0F55F79E-211C-4298-AE58-3871BE2DA26F}" type="pres">
      <dgm:prSet presAssocID="{D743670D-894F-4377-861D-A141A9B18DE1}" presName="spaceRect" presStyleCnt="0"/>
      <dgm:spPr/>
    </dgm:pt>
    <dgm:pt modelId="{3669E9C2-911A-4A99-9B2C-3394FDBB4E8D}" type="pres">
      <dgm:prSet presAssocID="{D743670D-894F-4377-861D-A141A9B18DE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F30027-0EB6-4DC1-93EA-E3811AFEDC8E}" srcId="{26EDBAF7-1F31-47F4-AEAE-55186B5340D1}" destId="{23E8D75E-247B-4887-AD4C-2218FDC730C6}" srcOrd="0" destOrd="0" parTransId="{35D2A7F8-4D9C-4989-9E81-73160AE9467E}" sibTransId="{6FA7F379-3BF2-4306-8AC6-FCF9C3142332}"/>
    <dgm:cxn modelId="{C9CD633C-7248-4182-8151-6A080154AD70}" type="presOf" srcId="{26EDBAF7-1F31-47F4-AEAE-55186B5340D1}" destId="{459F00EB-4A42-4366-A1A1-C4A0FA09284B}" srcOrd="0" destOrd="0" presId="urn:microsoft.com/office/officeart/2018/2/layout/IconVerticalSolidList"/>
    <dgm:cxn modelId="{65561942-4A23-4B0F-A58B-99AEF80E88CA}" srcId="{26EDBAF7-1F31-47F4-AEAE-55186B5340D1}" destId="{D743670D-894F-4377-861D-A141A9B18DE1}" srcOrd="1" destOrd="0" parTransId="{0271F4A9-C9D7-41C6-AE40-5B336DFF55D3}" sibTransId="{F0A8ADAE-B4CB-4253-8865-1F1C75E67581}"/>
    <dgm:cxn modelId="{FEAF8BD3-8630-4247-A7DD-4DA7AA68E0D8}" type="presOf" srcId="{23E8D75E-247B-4887-AD4C-2218FDC730C6}" destId="{A40C4A8C-F2EC-4081-BBB4-0377DCD2C75C}" srcOrd="0" destOrd="0" presId="urn:microsoft.com/office/officeart/2018/2/layout/IconVerticalSolidList"/>
    <dgm:cxn modelId="{558ED0E0-E581-490E-BD10-F9A4590660EC}" type="presOf" srcId="{D743670D-894F-4377-861D-A141A9B18DE1}" destId="{3669E9C2-911A-4A99-9B2C-3394FDBB4E8D}" srcOrd="0" destOrd="0" presId="urn:microsoft.com/office/officeart/2018/2/layout/IconVerticalSolidList"/>
    <dgm:cxn modelId="{133975FE-9B17-45B1-808A-164C054E42CD}" type="presParOf" srcId="{459F00EB-4A42-4366-A1A1-C4A0FA09284B}" destId="{4C559EC1-8082-43CE-8C09-1918CBB0D3AE}" srcOrd="0" destOrd="0" presId="urn:microsoft.com/office/officeart/2018/2/layout/IconVerticalSolidList"/>
    <dgm:cxn modelId="{8B0E5F1E-03AD-48AA-B336-09EF8D9A0F9E}" type="presParOf" srcId="{4C559EC1-8082-43CE-8C09-1918CBB0D3AE}" destId="{657463DD-C3C1-477F-8B35-0327EAE62C61}" srcOrd="0" destOrd="0" presId="urn:microsoft.com/office/officeart/2018/2/layout/IconVerticalSolidList"/>
    <dgm:cxn modelId="{57CC730D-75B3-44E3-8209-E822C818AB99}" type="presParOf" srcId="{4C559EC1-8082-43CE-8C09-1918CBB0D3AE}" destId="{90F607B9-5E9C-4830-914D-0E469487205C}" srcOrd="1" destOrd="0" presId="urn:microsoft.com/office/officeart/2018/2/layout/IconVerticalSolidList"/>
    <dgm:cxn modelId="{9320ECE7-B0C7-46E6-9284-86481A358288}" type="presParOf" srcId="{4C559EC1-8082-43CE-8C09-1918CBB0D3AE}" destId="{1DCC8FD4-7A0A-498B-9913-696CDB94DD7B}" srcOrd="2" destOrd="0" presId="urn:microsoft.com/office/officeart/2018/2/layout/IconVerticalSolidList"/>
    <dgm:cxn modelId="{228E1291-745B-463F-8F93-E4FDD16D9C0E}" type="presParOf" srcId="{4C559EC1-8082-43CE-8C09-1918CBB0D3AE}" destId="{A40C4A8C-F2EC-4081-BBB4-0377DCD2C75C}" srcOrd="3" destOrd="0" presId="urn:microsoft.com/office/officeart/2018/2/layout/IconVerticalSolidList"/>
    <dgm:cxn modelId="{00986937-603E-4447-A9E6-6ACC638361DE}" type="presParOf" srcId="{459F00EB-4A42-4366-A1A1-C4A0FA09284B}" destId="{72DDEDD7-FDF6-4273-90DB-ADF3B50FED55}" srcOrd="1" destOrd="0" presId="urn:microsoft.com/office/officeart/2018/2/layout/IconVerticalSolidList"/>
    <dgm:cxn modelId="{CCA2AC69-7344-42EE-A353-2C56EDFC9565}" type="presParOf" srcId="{459F00EB-4A42-4366-A1A1-C4A0FA09284B}" destId="{803E851C-5181-4DCC-9A8C-DD529A916474}" srcOrd="2" destOrd="0" presId="urn:microsoft.com/office/officeart/2018/2/layout/IconVerticalSolidList"/>
    <dgm:cxn modelId="{C5242105-99F6-422D-80BE-547762BDE2BA}" type="presParOf" srcId="{803E851C-5181-4DCC-9A8C-DD529A916474}" destId="{BFB989F9-CF9D-41F3-8071-C2F9192D1436}" srcOrd="0" destOrd="0" presId="urn:microsoft.com/office/officeart/2018/2/layout/IconVerticalSolidList"/>
    <dgm:cxn modelId="{E0D0314B-ED1C-4DFC-ABCB-1BA48EA4D025}" type="presParOf" srcId="{803E851C-5181-4DCC-9A8C-DD529A916474}" destId="{A4B7B65E-2CB6-4779-BA6A-6197B86C7E59}" srcOrd="1" destOrd="0" presId="urn:microsoft.com/office/officeart/2018/2/layout/IconVerticalSolidList"/>
    <dgm:cxn modelId="{5114595F-3264-439A-AD4E-05FA13D0DDDE}" type="presParOf" srcId="{803E851C-5181-4DCC-9A8C-DD529A916474}" destId="{0F55F79E-211C-4298-AE58-3871BE2DA26F}" srcOrd="2" destOrd="0" presId="urn:microsoft.com/office/officeart/2018/2/layout/IconVerticalSolidList"/>
    <dgm:cxn modelId="{D0950DEF-1756-4772-A0AC-E97F915FB737}" type="presParOf" srcId="{803E851C-5181-4DCC-9A8C-DD529A916474}" destId="{3669E9C2-911A-4A99-9B2C-3394FDBB4E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52291-6339-413E-B591-6F2318722655}">
      <dsp:nvSpPr>
        <dsp:cNvPr id="0" name=""/>
        <dsp:cNvSpPr/>
      </dsp:nvSpPr>
      <dsp:spPr>
        <a:xfrm>
          <a:off x="0" y="69690"/>
          <a:ext cx="9437159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Olá pessoal, eu queria pedir um minuto de sua atenção para poder mostrar o meu projeto-exemplo. </a:t>
          </a:r>
          <a:endParaRPr lang="en-US" sz="2100" kern="1200" dirty="0"/>
        </a:p>
      </dsp:txBody>
      <dsp:txXfrm>
        <a:off x="57347" y="127037"/>
        <a:ext cx="9322465" cy="1060059"/>
      </dsp:txXfrm>
    </dsp:sp>
    <dsp:sp modelId="{FE0B1776-CCCE-4076-ADB7-389C08B5F365}">
      <dsp:nvSpPr>
        <dsp:cNvPr id="0" name=""/>
        <dsp:cNvSpPr/>
      </dsp:nvSpPr>
      <dsp:spPr>
        <a:xfrm>
          <a:off x="0" y="1304923"/>
          <a:ext cx="9437159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Mas antes de chegarmos à ele, primeiramente, quero fazer esta breve apresentação explicando, ponto a ponto, todos os itens que compõem esse mini game que estará baseado em uma das ODS da ONU. </a:t>
          </a:r>
          <a:endParaRPr lang="en-US" sz="2100" kern="1200" dirty="0"/>
        </a:p>
      </dsp:txBody>
      <dsp:txXfrm>
        <a:off x="57347" y="1362270"/>
        <a:ext cx="9322465" cy="1060059"/>
      </dsp:txXfrm>
    </dsp:sp>
    <dsp:sp modelId="{22665618-17FE-4A28-95C6-A171A1871195}">
      <dsp:nvSpPr>
        <dsp:cNvPr id="0" name=""/>
        <dsp:cNvSpPr/>
      </dsp:nvSpPr>
      <dsp:spPr>
        <a:xfrm>
          <a:off x="0" y="2540156"/>
          <a:ext cx="9437159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Então vamos à ele? </a:t>
          </a:r>
          <a:endParaRPr lang="en-US" sz="2100" kern="1200" dirty="0"/>
        </a:p>
      </dsp:txBody>
      <dsp:txXfrm>
        <a:off x="57347" y="2597503"/>
        <a:ext cx="9322465" cy="1060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63DD-C3C1-477F-8B35-0327EAE62C61}">
      <dsp:nvSpPr>
        <dsp:cNvPr id="0" name=""/>
        <dsp:cNvSpPr/>
      </dsp:nvSpPr>
      <dsp:spPr>
        <a:xfrm>
          <a:off x="0" y="296169"/>
          <a:ext cx="10131425" cy="12692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607B9-5E9C-4830-914D-0E469487205C}">
      <dsp:nvSpPr>
        <dsp:cNvPr id="0" name=""/>
        <dsp:cNvSpPr/>
      </dsp:nvSpPr>
      <dsp:spPr>
        <a:xfrm>
          <a:off x="383963" y="581762"/>
          <a:ext cx="698114" cy="6981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C4A8C-F2EC-4081-BBB4-0377DCD2C75C}">
      <dsp:nvSpPr>
        <dsp:cNvPr id="0" name=""/>
        <dsp:cNvSpPr/>
      </dsp:nvSpPr>
      <dsp:spPr>
        <a:xfrm>
          <a:off x="1466041" y="296169"/>
          <a:ext cx="8665383" cy="1269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34" tIns="134334" rIns="134334" bIns="1343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Chegamos ao “tópico de milhões” que iremos subdividir em duas partes.</a:t>
          </a:r>
          <a:br>
            <a:rPr lang="pt-BR" sz="1400" kern="1200"/>
          </a:br>
          <a:br>
            <a:rPr lang="pt-BR" sz="1400" kern="1200"/>
          </a:br>
          <a:r>
            <a:rPr lang="pt-BR" sz="1400" kern="1200"/>
            <a:t>A primeira e talvez a mais importante de todas: </a:t>
          </a:r>
          <a:endParaRPr lang="en-US" sz="1400" kern="1200"/>
        </a:p>
      </dsp:txBody>
      <dsp:txXfrm>
        <a:off x="1466041" y="296169"/>
        <a:ext cx="8665383" cy="1269299"/>
      </dsp:txXfrm>
    </dsp:sp>
    <dsp:sp modelId="{BFB989F9-CF9D-41F3-8071-C2F9192D1436}">
      <dsp:nvSpPr>
        <dsp:cNvPr id="0" name=""/>
        <dsp:cNvSpPr/>
      </dsp:nvSpPr>
      <dsp:spPr>
        <a:xfrm>
          <a:off x="0" y="1819329"/>
          <a:ext cx="10131425" cy="12692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7B65E-2CB6-4779-BA6A-6197B86C7E59}">
      <dsp:nvSpPr>
        <dsp:cNvPr id="0" name=""/>
        <dsp:cNvSpPr/>
      </dsp:nvSpPr>
      <dsp:spPr>
        <a:xfrm>
          <a:off x="383963" y="2104921"/>
          <a:ext cx="698114" cy="6981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9E9C2-911A-4A99-9B2C-3394FDBB4E8D}">
      <dsp:nvSpPr>
        <dsp:cNvPr id="0" name=""/>
        <dsp:cNvSpPr/>
      </dsp:nvSpPr>
      <dsp:spPr>
        <a:xfrm>
          <a:off x="1466041" y="1819329"/>
          <a:ext cx="8665383" cy="1269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34" tIns="134334" rIns="134334" bIns="1343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 nosso projeto de fase única irá ser inteiramente centrado na </a:t>
          </a:r>
          <a:r>
            <a:rPr lang="pt-BR" sz="1400" b="1" kern="1200"/>
            <a:t>Unity</a:t>
          </a:r>
          <a:r>
            <a:rPr lang="pt-BR" sz="1400" kern="1200"/>
            <a:t> e posteriormente a isso iremos disponibilizar em duas plataformas que são o </a:t>
          </a:r>
          <a:r>
            <a:rPr lang="pt-BR" sz="1400" b="1" kern="1200"/>
            <a:t>GitHub </a:t>
          </a:r>
          <a:r>
            <a:rPr lang="pt-BR" sz="1400" kern="1200"/>
            <a:t>e o </a:t>
          </a:r>
          <a:r>
            <a:rPr lang="pt-BR" sz="1400" b="1" kern="1200"/>
            <a:t>Game Jolt </a:t>
          </a:r>
          <a:r>
            <a:rPr lang="pt-BR" sz="1400" kern="1200"/>
            <a:t>e é aí que entraria o segundo tópico que se conectará com o primeiro! Todo o planejamento ficará centrado nas plataformas de gerenciamento de projeto, entre os quais destaco o </a:t>
          </a:r>
          <a:r>
            <a:rPr lang="pt-BR" sz="1400" b="1" kern="1200"/>
            <a:t>Trello, PowerPoint, Drive (o Docs)</a:t>
          </a:r>
          <a:r>
            <a:rPr lang="pt-BR" sz="1400" kern="1200"/>
            <a:t> e a nossa equipe ficaria restrita a um único membro que estará encarregado de elaborar toda a documentação e de testar esse mini game.</a:t>
          </a:r>
          <a:endParaRPr lang="en-US" sz="1400" kern="1200"/>
        </a:p>
      </dsp:txBody>
      <dsp:txXfrm>
        <a:off x="1466041" y="1819329"/>
        <a:ext cx="8665383" cy="126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03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90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07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72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95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584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3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47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0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0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44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1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05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5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7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99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51295E-0162-4224-8E93-B6B97DB890DE}" type="datetimeFigureOut">
              <a:rPr lang="pt-BR" smtClean="0"/>
              <a:t>16/09/2022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2AE946-5E84-436A-8FA0-C4EFAF89C8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47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templates/packs/space-shooter-free-107260" TargetMode="External"/><Relationship Id="rId7" Type="http://schemas.openxmlformats.org/officeDocument/2006/relationships/hyperlink" Target="https://www.youtube.com/watch?v=BB8Bc1BhudE" TargetMode="External"/><Relationship Id="rId2" Type="http://schemas.openxmlformats.org/officeDocument/2006/relationships/hyperlink" Target="https://unescoportugal.mne.gov.pt/images/ods16_titulo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djogos.com.br/jogo.php?id=1511" TargetMode="External"/><Relationship Id="rId5" Type="http://schemas.openxmlformats.org/officeDocument/2006/relationships/hyperlink" Target="https://pt.m.wikipedia.org/wiki/Ficheiro:DJCTQ_-_16.svg" TargetMode="External"/><Relationship Id="rId4" Type="http://schemas.openxmlformats.org/officeDocument/2006/relationships/hyperlink" Target="https://pt.m.wikipedia.org/wiki/Ficheiro:DJCTQ_-_14.sv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Fórmulas matemáticas complexas em um quadro negro">
            <a:extLst>
              <a:ext uri="{FF2B5EF4-FFF2-40B4-BE49-F238E27FC236}">
                <a16:creationId xmlns:a16="http://schemas.microsoft.com/office/drawing/2014/main" id="{13E8216C-20AE-69CB-762F-0935D354B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0F1A70-B8D8-8329-7763-113F695D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Projeto-Exemplo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14378-E944-8F13-E120-DAC29CDD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Um projeto de milhões...</a:t>
            </a:r>
          </a:p>
        </p:txBody>
      </p:sp>
    </p:spTree>
    <p:extLst>
      <p:ext uri="{BB962C8B-B14F-4D97-AF65-F5344CB8AC3E}">
        <p14:creationId xmlns:p14="http://schemas.microsoft.com/office/powerpoint/2010/main" val="12190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7668B-054D-04DA-7948-28D017B0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/>
              <a:t>Alguns jogos que podem se encaixar no contexto</a:t>
            </a:r>
          </a:p>
        </p:txBody>
      </p:sp>
      <p:pic>
        <p:nvPicPr>
          <p:cNvPr id="4" name="Picture 3" descr="Uma pilha de dados em um jogo de tabuleiro">
            <a:extLst>
              <a:ext uri="{FF2B5EF4-FFF2-40B4-BE49-F238E27FC236}">
                <a16:creationId xmlns:a16="http://schemas.microsoft.com/office/drawing/2014/main" id="{C2AA00D9-118C-6FBE-FBA8-871A06EEF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811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39936-3360-B771-4691-E00224E2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 fontScale="92500" lnSpcReduction="20000"/>
          </a:bodyPr>
          <a:lstStyle/>
          <a:p>
            <a:r>
              <a:rPr lang="pt-BR" sz="1500" dirty="0"/>
              <a:t>Para esse jogo especifico, me inspirei basicamente nos chamados “Space Shooters” (atirador espacial traduzindo para o Português</a:t>
            </a:r>
            <a:r>
              <a:rPr lang="pt-BR" sz="1500" i="1" dirty="0"/>
              <a:t>)</a:t>
            </a:r>
            <a:r>
              <a:rPr lang="pt-BR" sz="1500" dirty="0"/>
              <a:t> onde o protagonista principal é basicamente uma nave onde ela precisaria movê-la em todos os sentidos e consequentemente romper os alvos que aparecem na tela sem ser surpreendido, e existem vários desses jogos voltados a essa área.</a:t>
            </a:r>
          </a:p>
          <a:p>
            <a:r>
              <a:rPr lang="pt-BR" sz="1500" dirty="0"/>
              <a:t>Podemos citar: </a:t>
            </a:r>
          </a:p>
          <a:p>
            <a:r>
              <a:rPr lang="pt-BR" sz="1500" dirty="0"/>
              <a:t>1945 Air Force: Jogos de Tiro, Galaxiga: Arcade 80s clássico, Galaxy Force II (foto em destaque), Falcon Squadron, entre outros.</a:t>
            </a:r>
          </a:p>
        </p:txBody>
      </p:sp>
      <p:pic>
        <p:nvPicPr>
          <p:cNvPr id="2052" name="Picture 4" descr="Galaxy Force II | ギャラクシーフォースII para Mega Drive (1991) | BD Jogos">
            <a:extLst>
              <a:ext uri="{FF2B5EF4-FFF2-40B4-BE49-F238E27FC236}">
                <a16:creationId xmlns:a16="http://schemas.microsoft.com/office/drawing/2014/main" id="{6DF6FBF5-082C-3386-0F02-5D2E46A1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 b="33684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ownload do APK de Falcon Squadron para Android">
            <a:extLst>
              <a:ext uri="{FF2B5EF4-FFF2-40B4-BE49-F238E27FC236}">
                <a16:creationId xmlns:a16="http://schemas.microsoft.com/office/drawing/2014/main" id="{53801734-2AB2-71B6-472F-86540CED1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9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E935-FBAE-AB61-D8FF-ECD07C49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684A2-0F5E-B0FB-BEB2-21BA86949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https://unescoportugal.mne.gov.pt/images/ods16_titulo.png</a:t>
            </a:r>
            <a:endParaRPr lang="pt-BR" dirty="0"/>
          </a:p>
          <a:p>
            <a:r>
              <a:rPr lang="pt-BR" dirty="0">
                <a:hlinkClick r:id="rId3"/>
              </a:rPr>
              <a:t>https://assetstore.unity.com/packages/templates/packs/space-shooter-free-107260</a:t>
            </a:r>
            <a:endParaRPr lang="pt-BR" dirty="0"/>
          </a:p>
          <a:p>
            <a:r>
              <a:rPr lang="pt-BR" dirty="0">
                <a:hlinkClick r:id="rId4"/>
              </a:rPr>
              <a:t>https://pt.m.wikipedia.org/wiki/Ficheiro:DJCTQ_-_14.svg</a:t>
            </a:r>
            <a:endParaRPr lang="pt-BR" dirty="0"/>
          </a:p>
          <a:p>
            <a:r>
              <a:rPr lang="pt-BR" dirty="0">
                <a:hlinkClick r:id="rId5"/>
              </a:rPr>
              <a:t>https://pt.m.wikipedia.org/wiki/Ficheiro:DJCTQ_-_16.svg</a:t>
            </a:r>
            <a:endParaRPr lang="pt-BR" dirty="0"/>
          </a:p>
          <a:p>
            <a:r>
              <a:rPr lang="pt-BR" dirty="0">
                <a:hlinkClick r:id="rId6"/>
              </a:rPr>
              <a:t>https://bdjogos.com.br/jogo.php?id=1511</a:t>
            </a:r>
            <a:endParaRPr lang="pt-BR" dirty="0"/>
          </a:p>
          <a:p>
            <a:r>
              <a:rPr lang="pt-BR" dirty="0">
                <a:hlinkClick r:id="rId7"/>
              </a:rPr>
              <a:t>https://www.youtube.com/watch?v=BB8Bc1BhudE</a:t>
            </a:r>
            <a:r>
              <a:rPr lang="pt-BR" dirty="0"/>
              <a:t> (vale a pena assistirem...)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7BC83-BD72-D88C-83AC-AA0C5A44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b="1" dirty="0"/>
              <a:t>Breve</a:t>
            </a:r>
            <a:r>
              <a:rPr lang="pt-BR" dirty="0"/>
              <a:t> Apresentação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C33F9CA-0594-F245-2D7D-D133EB98B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540314"/>
              </p:ext>
            </p:extLst>
          </p:nvPr>
        </p:nvGraphicFramePr>
        <p:xfrm>
          <a:off x="1380067" y="2006601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3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Quadrado e retângulo 3D">
            <a:extLst>
              <a:ext uri="{FF2B5EF4-FFF2-40B4-BE49-F238E27FC236}">
                <a16:creationId xmlns:a16="http://schemas.microsoft.com/office/drawing/2014/main" id="{816B357A-956A-8605-2827-49573762D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8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3D76B4-884A-51C9-04A1-94655877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 OD’s escolhida é...</a:t>
            </a:r>
          </a:p>
        </p:txBody>
      </p:sp>
    </p:spTree>
    <p:extLst>
      <p:ext uri="{BB962C8B-B14F-4D97-AF65-F5344CB8AC3E}">
        <p14:creationId xmlns:p14="http://schemas.microsoft.com/office/powerpoint/2010/main" val="2971277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77CFDE-776C-7252-815F-978EF90A19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3368" y="2950137"/>
            <a:ext cx="4776288" cy="203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7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8992D-2CF5-68FB-2B05-4441D4B71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519E81-B705-7FCE-38FB-99FE77F1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Projeto em si... Ponto por Ponto.</a:t>
            </a:r>
          </a:p>
        </p:txBody>
      </p:sp>
    </p:spTree>
    <p:extLst>
      <p:ext uri="{BB962C8B-B14F-4D97-AF65-F5344CB8AC3E}">
        <p14:creationId xmlns:p14="http://schemas.microsoft.com/office/powerpoint/2010/main" val="3601264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132157-4B01-2DB0-9FC8-74C1D9B9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pt-BR"/>
              <a:t>O nosso mini game é </a:t>
            </a:r>
            <a:r>
              <a:rPr lang="pt-BR" b="1"/>
              <a:t>classificado</a:t>
            </a:r>
            <a:r>
              <a:rPr lang="pt-BR"/>
              <a:t> como sendo um shooter cujo objetivo é fazer com que o nosso personagem consiga destruir os boss num curto espaço de tempo sem sofrer nenhum dano. Para tal, o jogador precisaria utilizar apenas o mouse e as teclas para poder destruir-os.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2872668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4F8DA-ED66-81A9-9F35-756CA64F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Diante desse contexto, um dos pontos essenciais do mini game é o fato da utilização de um asset 100% </a:t>
            </a:r>
            <a:r>
              <a:rPr lang="pt-BR" i="1">
                <a:solidFill>
                  <a:schemeClr val="tx1">
                    <a:lumMod val="85000"/>
                    <a:lumOff val="15000"/>
                  </a:schemeClr>
                </a:solidFill>
              </a:rPr>
              <a:t>free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 adquirido na Asset Store da Unity cujo cenário é inteiramente futurístico, o que nos dá a entender que esse atirador enfrentará esses boss que podem o surpreender. </a:t>
            </a:r>
          </a:p>
          <a:p>
            <a:pPr marL="0" indent="0">
              <a:buNone/>
            </a:pP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Para isso, o jogador precisará ativar da sua concentração e atirar bastante para poder romper os boss sem levar nenhum dano.</a:t>
            </a:r>
          </a:p>
        </p:txBody>
      </p:sp>
    </p:spTree>
    <p:extLst>
      <p:ext uri="{BB962C8B-B14F-4D97-AF65-F5344CB8AC3E}">
        <p14:creationId xmlns:p14="http://schemas.microsoft.com/office/powerpoint/2010/main" val="1427977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36B9E30-6420-E217-C6CD-449CAABFB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2" b="14473"/>
          <a:stretch/>
        </p:blipFill>
        <p:spPr bwMode="auto">
          <a:xfrm>
            <a:off x="20" y="1"/>
            <a:ext cx="46359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890FEB-72D5-883F-35C5-1BA95F891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2" b="14152"/>
          <a:stretch/>
        </p:blipFill>
        <p:spPr bwMode="auto">
          <a:xfrm>
            <a:off x="20" y="3429001"/>
            <a:ext cx="4635988" cy="342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4E57998-7D20-4BE8-9019-4A4122CE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590" y="3429000"/>
            <a:ext cx="4637598" cy="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08F70-A17B-1ADA-74DD-36C38B80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92" y="2142067"/>
            <a:ext cx="5550334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O público-alvo e a classificação indicativa, </a:t>
            </a:r>
            <a:r>
              <a:rPr lang="pt-BR" b="1"/>
              <a:t>respectivamente</a:t>
            </a:r>
            <a:r>
              <a:rPr lang="pt-BR"/>
              <a:t>, para esse jogo são centrados em dois tópicos:</a:t>
            </a:r>
          </a:p>
          <a:p>
            <a:pPr marL="514350" indent="-514350">
              <a:buFont typeface="+mj-lt"/>
              <a:buAutoNum type="arabicPeriod"/>
            </a:pPr>
            <a:r>
              <a:rPr lang="pt-BR"/>
              <a:t>Todos os fãs de jogos de ação.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/>
              <a:t>A Partir de 14/16 anos de acordo com o Ministério da Justiça pois nesse contexto proposto poderemos ter alguns traços de violência evidenciados no jogo.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EC01BF1-FEAA-4AF6-96A5-24556C1F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096" y="0"/>
            <a:ext cx="680" cy="685800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3745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78EC7A44-160E-A8E6-2826-13EC626A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6541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3347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113</TotalTime>
  <Words>586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Projeto-Exemplo</vt:lpstr>
      <vt:lpstr>Uma Breve Apresentação</vt:lpstr>
      <vt:lpstr>A OD’s escolhida é...</vt:lpstr>
      <vt:lpstr>Apresentação do PowerPoint</vt:lpstr>
      <vt:lpstr>O Projeto em si... Ponto por Ponto.</vt:lpstr>
      <vt:lpstr>Apresentação do PowerPoint</vt:lpstr>
      <vt:lpstr>Apresentação do PowerPoint</vt:lpstr>
      <vt:lpstr>Apresentação do PowerPoint</vt:lpstr>
      <vt:lpstr>Apresentação do PowerPoint</vt:lpstr>
      <vt:lpstr>Alguns jogos que podem se encaixar no contexto</vt:lpstr>
      <vt:lpstr>Apresentação do PowerPoint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Projeto-Exemplo</dc:title>
  <dc:creator>Laboratório de Informática</dc:creator>
  <cp:lastModifiedBy>nl.11@facens.onmicrosoft.com</cp:lastModifiedBy>
  <cp:revision>2</cp:revision>
  <dcterms:created xsi:type="dcterms:W3CDTF">2022-09-09T22:20:10Z</dcterms:created>
  <dcterms:modified xsi:type="dcterms:W3CDTF">2022-09-16T23:02:16Z</dcterms:modified>
</cp:coreProperties>
</file>