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"/>
  </p:notesMasterIdLst>
  <p:sldIdLst>
    <p:sldId id="357" r:id="rId2"/>
    <p:sldId id="356" r:id="rId3"/>
    <p:sldId id="37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B8D"/>
    <a:srgbClr val="252423"/>
    <a:srgbClr val="1C262D"/>
    <a:srgbClr val="F2F3F8"/>
    <a:srgbClr val="F5F6FA"/>
    <a:srgbClr val="E8EBF0"/>
    <a:srgbClr val="3E1B59"/>
    <a:srgbClr val="098559"/>
    <a:srgbClr val="D7AC78"/>
    <a:srgbClr val="EEA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D0C2-651F-48EB-9014-B477B62D2459}" v="33" dt="2020-06-16T18:3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FD7B-09D7-4A02-A347-061E229C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8E03-A5CF-46DC-B3E7-9ED11820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77DB0-9756-4678-90B8-EF69621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00DFE-7409-4409-9147-C69AF0D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DC820-3D90-486C-BA89-60A2704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0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8CC93-278D-4E21-872E-79EE2386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4931D-2920-4005-81D3-A2487C18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E8788-24F2-4631-86C0-09084A9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E4227-1318-403D-B36F-9D5D53F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10E36-1D0C-4763-A9E8-9E71B0A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95E51B-A666-4437-98FD-76D5012D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456E6-76A8-4B19-9438-299368E1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8A588-9E65-4FCC-964E-943A430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C28B2-7CBB-4E9C-8091-4F0340D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39213-397A-4B13-8835-E3C93FE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5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7FD6B-6037-4D86-A94A-89E5572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C3938-D871-4D2C-8D2A-D9D86085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D2657-CADA-418B-82A4-C249E23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6D8E4-6FF5-4CEA-8BE5-3BF04E8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9DCD6-2F82-4205-8B8F-251B451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CEE4-8C35-4530-847A-915B12EE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D19DA-B107-4996-81DB-BEFBF4F9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CBF-0EC7-42ED-BD1B-421195E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2BBE3-14D8-48C7-AAF2-F4D399F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FE538-7435-415F-B132-564D0FB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5BA8-B6FA-412A-B7C9-82BBD5B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D44C9-70AF-4051-9DF0-EC7AE129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03BFBB-F242-4F5F-9571-D870BBCC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8A165-BB46-4878-8436-DDF3B68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E3F5C6-7643-4760-B5B1-3445E3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9E8C2-379A-4674-817F-0F4BA0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BD90-CA91-410F-AE84-F6B508D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327A8-0B6C-42DC-BE79-8091C34D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0B1CD-E7BB-40C6-A03C-EA7FC790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81588-5F4E-4043-BA0B-4972E660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508FA-3445-452C-B6E4-E26DB9EB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36D2B-8400-491A-A8E4-5239A28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DCF851-DCBA-45E9-A607-5F80B30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5C7C2F-16D2-48F8-9CFF-20BEF3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6D2E-FD95-4187-B101-D871BC0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CC7F2-93F4-4C5B-89B0-7973BBAE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E7DAC-34BB-4844-BACF-2B432AE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E4B298-C8CE-4A74-9377-B83254E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0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499305-04A9-475B-B900-D4C2A7D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F1F09F-D992-41C2-B0C7-2ABD3A5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E6DE9-3635-4E0D-B16A-8B459F1F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0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0356-48A0-4F3A-A678-B7C529C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6B060-3D3C-4D9C-B007-A28A9692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4D71DC-6108-4B2A-BCB1-FCD62585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317FFE-97A4-4221-946B-0755AE82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2FF21-F29C-4CB8-98D9-D92A6CFE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BF04C-91E7-4108-9E0B-8BC93DE4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9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5C362-C15B-42B0-9C59-C7EB65AD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F5627B-0662-4708-A1CB-7FA1F1C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97A626-18B8-4181-B217-F3C4E278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81670-2C24-47D1-A4F6-D79DF308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D92ED-ABB2-4214-8482-1403A74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D4CCD-DB47-49A0-811E-93F6899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C7DE86-FD90-4D89-BBC6-16255ED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C86F-54FC-4CD7-BCCC-FB60963D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C4A3A-7953-45F7-95F1-157F9FC1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0ED7-156A-497F-AB7E-796633CD8448}" type="datetimeFigureOut">
              <a:rPr lang="pt-BR" smtClean="0"/>
              <a:t>24/08/2022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513F2-7B8F-4A34-96EE-843FA2AD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C772-5C9C-4EB0-854C-24C4302C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: Cantos Arredondados 47">
            <a:extLst>
              <a:ext uri="{FF2B5EF4-FFF2-40B4-BE49-F238E27FC236}">
                <a16:creationId xmlns:a16="http://schemas.microsoft.com/office/drawing/2014/main" id="{5B0A138D-26BC-4D91-BBF7-BA4C4B2911D7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Superiores Arredondados 35">
            <a:extLst>
              <a:ext uri="{FF2B5EF4-FFF2-40B4-BE49-F238E27FC236}">
                <a16:creationId xmlns:a16="http://schemas.microsoft.com/office/drawing/2014/main" id="{B0A28A90-DEDE-49B2-89FF-75398F11C0D6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DE3DE95-A218-4481-94D3-4E725D29B393}"/>
              </a:ext>
            </a:extLst>
          </p:cNvPr>
          <p:cNvSpPr/>
          <p:nvPr/>
        </p:nvSpPr>
        <p:spPr>
          <a:xfrm>
            <a:off x="122103" y="6215861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80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80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80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80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B57D6A45-E2E9-47F0-986D-FD4678A935CB}"/>
              </a:ext>
            </a:extLst>
          </p:cNvPr>
          <p:cNvSpPr/>
          <p:nvPr/>
        </p:nvSpPr>
        <p:spPr>
          <a:xfrm>
            <a:off x="205927" y="6299673"/>
            <a:ext cx="198112" cy="198123"/>
          </a:xfrm>
          <a:custGeom>
            <a:avLst/>
            <a:gdLst>
              <a:gd name="connsiteX0" fmla="*/ 180191 w 198112"/>
              <a:gd name="connsiteY0" fmla="*/ 0 h 198123"/>
              <a:gd name="connsiteX1" fmla="*/ 17921 w 198112"/>
              <a:gd name="connsiteY1" fmla="*/ 0 h 198123"/>
              <a:gd name="connsiteX2" fmla="*/ 0 w 198112"/>
              <a:gd name="connsiteY2" fmla="*/ 17921 h 198123"/>
              <a:gd name="connsiteX3" fmla="*/ 0 w 198112"/>
              <a:gd name="connsiteY3" fmla="*/ 180203 h 198123"/>
              <a:gd name="connsiteX4" fmla="*/ 17921 w 198112"/>
              <a:gd name="connsiteY4" fmla="*/ 198124 h 198123"/>
              <a:gd name="connsiteX5" fmla="*/ 180191 w 198112"/>
              <a:gd name="connsiteY5" fmla="*/ 198124 h 198123"/>
              <a:gd name="connsiteX6" fmla="*/ 198113 w 198112"/>
              <a:gd name="connsiteY6" fmla="*/ 180203 h 198123"/>
              <a:gd name="connsiteX7" fmla="*/ 198113 w 198112"/>
              <a:gd name="connsiteY7" fmla="*/ 17921 h 198123"/>
              <a:gd name="connsiteX8" fmla="*/ 180191 w 198112"/>
              <a:gd name="connsiteY8" fmla="*/ 0 h 198123"/>
              <a:gd name="connsiteX9" fmla="*/ 61301 w 198112"/>
              <a:gd name="connsiteY9" fmla="*/ 171068 h 198123"/>
              <a:gd name="connsiteX10" fmla="*/ 56081 w 198112"/>
              <a:gd name="connsiteY10" fmla="*/ 176288 h 198123"/>
              <a:gd name="connsiteX11" fmla="*/ 33885 w 198112"/>
              <a:gd name="connsiteY11" fmla="*/ 176288 h 198123"/>
              <a:gd name="connsiteX12" fmla="*/ 28665 w 198112"/>
              <a:gd name="connsiteY12" fmla="*/ 171068 h 198123"/>
              <a:gd name="connsiteX13" fmla="*/ 28665 w 198112"/>
              <a:gd name="connsiteY13" fmla="*/ 78007 h 198123"/>
              <a:gd name="connsiteX14" fmla="*/ 33885 w 198112"/>
              <a:gd name="connsiteY14" fmla="*/ 72788 h 198123"/>
              <a:gd name="connsiteX15" fmla="*/ 56081 w 198112"/>
              <a:gd name="connsiteY15" fmla="*/ 72788 h 198123"/>
              <a:gd name="connsiteX16" fmla="*/ 61301 w 198112"/>
              <a:gd name="connsiteY16" fmla="*/ 78007 h 198123"/>
              <a:gd name="connsiteX17" fmla="*/ 61301 w 198112"/>
              <a:gd name="connsiteY17" fmla="*/ 171068 h 198123"/>
              <a:gd name="connsiteX18" fmla="*/ 44989 w 198112"/>
              <a:gd name="connsiteY18" fmla="*/ 64024 h 198123"/>
              <a:gd name="connsiteX19" fmla="*/ 23895 w 198112"/>
              <a:gd name="connsiteY19" fmla="*/ 42930 h 198123"/>
              <a:gd name="connsiteX20" fmla="*/ 44989 w 198112"/>
              <a:gd name="connsiteY20" fmla="*/ 21836 h 198123"/>
              <a:gd name="connsiteX21" fmla="*/ 66071 w 198112"/>
              <a:gd name="connsiteY21" fmla="*/ 42930 h 198123"/>
              <a:gd name="connsiteX22" fmla="*/ 44989 w 198112"/>
              <a:gd name="connsiteY22" fmla="*/ 64024 h 198123"/>
              <a:gd name="connsiteX23" fmla="*/ 177323 w 198112"/>
              <a:gd name="connsiteY23" fmla="*/ 171495 h 198123"/>
              <a:gd name="connsiteX24" fmla="*/ 172519 w 198112"/>
              <a:gd name="connsiteY24" fmla="*/ 176288 h 198123"/>
              <a:gd name="connsiteX25" fmla="*/ 148702 w 198112"/>
              <a:gd name="connsiteY25" fmla="*/ 176288 h 198123"/>
              <a:gd name="connsiteX26" fmla="*/ 143910 w 198112"/>
              <a:gd name="connsiteY26" fmla="*/ 171495 h 198123"/>
              <a:gd name="connsiteX27" fmla="*/ 143910 w 198112"/>
              <a:gd name="connsiteY27" fmla="*/ 127834 h 198123"/>
              <a:gd name="connsiteX28" fmla="*/ 126889 w 198112"/>
              <a:gd name="connsiteY28" fmla="*/ 99304 h 198123"/>
              <a:gd name="connsiteX29" fmla="*/ 108630 w 198112"/>
              <a:gd name="connsiteY29" fmla="*/ 121140 h 198123"/>
              <a:gd name="connsiteX30" fmla="*/ 108630 w 198112"/>
              <a:gd name="connsiteY30" fmla="*/ 171495 h 198123"/>
              <a:gd name="connsiteX31" fmla="*/ 103837 w 198112"/>
              <a:gd name="connsiteY31" fmla="*/ 176288 h 198123"/>
              <a:gd name="connsiteX32" fmla="*/ 80797 w 198112"/>
              <a:gd name="connsiteY32" fmla="*/ 176288 h 198123"/>
              <a:gd name="connsiteX33" fmla="*/ 76005 w 198112"/>
              <a:gd name="connsiteY33" fmla="*/ 171495 h 198123"/>
              <a:gd name="connsiteX34" fmla="*/ 76005 w 198112"/>
              <a:gd name="connsiteY34" fmla="*/ 77591 h 198123"/>
              <a:gd name="connsiteX35" fmla="*/ 80797 w 198112"/>
              <a:gd name="connsiteY35" fmla="*/ 72788 h 198123"/>
              <a:gd name="connsiteX36" fmla="*/ 103837 w 198112"/>
              <a:gd name="connsiteY36" fmla="*/ 72788 h 198123"/>
              <a:gd name="connsiteX37" fmla="*/ 108630 w 198112"/>
              <a:gd name="connsiteY37" fmla="*/ 77591 h 198123"/>
              <a:gd name="connsiteX38" fmla="*/ 108630 w 198112"/>
              <a:gd name="connsiteY38" fmla="*/ 85703 h 198123"/>
              <a:gd name="connsiteX39" fmla="*/ 139388 w 198112"/>
              <a:gd name="connsiteY39" fmla="*/ 71235 h 198123"/>
              <a:gd name="connsiteX40" fmla="*/ 177323 w 198112"/>
              <a:gd name="connsiteY40" fmla="*/ 126450 h 198123"/>
              <a:gd name="connsiteX41" fmla="*/ 177323 w 198112"/>
              <a:gd name="connsiteY41" fmla="*/ 171495 h 198123"/>
              <a:gd name="connsiteX42" fmla="*/ 177323 w 198112"/>
              <a:gd name="connsiteY42" fmla="*/ 171495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8112" h="198123">
                <a:moveTo>
                  <a:pt x="180191" y="0"/>
                </a:moveTo>
                <a:lnTo>
                  <a:pt x="17921" y="0"/>
                </a:lnTo>
                <a:cubicBezTo>
                  <a:pt x="8021" y="0"/>
                  <a:pt x="0" y="8033"/>
                  <a:pt x="0" y="17921"/>
                </a:cubicBezTo>
                <a:lnTo>
                  <a:pt x="0" y="180203"/>
                </a:lnTo>
                <a:cubicBezTo>
                  <a:pt x="0" y="190091"/>
                  <a:pt x="8021" y="198124"/>
                  <a:pt x="17921" y="198124"/>
                </a:cubicBezTo>
                <a:lnTo>
                  <a:pt x="180191" y="198124"/>
                </a:lnTo>
                <a:cubicBezTo>
                  <a:pt x="190091" y="198124"/>
                  <a:pt x="198113" y="190091"/>
                  <a:pt x="198113" y="180203"/>
                </a:cubicBezTo>
                <a:lnTo>
                  <a:pt x="198113" y="17921"/>
                </a:lnTo>
                <a:cubicBezTo>
                  <a:pt x="198113" y="8033"/>
                  <a:pt x="190091" y="0"/>
                  <a:pt x="180191" y="0"/>
                </a:cubicBezTo>
                <a:close/>
                <a:moveTo>
                  <a:pt x="61301" y="171068"/>
                </a:moveTo>
                <a:cubicBezTo>
                  <a:pt x="61301" y="173948"/>
                  <a:pt x="58961" y="176288"/>
                  <a:pt x="56081" y="176288"/>
                </a:cubicBezTo>
                <a:lnTo>
                  <a:pt x="33885" y="176288"/>
                </a:lnTo>
                <a:cubicBezTo>
                  <a:pt x="31005" y="176288"/>
                  <a:pt x="28665" y="173948"/>
                  <a:pt x="28665" y="171068"/>
                </a:cubicBezTo>
                <a:lnTo>
                  <a:pt x="28665" y="78007"/>
                </a:lnTo>
                <a:cubicBezTo>
                  <a:pt x="28665" y="75128"/>
                  <a:pt x="31005" y="72788"/>
                  <a:pt x="33885" y="72788"/>
                </a:cubicBezTo>
                <a:lnTo>
                  <a:pt x="56081" y="72788"/>
                </a:lnTo>
                <a:cubicBezTo>
                  <a:pt x="58961" y="72788"/>
                  <a:pt x="61301" y="75128"/>
                  <a:pt x="61301" y="78007"/>
                </a:cubicBezTo>
                <a:lnTo>
                  <a:pt x="61301" y="171068"/>
                </a:lnTo>
                <a:close/>
                <a:moveTo>
                  <a:pt x="44989" y="64024"/>
                </a:moveTo>
                <a:cubicBezTo>
                  <a:pt x="33334" y="64024"/>
                  <a:pt x="23895" y="54574"/>
                  <a:pt x="23895" y="42930"/>
                </a:cubicBezTo>
                <a:cubicBezTo>
                  <a:pt x="23895" y="31286"/>
                  <a:pt x="33334" y="21836"/>
                  <a:pt x="44989" y="21836"/>
                </a:cubicBezTo>
                <a:cubicBezTo>
                  <a:pt x="56632" y="21836"/>
                  <a:pt x="66071" y="31286"/>
                  <a:pt x="66071" y="42930"/>
                </a:cubicBezTo>
                <a:cubicBezTo>
                  <a:pt x="66071" y="54574"/>
                  <a:pt x="56632" y="64024"/>
                  <a:pt x="44989" y="64024"/>
                </a:cubicBezTo>
                <a:close/>
                <a:moveTo>
                  <a:pt x="177323" y="171495"/>
                </a:moveTo>
                <a:cubicBezTo>
                  <a:pt x="177323" y="174139"/>
                  <a:pt x="175174" y="176288"/>
                  <a:pt x="172519" y="176288"/>
                </a:cubicBezTo>
                <a:lnTo>
                  <a:pt x="148702" y="176288"/>
                </a:lnTo>
                <a:cubicBezTo>
                  <a:pt x="146048" y="176288"/>
                  <a:pt x="143910" y="174139"/>
                  <a:pt x="143910" y="171495"/>
                </a:cubicBezTo>
                <a:lnTo>
                  <a:pt x="143910" y="127834"/>
                </a:lnTo>
                <a:cubicBezTo>
                  <a:pt x="143910" y="121331"/>
                  <a:pt x="145811" y="99304"/>
                  <a:pt x="126889" y="99304"/>
                </a:cubicBezTo>
                <a:cubicBezTo>
                  <a:pt x="112207" y="99304"/>
                  <a:pt x="109226" y="114379"/>
                  <a:pt x="108630" y="121140"/>
                </a:cubicBezTo>
                <a:lnTo>
                  <a:pt x="108630" y="171495"/>
                </a:lnTo>
                <a:cubicBezTo>
                  <a:pt x="108630" y="174139"/>
                  <a:pt x="106481" y="176288"/>
                  <a:pt x="103837" y="176288"/>
                </a:cubicBezTo>
                <a:lnTo>
                  <a:pt x="80797" y="176288"/>
                </a:lnTo>
                <a:cubicBezTo>
                  <a:pt x="78142" y="176288"/>
                  <a:pt x="76005" y="174139"/>
                  <a:pt x="76005" y="171495"/>
                </a:cubicBezTo>
                <a:lnTo>
                  <a:pt x="76005" y="77591"/>
                </a:lnTo>
                <a:cubicBezTo>
                  <a:pt x="76005" y="74936"/>
                  <a:pt x="78142" y="72788"/>
                  <a:pt x="80797" y="72788"/>
                </a:cubicBezTo>
                <a:lnTo>
                  <a:pt x="103837" y="72788"/>
                </a:lnTo>
                <a:cubicBezTo>
                  <a:pt x="106481" y="72788"/>
                  <a:pt x="108630" y="74936"/>
                  <a:pt x="108630" y="77591"/>
                </a:cubicBezTo>
                <a:lnTo>
                  <a:pt x="108630" y="85703"/>
                </a:lnTo>
                <a:cubicBezTo>
                  <a:pt x="114075" y="77535"/>
                  <a:pt x="122164" y="71235"/>
                  <a:pt x="139388" y="71235"/>
                </a:cubicBezTo>
                <a:cubicBezTo>
                  <a:pt x="177536" y="71235"/>
                  <a:pt x="177323" y="106864"/>
                  <a:pt x="177323" y="126450"/>
                </a:cubicBezTo>
                <a:lnTo>
                  <a:pt x="177323" y="171495"/>
                </a:lnTo>
                <a:lnTo>
                  <a:pt x="177323" y="171495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BCD4E92-897C-4922-95C0-65F044B75C51}"/>
              </a:ext>
            </a:extLst>
          </p:cNvPr>
          <p:cNvSpPr/>
          <p:nvPr/>
        </p:nvSpPr>
        <p:spPr>
          <a:xfrm>
            <a:off x="122103" y="5697010"/>
            <a:ext cx="365759" cy="365760"/>
          </a:xfrm>
          <a:custGeom>
            <a:avLst/>
            <a:gdLst>
              <a:gd name="connsiteX0" fmla="*/ 21791 w 365759"/>
              <a:gd name="connsiteY0" fmla="*/ 0 h 365760"/>
              <a:gd name="connsiteX1" fmla="*/ 343969 w 365759"/>
              <a:gd name="connsiteY1" fmla="*/ 0 h 365760"/>
              <a:gd name="connsiteX2" fmla="*/ 365760 w 365759"/>
              <a:gd name="connsiteY2" fmla="*/ 21791 h 365760"/>
              <a:gd name="connsiteX3" fmla="*/ 365760 w 365759"/>
              <a:gd name="connsiteY3" fmla="*/ 343969 h 365760"/>
              <a:gd name="connsiteX4" fmla="*/ 343969 w 365759"/>
              <a:gd name="connsiteY4" fmla="*/ 365760 h 365760"/>
              <a:gd name="connsiteX5" fmla="*/ 21791 w 365759"/>
              <a:gd name="connsiteY5" fmla="*/ 365760 h 365760"/>
              <a:gd name="connsiteX6" fmla="*/ 0 w 365759"/>
              <a:gd name="connsiteY6" fmla="*/ 343969 h 365760"/>
              <a:gd name="connsiteX7" fmla="*/ 0 w 365759"/>
              <a:gd name="connsiteY7" fmla="*/ 21791 h 365760"/>
              <a:gd name="connsiteX8" fmla="*/ 21791 w 365759"/>
              <a:gd name="connsiteY8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59" h="365760">
                <a:moveTo>
                  <a:pt x="21791" y="0"/>
                </a:moveTo>
                <a:lnTo>
                  <a:pt x="343969" y="0"/>
                </a:lnTo>
                <a:cubicBezTo>
                  <a:pt x="355961" y="0"/>
                  <a:pt x="365760" y="9799"/>
                  <a:pt x="365760" y="21791"/>
                </a:cubicBezTo>
                <a:lnTo>
                  <a:pt x="365760" y="343969"/>
                </a:lnTo>
                <a:cubicBezTo>
                  <a:pt x="365760" y="355961"/>
                  <a:pt x="355961" y="365760"/>
                  <a:pt x="343969" y="365760"/>
                </a:cubicBezTo>
                <a:lnTo>
                  <a:pt x="21791" y="365760"/>
                </a:lnTo>
                <a:cubicBezTo>
                  <a:pt x="9799" y="365760"/>
                  <a:pt x="0" y="355961"/>
                  <a:pt x="0" y="343969"/>
                </a:cubicBezTo>
                <a:lnTo>
                  <a:pt x="0" y="21791"/>
                </a:lnTo>
                <a:cubicBezTo>
                  <a:pt x="0" y="9799"/>
                  <a:pt x="9799" y="0"/>
                  <a:pt x="21791" y="0"/>
                </a:cubicBezTo>
                <a:close/>
              </a:path>
            </a:pathLst>
          </a:custGeom>
          <a:solidFill>
            <a:srgbClr val="29333A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0BD432E-0941-49A3-B5B3-9A35E1A35A94}"/>
              </a:ext>
            </a:extLst>
          </p:cNvPr>
          <p:cNvSpPr/>
          <p:nvPr/>
        </p:nvSpPr>
        <p:spPr>
          <a:xfrm>
            <a:off x="205927" y="5780835"/>
            <a:ext cx="198112" cy="198123"/>
          </a:xfrm>
          <a:custGeom>
            <a:avLst/>
            <a:gdLst>
              <a:gd name="connsiteX0" fmla="*/ 169099 w 198112"/>
              <a:gd name="connsiteY0" fmla="*/ 29014 h 198123"/>
              <a:gd name="connsiteX1" fmla="*/ 99056 w 198112"/>
              <a:gd name="connsiteY1" fmla="*/ 0 h 198123"/>
              <a:gd name="connsiteX2" fmla="*/ 99056 w 198112"/>
              <a:gd name="connsiteY2" fmla="*/ 0 h 198123"/>
              <a:gd name="connsiteX3" fmla="*/ 29014 w 198112"/>
              <a:gd name="connsiteY3" fmla="*/ 29014 h 198123"/>
              <a:gd name="connsiteX4" fmla="*/ 0 w 198112"/>
              <a:gd name="connsiteY4" fmla="*/ 99056 h 198123"/>
              <a:gd name="connsiteX5" fmla="*/ 29014 w 198112"/>
              <a:gd name="connsiteY5" fmla="*/ 169110 h 198123"/>
              <a:gd name="connsiteX6" fmla="*/ 99056 w 198112"/>
              <a:gd name="connsiteY6" fmla="*/ 198124 h 198123"/>
              <a:gd name="connsiteX7" fmla="*/ 169099 w 198112"/>
              <a:gd name="connsiteY7" fmla="*/ 169110 h 198123"/>
              <a:gd name="connsiteX8" fmla="*/ 198113 w 198112"/>
              <a:gd name="connsiteY8" fmla="*/ 99056 h 198123"/>
              <a:gd name="connsiteX9" fmla="*/ 169099 w 198112"/>
              <a:gd name="connsiteY9" fmla="*/ 29014 h 198123"/>
              <a:gd name="connsiteX10" fmla="*/ 175568 w 198112"/>
              <a:gd name="connsiteY10" fmla="*/ 141356 h 198123"/>
              <a:gd name="connsiteX11" fmla="*/ 146576 w 198112"/>
              <a:gd name="connsiteY11" fmla="*/ 141356 h 198123"/>
              <a:gd name="connsiteX12" fmla="*/ 153349 w 198112"/>
              <a:gd name="connsiteY12" fmla="*/ 104861 h 198123"/>
              <a:gd name="connsiteX13" fmla="*/ 186311 w 198112"/>
              <a:gd name="connsiteY13" fmla="*/ 104861 h 198123"/>
              <a:gd name="connsiteX14" fmla="*/ 175568 w 198112"/>
              <a:gd name="connsiteY14" fmla="*/ 141356 h 198123"/>
              <a:gd name="connsiteX15" fmla="*/ 99056 w 198112"/>
              <a:gd name="connsiteY15" fmla="*/ 185648 h 198123"/>
              <a:gd name="connsiteX16" fmla="*/ 69086 w 198112"/>
              <a:gd name="connsiteY16" fmla="*/ 152966 h 198123"/>
              <a:gd name="connsiteX17" fmla="*/ 129026 w 198112"/>
              <a:gd name="connsiteY17" fmla="*/ 152966 h 198123"/>
              <a:gd name="connsiteX18" fmla="*/ 99056 w 198112"/>
              <a:gd name="connsiteY18" fmla="*/ 185648 h 198123"/>
              <a:gd name="connsiteX19" fmla="*/ 63832 w 198112"/>
              <a:gd name="connsiteY19" fmla="*/ 141356 h 198123"/>
              <a:gd name="connsiteX20" fmla="*/ 56385 w 198112"/>
              <a:gd name="connsiteY20" fmla="*/ 104861 h 198123"/>
              <a:gd name="connsiteX21" fmla="*/ 141727 w 198112"/>
              <a:gd name="connsiteY21" fmla="*/ 104861 h 198123"/>
              <a:gd name="connsiteX22" fmla="*/ 134269 w 198112"/>
              <a:gd name="connsiteY22" fmla="*/ 141356 h 198123"/>
              <a:gd name="connsiteX23" fmla="*/ 63832 w 198112"/>
              <a:gd name="connsiteY23" fmla="*/ 141356 h 198123"/>
              <a:gd name="connsiteX24" fmla="*/ 11801 w 198112"/>
              <a:gd name="connsiteY24" fmla="*/ 104861 h 198123"/>
              <a:gd name="connsiteX25" fmla="*/ 44764 w 198112"/>
              <a:gd name="connsiteY25" fmla="*/ 104861 h 198123"/>
              <a:gd name="connsiteX26" fmla="*/ 51536 w 198112"/>
              <a:gd name="connsiteY26" fmla="*/ 141356 h 198123"/>
              <a:gd name="connsiteX27" fmla="*/ 22534 w 198112"/>
              <a:gd name="connsiteY27" fmla="*/ 141356 h 198123"/>
              <a:gd name="connsiteX28" fmla="*/ 11801 w 198112"/>
              <a:gd name="connsiteY28" fmla="*/ 104861 h 198123"/>
              <a:gd name="connsiteX29" fmla="*/ 22534 w 198112"/>
              <a:gd name="connsiteY29" fmla="*/ 56756 h 198123"/>
              <a:gd name="connsiteX30" fmla="*/ 51536 w 198112"/>
              <a:gd name="connsiteY30" fmla="*/ 56756 h 198123"/>
              <a:gd name="connsiteX31" fmla="*/ 44764 w 198112"/>
              <a:gd name="connsiteY31" fmla="*/ 93251 h 198123"/>
              <a:gd name="connsiteX32" fmla="*/ 11801 w 198112"/>
              <a:gd name="connsiteY32" fmla="*/ 93251 h 198123"/>
              <a:gd name="connsiteX33" fmla="*/ 22534 w 198112"/>
              <a:gd name="connsiteY33" fmla="*/ 56756 h 198123"/>
              <a:gd name="connsiteX34" fmla="*/ 99056 w 198112"/>
              <a:gd name="connsiteY34" fmla="*/ 12465 h 198123"/>
              <a:gd name="connsiteX35" fmla="*/ 129026 w 198112"/>
              <a:gd name="connsiteY35" fmla="*/ 45146 h 198123"/>
              <a:gd name="connsiteX36" fmla="*/ 69086 w 198112"/>
              <a:gd name="connsiteY36" fmla="*/ 45146 h 198123"/>
              <a:gd name="connsiteX37" fmla="*/ 99056 w 198112"/>
              <a:gd name="connsiteY37" fmla="*/ 12465 h 198123"/>
              <a:gd name="connsiteX38" fmla="*/ 134269 w 198112"/>
              <a:gd name="connsiteY38" fmla="*/ 56756 h 198123"/>
              <a:gd name="connsiteX39" fmla="*/ 141727 w 198112"/>
              <a:gd name="connsiteY39" fmla="*/ 93251 h 198123"/>
              <a:gd name="connsiteX40" fmla="*/ 56385 w 198112"/>
              <a:gd name="connsiteY40" fmla="*/ 93251 h 198123"/>
              <a:gd name="connsiteX41" fmla="*/ 63832 w 198112"/>
              <a:gd name="connsiteY41" fmla="*/ 56756 h 198123"/>
              <a:gd name="connsiteX42" fmla="*/ 134269 w 198112"/>
              <a:gd name="connsiteY42" fmla="*/ 56756 h 198123"/>
              <a:gd name="connsiteX43" fmla="*/ 186311 w 198112"/>
              <a:gd name="connsiteY43" fmla="*/ 93251 h 198123"/>
              <a:gd name="connsiteX44" fmla="*/ 153349 w 198112"/>
              <a:gd name="connsiteY44" fmla="*/ 93251 h 198123"/>
              <a:gd name="connsiteX45" fmla="*/ 146576 w 198112"/>
              <a:gd name="connsiteY45" fmla="*/ 56756 h 198123"/>
              <a:gd name="connsiteX46" fmla="*/ 175568 w 198112"/>
              <a:gd name="connsiteY46" fmla="*/ 56756 h 198123"/>
              <a:gd name="connsiteX47" fmla="*/ 186311 w 198112"/>
              <a:gd name="connsiteY47" fmla="*/ 93251 h 198123"/>
              <a:gd name="connsiteX48" fmla="*/ 141930 w 198112"/>
              <a:gd name="connsiteY48" fmla="*/ 45146 h 198123"/>
              <a:gd name="connsiteX49" fmla="*/ 120262 w 198112"/>
              <a:gd name="connsiteY49" fmla="*/ 14209 h 198123"/>
              <a:gd name="connsiteX50" fmla="*/ 167873 w 198112"/>
              <a:gd name="connsiteY50" fmla="*/ 45146 h 198123"/>
              <a:gd name="connsiteX51" fmla="*/ 141930 w 198112"/>
              <a:gd name="connsiteY51" fmla="*/ 45146 h 198123"/>
              <a:gd name="connsiteX52" fmla="*/ 77850 w 198112"/>
              <a:gd name="connsiteY52" fmla="*/ 14209 h 198123"/>
              <a:gd name="connsiteX53" fmla="*/ 56183 w 198112"/>
              <a:gd name="connsiteY53" fmla="*/ 45146 h 198123"/>
              <a:gd name="connsiteX54" fmla="*/ 30240 w 198112"/>
              <a:gd name="connsiteY54" fmla="*/ 45146 h 198123"/>
              <a:gd name="connsiteX55" fmla="*/ 77850 w 198112"/>
              <a:gd name="connsiteY55" fmla="*/ 14209 h 198123"/>
              <a:gd name="connsiteX56" fmla="*/ 56183 w 198112"/>
              <a:gd name="connsiteY56" fmla="*/ 152966 h 198123"/>
              <a:gd name="connsiteX57" fmla="*/ 77850 w 198112"/>
              <a:gd name="connsiteY57" fmla="*/ 183904 h 198123"/>
              <a:gd name="connsiteX58" fmla="*/ 30240 w 198112"/>
              <a:gd name="connsiteY58" fmla="*/ 152966 h 198123"/>
              <a:gd name="connsiteX59" fmla="*/ 56183 w 198112"/>
              <a:gd name="connsiteY59" fmla="*/ 152966 h 198123"/>
              <a:gd name="connsiteX60" fmla="*/ 120262 w 198112"/>
              <a:gd name="connsiteY60" fmla="*/ 183904 h 198123"/>
              <a:gd name="connsiteX61" fmla="*/ 141930 w 198112"/>
              <a:gd name="connsiteY61" fmla="*/ 152966 h 198123"/>
              <a:gd name="connsiteX62" fmla="*/ 167873 w 198112"/>
              <a:gd name="connsiteY62" fmla="*/ 152966 h 198123"/>
              <a:gd name="connsiteX63" fmla="*/ 120262 w 198112"/>
              <a:gd name="connsiteY63" fmla="*/ 183904 h 1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8112" h="198123">
                <a:moveTo>
                  <a:pt x="169099" y="29014"/>
                </a:moveTo>
                <a:cubicBezTo>
                  <a:pt x="150390" y="10305"/>
                  <a:pt x="125516" y="0"/>
                  <a:pt x="99056" y="0"/>
                </a:cubicBezTo>
                <a:lnTo>
                  <a:pt x="99056" y="0"/>
                </a:lnTo>
                <a:cubicBezTo>
                  <a:pt x="72596" y="0"/>
                  <a:pt x="47722" y="10305"/>
                  <a:pt x="29014" y="29014"/>
                </a:cubicBezTo>
                <a:cubicBezTo>
                  <a:pt x="10294" y="47722"/>
                  <a:pt x="0" y="72596"/>
                  <a:pt x="0" y="99056"/>
                </a:cubicBezTo>
                <a:cubicBezTo>
                  <a:pt x="0" y="125516"/>
                  <a:pt x="10294" y="150390"/>
                  <a:pt x="29014" y="169110"/>
                </a:cubicBezTo>
                <a:cubicBezTo>
                  <a:pt x="47722" y="187819"/>
                  <a:pt x="72596" y="198124"/>
                  <a:pt x="99056" y="198124"/>
                </a:cubicBezTo>
                <a:cubicBezTo>
                  <a:pt x="125516" y="198124"/>
                  <a:pt x="150390" y="187819"/>
                  <a:pt x="169099" y="169110"/>
                </a:cubicBezTo>
                <a:cubicBezTo>
                  <a:pt x="187808" y="150390"/>
                  <a:pt x="198113" y="125516"/>
                  <a:pt x="198113" y="99056"/>
                </a:cubicBezTo>
                <a:cubicBezTo>
                  <a:pt x="198113" y="72596"/>
                  <a:pt x="187808" y="47722"/>
                  <a:pt x="169099" y="29014"/>
                </a:cubicBezTo>
                <a:close/>
                <a:moveTo>
                  <a:pt x="175568" y="141356"/>
                </a:moveTo>
                <a:lnTo>
                  <a:pt x="146576" y="141356"/>
                </a:lnTo>
                <a:cubicBezTo>
                  <a:pt x="150469" y="129983"/>
                  <a:pt x="152809" y="117653"/>
                  <a:pt x="153349" y="104861"/>
                </a:cubicBezTo>
                <a:lnTo>
                  <a:pt x="186311" y="104861"/>
                </a:lnTo>
                <a:cubicBezTo>
                  <a:pt x="185445" y="118035"/>
                  <a:pt x="181642" y="130410"/>
                  <a:pt x="175568" y="141356"/>
                </a:cubicBezTo>
                <a:close/>
                <a:moveTo>
                  <a:pt x="99056" y="185648"/>
                </a:moveTo>
                <a:cubicBezTo>
                  <a:pt x="86704" y="178301"/>
                  <a:pt x="76455" y="166905"/>
                  <a:pt x="69086" y="152966"/>
                </a:cubicBezTo>
                <a:lnTo>
                  <a:pt x="129026" y="152966"/>
                </a:lnTo>
                <a:cubicBezTo>
                  <a:pt x="121657" y="166905"/>
                  <a:pt x="111409" y="178301"/>
                  <a:pt x="99056" y="185648"/>
                </a:cubicBezTo>
                <a:close/>
                <a:moveTo>
                  <a:pt x="63832" y="141356"/>
                </a:moveTo>
                <a:cubicBezTo>
                  <a:pt x="59569" y="130163"/>
                  <a:pt x="56981" y="117799"/>
                  <a:pt x="56385" y="104861"/>
                </a:cubicBezTo>
                <a:lnTo>
                  <a:pt x="141727" y="104861"/>
                </a:lnTo>
                <a:cubicBezTo>
                  <a:pt x="141131" y="117799"/>
                  <a:pt x="138544" y="130163"/>
                  <a:pt x="134269" y="141356"/>
                </a:cubicBezTo>
                <a:lnTo>
                  <a:pt x="63832" y="141356"/>
                </a:lnTo>
                <a:close/>
                <a:moveTo>
                  <a:pt x="11801" y="104861"/>
                </a:moveTo>
                <a:lnTo>
                  <a:pt x="44764" y="104861"/>
                </a:lnTo>
                <a:cubicBezTo>
                  <a:pt x="45304" y="117653"/>
                  <a:pt x="47644" y="129983"/>
                  <a:pt x="51536" y="141356"/>
                </a:cubicBezTo>
                <a:lnTo>
                  <a:pt x="22534" y="141356"/>
                </a:lnTo>
                <a:cubicBezTo>
                  <a:pt x="16459" y="130410"/>
                  <a:pt x="12667" y="118035"/>
                  <a:pt x="11801" y="104861"/>
                </a:cubicBezTo>
                <a:close/>
                <a:moveTo>
                  <a:pt x="22534" y="56756"/>
                </a:moveTo>
                <a:lnTo>
                  <a:pt x="51536" y="56756"/>
                </a:lnTo>
                <a:cubicBezTo>
                  <a:pt x="47644" y="68141"/>
                  <a:pt x="45304" y="80460"/>
                  <a:pt x="44764" y="93251"/>
                </a:cubicBezTo>
                <a:lnTo>
                  <a:pt x="11801" y="93251"/>
                </a:lnTo>
                <a:cubicBezTo>
                  <a:pt x="12667" y="80089"/>
                  <a:pt x="16459" y="67703"/>
                  <a:pt x="22534" y="56756"/>
                </a:cubicBezTo>
                <a:close/>
                <a:moveTo>
                  <a:pt x="99056" y="12465"/>
                </a:moveTo>
                <a:cubicBezTo>
                  <a:pt x="111409" y="19823"/>
                  <a:pt x="121657" y="31219"/>
                  <a:pt x="129026" y="45146"/>
                </a:cubicBezTo>
                <a:lnTo>
                  <a:pt x="69086" y="45146"/>
                </a:lnTo>
                <a:cubicBezTo>
                  <a:pt x="76455" y="31219"/>
                  <a:pt x="86704" y="19823"/>
                  <a:pt x="99056" y="12465"/>
                </a:cubicBezTo>
                <a:close/>
                <a:moveTo>
                  <a:pt x="134269" y="56756"/>
                </a:moveTo>
                <a:cubicBezTo>
                  <a:pt x="138544" y="67961"/>
                  <a:pt x="141131" y="80325"/>
                  <a:pt x="141727" y="93251"/>
                </a:cubicBezTo>
                <a:lnTo>
                  <a:pt x="56385" y="93251"/>
                </a:lnTo>
                <a:cubicBezTo>
                  <a:pt x="56981" y="80325"/>
                  <a:pt x="59569" y="67961"/>
                  <a:pt x="63832" y="56756"/>
                </a:cubicBezTo>
                <a:lnTo>
                  <a:pt x="134269" y="56756"/>
                </a:lnTo>
                <a:close/>
                <a:moveTo>
                  <a:pt x="186311" y="93251"/>
                </a:moveTo>
                <a:lnTo>
                  <a:pt x="153349" y="93251"/>
                </a:lnTo>
                <a:cubicBezTo>
                  <a:pt x="152809" y="80460"/>
                  <a:pt x="150469" y="68141"/>
                  <a:pt x="146576" y="56756"/>
                </a:cubicBezTo>
                <a:lnTo>
                  <a:pt x="175568" y="56756"/>
                </a:lnTo>
                <a:cubicBezTo>
                  <a:pt x="181642" y="67703"/>
                  <a:pt x="185445" y="80089"/>
                  <a:pt x="186311" y="93251"/>
                </a:cubicBezTo>
                <a:close/>
                <a:moveTo>
                  <a:pt x="141930" y="45146"/>
                </a:moveTo>
                <a:cubicBezTo>
                  <a:pt x="136418" y="33233"/>
                  <a:pt x="129071" y="22703"/>
                  <a:pt x="120262" y="14209"/>
                </a:cubicBezTo>
                <a:cubicBezTo>
                  <a:pt x="139388" y="19001"/>
                  <a:pt x="156049" y="30094"/>
                  <a:pt x="167873" y="45146"/>
                </a:cubicBezTo>
                <a:lnTo>
                  <a:pt x="141930" y="45146"/>
                </a:lnTo>
                <a:close/>
                <a:moveTo>
                  <a:pt x="77850" y="14209"/>
                </a:moveTo>
                <a:cubicBezTo>
                  <a:pt x="69041" y="22703"/>
                  <a:pt x="61695" y="33233"/>
                  <a:pt x="56183" y="45146"/>
                </a:cubicBezTo>
                <a:lnTo>
                  <a:pt x="30240" y="45146"/>
                </a:lnTo>
                <a:cubicBezTo>
                  <a:pt x="42064" y="30094"/>
                  <a:pt x="58725" y="19001"/>
                  <a:pt x="77850" y="14209"/>
                </a:cubicBezTo>
                <a:close/>
                <a:moveTo>
                  <a:pt x="56183" y="152966"/>
                </a:moveTo>
                <a:cubicBezTo>
                  <a:pt x="61695" y="164880"/>
                  <a:pt x="69041" y="175410"/>
                  <a:pt x="77850" y="183904"/>
                </a:cubicBezTo>
                <a:cubicBezTo>
                  <a:pt x="58725" y="179123"/>
                  <a:pt x="42064" y="168030"/>
                  <a:pt x="30240" y="152966"/>
                </a:cubicBezTo>
                <a:lnTo>
                  <a:pt x="56183" y="152966"/>
                </a:lnTo>
                <a:close/>
                <a:moveTo>
                  <a:pt x="120262" y="183904"/>
                </a:moveTo>
                <a:cubicBezTo>
                  <a:pt x="129071" y="175410"/>
                  <a:pt x="136418" y="164880"/>
                  <a:pt x="141930" y="152966"/>
                </a:cubicBezTo>
                <a:lnTo>
                  <a:pt x="167873" y="152966"/>
                </a:lnTo>
                <a:cubicBezTo>
                  <a:pt x="156049" y="168030"/>
                  <a:pt x="139388" y="179123"/>
                  <a:pt x="120262" y="183904"/>
                </a:cubicBez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71C732FD-B14C-4345-9B13-DAC0F3207489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9B4B3F0-2141-4479-B8DC-B31E281807C3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58B799-AF76-4574-8B3C-543239BA8BA6}"/>
              </a:ext>
            </a:extLst>
          </p:cNvPr>
          <p:cNvSpPr/>
          <p:nvPr/>
        </p:nvSpPr>
        <p:spPr>
          <a:xfrm>
            <a:off x="815395" y="1575817"/>
            <a:ext cx="11122560" cy="2182271"/>
          </a:xfrm>
          <a:prstGeom prst="roundRect">
            <a:avLst>
              <a:gd name="adj" fmla="val 3139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CA401C6-3682-451E-858B-6A6F7DEF818A}"/>
              </a:ext>
            </a:extLst>
          </p:cNvPr>
          <p:cNvSpPr/>
          <p:nvPr/>
        </p:nvSpPr>
        <p:spPr>
          <a:xfrm>
            <a:off x="839515" y="4198777"/>
            <a:ext cx="11122560" cy="2181600"/>
          </a:xfrm>
          <a:prstGeom prst="roundRect">
            <a:avLst>
              <a:gd name="adj" fmla="val 3787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: Cantos Superiores Arredondados 41">
            <a:extLst>
              <a:ext uri="{FF2B5EF4-FFF2-40B4-BE49-F238E27FC236}">
                <a16:creationId xmlns:a16="http://schemas.microsoft.com/office/drawing/2014/main" id="{2E87629E-8708-4CE4-86D0-C9A09B44B5F4}"/>
              </a:ext>
            </a:extLst>
          </p:cNvPr>
          <p:cNvSpPr/>
          <p:nvPr/>
        </p:nvSpPr>
        <p:spPr>
          <a:xfrm>
            <a:off x="839515" y="4172423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A163267-B8F8-4985-872D-9157495CACF9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8" name="Forma Livre: Forma 52">
              <a:extLst>
                <a:ext uri="{FF2B5EF4-FFF2-40B4-BE49-F238E27FC236}">
                  <a16:creationId xmlns:a16="http://schemas.microsoft.com/office/drawing/2014/main" id="{FDED8551-1536-4AC7-96B4-02540812F3FB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orma Livre: Forma 54">
              <a:extLst>
                <a:ext uri="{FF2B5EF4-FFF2-40B4-BE49-F238E27FC236}">
                  <a16:creationId xmlns:a16="http://schemas.microsoft.com/office/drawing/2014/main" id="{572E0407-F9FB-4E48-B51C-964F35483899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32223BBC-C81F-EC1C-8A04-3C951289136F}"/>
              </a:ext>
            </a:extLst>
          </p:cNvPr>
          <p:cNvSpPr/>
          <p:nvPr/>
        </p:nvSpPr>
        <p:spPr>
          <a:xfrm>
            <a:off x="815395" y="1575817"/>
            <a:ext cx="11122560" cy="338400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A6741C-D3D3-6A7C-4741-C2A7B706EE1A}"/>
              </a:ext>
            </a:extLst>
          </p:cNvPr>
          <p:cNvSpPr txBox="1"/>
          <p:nvPr/>
        </p:nvSpPr>
        <p:spPr>
          <a:xfrm>
            <a:off x="839515" y="2016412"/>
            <a:ext cx="1089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i="0">
                <a:solidFill>
                  <a:srgbClr val="FFFFFF"/>
                </a:solidFill>
                <a:effectLst/>
                <a:latin typeface="DIN Mittelschrift Std" panose="020B0603020202020204" pitchFamily="34" charset="0"/>
              </a:defRPr>
            </a:lvl1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A poupança é uma modalidade de investimentos. Basicamente, o titular da conta deposita dinheiro nela e recebe um percentual mensal, como o juros da aplicação. O rendimento da poupança é calculado utilizando como base 70% do valor da SELIC ( taxa básica da economia), acrescido da Taxa Referencial (TR).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4753E95-D166-D297-C39C-E6C187DEC734}"/>
              </a:ext>
            </a:extLst>
          </p:cNvPr>
          <p:cNvSpPr txBox="1"/>
          <p:nvPr/>
        </p:nvSpPr>
        <p:spPr>
          <a:xfrm>
            <a:off x="839514" y="1575740"/>
            <a:ext cx="3417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600" i="0">
                <a:solidFill>
                  <a:srgbClr val="FFFFFF"/>
                </a:solidFill>
                <a:effectLst/>
                <a:latin typeface="DIN Mittelschrift Std" panose="020B0603020202020204" pitchFamily="34" charset="0"/>
              </a:defRPr>
            </a:lvl1pPr>
          </a:lstStyle>
          <a:p>
            <a:r>
              <a:rPr lang="pt-BR" dirty="0"/>
              <a:t>O que é e como funciona a poupança?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887D732-D6BE-AF6B-8FBF-F6B4CFAA043F}"/>
              </a:ext>
            </a:extLst>
          </p:cNvPr>
          <p:cNvSpPr txBox="1"/>
          <p:nvPr/>
        </p:nvSpPr>
        <p:spPr>
          <a:xfrm>
            <a:off x="839514" y="4165826"/>
            <a:ext cx="3780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600" i="0">
                <a:solidFill>
                  <a:srgbClr val="FFFFFF"/>
                </a:solidFill>
                <a:effectLst/>
                <a:latin typeface="DIN Mittelschrift Std" panose="020B0603020202020204" pitchFamily="34" charset="0"/>
              </a:defRPr>
            </a:lvl1pPr>
          </a:lstStyle>
          <a:p>
            <a:r>
              <a:rPr lang="pt-BR" dirty="0"/>
              <a:t>O que é e como funciona o tesouro direto?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8D75C92-278E-5517-CADB-417FC3870BAC}"/>
              </a:ext>
            </a:extLst>
          </p:cNvPr>
          <p:cNvSpPr txBox="1"/>
          <p:nvPr/>
        </p:nvSpPr>
        <p:spPr>
          <a:xfrm>
            <a:off x="856256" y="4602468"/>
            <a:ext cx="10897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1600" i="0">
                <a:effectLst/>
                <a:latin typeface="DIN Mittelschrift Std" panose="020B0603020202020204" pitchFamily="34" charset="0"/>
              </a:defRPr>
            </a:lvl1pPr>
          </a:lstStyle>
          <a:p>
            <a:r>
              <a:rPr lang="pt-BR" dirty="0"/>
              <a:t>O Tesouro Direto é um Programa do Tesouro Nacional desenvolvido em parceria com a B3 para venda de títulos públicos federais para pessoas físicas, de forma 100% online. O Tesouro Direto é uma excelente alternativa de investimento pois oferece títulos com diferentes tipos de rentabilidade (prefixada, ligada à variação da inflação ou à variação da taxa de juros básica da economia - Selic), diferentes prazos de vencimento e também diferentes fluxos de remuneração.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F78F5F5-11A4-1629-7244-80F734F3A59A}"/>
              </a:ext>
            </a:extLst>
          </p:cNvPr>
          <p:cNvSpPr txBox="1"/>
          <p:nvPr/>
        </p:nvSpPr>
        <p:spPr>
          <a:xfrm>
            <a:off x="815395" y="207373"/>
            <a:ext cx="7132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latin typeface="DIN Mittelschrift Std" panose="020B0603020202020204" pitchFamily="34" charset="0"/>
              </a:rPr>
              <a:t>S I M U L A D O R  T E S O U R O   D I R E T O  V S  P O U P A N Ç A</a:t>
            </a:r>
            <a:endParaRPr lang="pt-BR" sz="1600" dirty="0">
              <a:latin typeface="DIN Mittelschrift Std" panose="020B0603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E17E13-BF3E-6635-8B87-96C53A3723C7}"/>
              </a:ext>
            </a:extLst>
          </p:cNvPr>
          <p:cNvSpPr txBox="1"/>
          <p:nvPr/>
        </p:nvSpPr>
        <p:spPr>
          <a:xfrm>
            <a:off x="815395" y="633151"/>
            <a:ext cx="699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i="0">
                <a:solidFill>
                  <a:srgbClr val="FFFFFF"/>
                </a:solidFill>
                <a:effectLst/>
                <a:latin typeface="DIN Mittelschrift Std" panose="020B0603020202020204" pitchFamily="34" charset="0"/>
              </a:defRPr>
            </a:lvl1pPr>
          </a:lstStyle>
          <a:p>
            <a:pPr algn="just"/>
            <a:r>
              <a:rPr lang="pt-BR" sz="1200" dirty="0"/>
              <a:t>A t r a v é s  d e s </a:t>
            </a:r>
            <a:r>
              <a:rPr lang="pt-BR" sz="1200" dirty="0" err="1"/>
              <a:t>s</a:t>
            </a:r>
            <a:r>
              <a:rPr lang="pt-BR" sz="1200" dirty="0"/>
              <a:t> a  s i m u l a ç ã o ,  v o c ê  p o d e  </a:t>
            </a:r>
            <a:r>
              <a:rPr lang="pt-BR" sz="1200" dirty="0" err="1"/>
              <a:t>e</a:t>
            </a:r>
            <a:r>
              <a:rPr lang="pt-BR" sz="1200" dirty="0"/>
              <a:t> s t i m a r  a  r e n t a b i l i d a d e  d o s  t í t u l o s ,  d e   a c o r d o  c o m   o  v a l o r  q u e  </a:t>
            </a:r>
            <a:r>
              <a:rPr lang="pt-BR" sz="1200" dirty="0" err="1"/>
              <a:t>e</a:t>
            </a:r>
            <a:r>
              <a:rPr lang="pt-BR" sz="1200" dirty="0"/>
              <a:t> s t á  p l a n e j a n d o  i n v e s t i r .</a:t>
            </a:r>
          </a:p>
        </p:txBody>
      </p:sp>
    </p:spTree>
    <p:extLst>
      <p:ext uri="{BB962C8B-B14F-4D97-AF65-F5344CB8AC3E}">
        <p14:creationId xmlns:p14="http://schemas.microsoft.com/office/powerpoint/2010/main" val="293131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Superiores Arredondados 35">
            <a:extLst>
              <a:ext uri="{FF2B5EF4-FFF2-40B4-BE49-F238E27FC236}">
                <a16:creationId xmlns:a16="http://schemas.microsoft.com/office/drawing/2014/main" id="{53964D13-D199-41E4-A3C7-DC9A188A4880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55B420A0-A2DD-492A-BCFC-4DDBB16702A0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1715B04-B53A-4080-A4A7-50311C15131E}"/>
              </a:ext>
            </a:extLst>
          </p:cNvPr>
          <p:cNvSpPr/>
          <p:nvPr/>
        </p:nvSpPr>
        <p:spPr>
          <a:xfrm>
            <a:off x="114493" y="1059203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3323DC4D-D499-4850-8B1C-6D4DFA694C75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FFFFFF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91F9005-0589-48AD-A6D3-F9B75B4E9BA1}"/>
              </a:ext>
            </a:extLst>
          </p:cNvPr>
          <p:cNvSpPr/>
          <p:nvPr/>
        </p:nvSpPr>
        <p:spPr>
          <a:xfrm>
            <a:off x="6984820" y="2802081"/>
            <a:ext cx="4602951" cy="2978754"/>
          </a:xfrm>
          <a:prstGeom prst="roundRect">
            <a:avLst>
              <a:gd name="adj" fmla="val 27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989740" y="2095554"/>
            <a:ext cx="5098535" cy="938551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7402A64-C80A-4979-A999-79868F75B055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472AEC5-E6A2-4FB9-A292-228102CF5682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A499AED-4278-4B6E-92CE-219F0A3A15C2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E53BEF-E583-D41C-1E6F-5B9F0B6B2E19}"/>
              </a:ext>
            </a:extLst>
          </p:cNvPr>
          <p:cNvSpPr txBox="1"/>
          <p:nvPr/>
        </p:nvSpPr>
        <p:spPr>
          <a:xfrm>
            <a:off x="862748" y="1726222"/>
            <a:ext cx="6367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dirty="0">
                <a:latin typeface="DIN Mittelschrift Std" panose="020B0603020202020204" pitchFamily="34" charset="0"/>
              </a:rPr>
              <a:t>P a r a </a:t>
            </a:r>
            <a:r>
              <a:rPr lang="pt-BR" b="0" i="0" dirty="0">
                <a:solidFill>
                  <a:srgbClr val="111111"/>
                </a:solidFill>
                <a:effectLst/>
                <a:latin typeface="Graphik"/>
              </a:rPr>
              <a:t> </a:t>
            </a:r>
            <a:r>
              <a:rPr lang="pt-BR" sz="1600" dirty="0">
                <a:latin typeface="DIN Mittelschrift Std" panose="020B0603020202020204" pitchFamily="34" charset="0"/>
              </a:rPr>
              <a:t>c o m e ç a r ,  q u a l   o  s e u  a p o r t e  i n i c i a l ?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D79CD0B-6203-43A1-5B26-24F081305E71}"/>
              </a:ext>
            </a:extLst>
          </p:cNvPr>
          <p:cNvSpPr txBox="1"/>
          <p:nvPr/>
        </p:nvSpPr>
        <p:spPr>
          <a:xfrm>
            <a:off x="862748" y="4842820"/>
            <a:ext cx="53525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600">
                <a:latin typeface="DIN Mittelschrift Std" panose="020B0603020202020204" pitchFamily="34" charset="0"/>
              </a:defRPr>
            </a:lvl1pPr>
          </a:lstStyle>
          <a:p>
            <a:r>
              <a:rPr lang="pt-BR" dirty="0"/>
              <a:t>P o r  q u a n t os  m e s e s  d e i x a r i a  s e u  d i n h e i r o  i n v e s t i d o ?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509F88C-79B2-9444-C4EA-ACDE55087BAD}"/>
              </a:ext>
            </a:extLst>
          </p:cNvPr>
          <p:cNvSpPr txBox="1"/>
          <p:nvPr/>
        </p:nvSpPr>
        <p:spPr>
          <a:xfrm>
            <a:off x="838364" y="3299642"/>
            <a:ext cx="63676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600">
                <a:latin typeface="DIN Mittelschrift Std" panose="020B0603020202020204" pitchFamily="34" charset="0"/>
              </a:defRPr>
            </a:lvl1pPr>
          </a:lstStyle>
          <a:p>
            <a:r>
              <a:rPr lang="pt-BR" dirty="0"/>
              <a:t>E  p o r  m ê s ,  q u a n t o  g o s t a r i a  d e  d e p o s i t a r ?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23270B65-2913-256C-548C-462A8E51F19E}"/>
              </a:ext>
            </a:extLst>
          </p:cNvPr>
          <p:cNvSpPr/>
          <p:nvPr/>
        </p:nvSpPr>
        <p:spPr>
          <a:xfrm>
            <a:off x="989739" y="3666481"/>
            <a:ext cx="5098535" cy="938551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07E673C-FE80-B7C4-49D7-FA8B9A7A7466}"/>
              </a:ext>
            </a:extLst>
          </p:cNvPr>
          <p:cNvSpPr/>
          <p:nvPr/>
        </p:nvSpPr>
        <p:spPr>
          <a:xfrm>
            <a:off x="997371" y="5410620"/>
            <a:ext cx="5098535" cy="938551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D34706C-9DBD-9044-1883-475864302F4E}"/>
              </a:ext>
            </a:extLst>
          </p:cNvPr>
          <p:cNvSpPr txBox="1"/>
          <p:nvPr/>
        </p:nvSpPr>
        <p:spPr>
          <a:xfrm>
            <a:off x="8164061" y="2302333"/>
            <a:ext cx="24565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dirty="0">
                <a:latin typeface="DIN Mittelschrift Std" panose="020B0603020202020204" pitchFamily="34" charset="0"/>
              </a:rPr>
              <a:t>T o t a l  I n v e s t i d 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0855007-CCD0-8B0F-3689-FD768C86F2AD}"/>
              </a:ext>
            </a:extLst>
          </p:cNvPr>
          <p:cNvSpPr txBox="1"/>
          <p:nvPr/>
        </p:nvSpPr>
        <p:spPr>
          <a:xfrm>
            <a:off x="815395" y="207373"/>
            <a:ext cx="5719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latin typeface="DIN Mittelschrift Std" panose="020B0603020202020204" pitchFamily="34" charset="0"/>
              </a:rPr>
              <a:t>S I M U L A D O R  T E S O U R O   D I R E T O  V S  P O U P A N Ç A</a:t>
            </a:r>
            <a:endParaRPr lang="pt-BR" sz="1600" dirty="0">
              <a:latin typeface="DIN Mittelschrift Std" panose="020B0603020202020204" pitchFamily="34" charset="0"/>
            </a:endParaRPr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2428D682-B4B0-8764-EC20-3B8F369B1913}"/>
              </a:ext>
            </a:extLst>
          </p:cNvPr>
          <p:cNvSpPr/>
          <p:nvPr/>
        </p:nvSpPr>
        <p:spPr>
          <a:xfrm>
            <a:off x="11370365" y="6299673"/>
            <a:ext cx="450279" cy="378143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DF9EB8C-5B77-79E5-78D6-D724069138D3}"/>
              </a:ext>
            </a:extLst>
          </p:cNvPr>
          <p:cNvSpPr txBox="1"/>
          <p:nvPr/>
        </p:nvSpPr>
        <p:spPr>
          <a:xfrm>
            <a:off x="815395" y="633151"/>
            <a:ext cx="699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i="0">
                <a:solidFill>
                  <a:srgbClr val="FFFFFF"/>
                </a:solidFill>
                <a:effectLst/>
                <a:latin typeface="DIN Mittelschrift Std" panose="020B0603020202020204" pitchFamily="34" charset="0"/>
              </a:defRPr>
            </a:lvl1pPr>
          </a:lstStyle>
          <a:p>
            <a:pPr algn="just"/>
            <a:r>
              <a:rPr lang="pt-BR" sz="1200" dirty="0"/>
              <a:t>A t r a v é s  d e s </a:t>
            </a:r>
            <a:r>
              <a:rPr lang="pt-BR" sz="1200" dirty="0" err="1"/>
              <a:t>s</a:t>
            </a:r>
            <a:r>
              <a:rPr lang="pt-BR" sz="1200" dirty="0"/>
              <a:t> a  s i m u l a ç ã o ,  v o c ê  p o d e  </a:t>
            </a:r>
            <a:r>
              <a:rPr lang="pt-BR" sz="1200" dirty="0" err="1"/>
              <a:t>e</a:t>
            </a:r>
            <a:r>
              <a:rPr lang="pt-BR" sz="1200" dirty="0"/>
              <a:t> s t i m a r  a  r e n t a b i l i d a d e  d o s  t í t u l o s ,  d e   a c o r d o  c o m   o  v a l o r  q u e  </a:t>
            </a:r>
            <a:r>
              <a:rPr lang="pt-BR" sz="1200" dirty="0" err="1"/>
              <a:t>e</a:t>
            </a:r>
            <a:r>
              <a:rPr lang="pt-BR" sz="1200" dirty="0"/>
              <a:t> s t á  p l a n e j a n d o  i n v e s t i r 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F8D774D-25CE-49F2-9001-B3E4F690719C}"/>
              </a:ext>
            </a:extLst>
          </p:cNvPr>
          <p:cNvSpPr txBox="1"/>
          <p:nvPr/>
        </p:nvSpPr>
        <p:spPr>
          <a:xfrm>
            <a:off x="10036098" y="6327557"/>
            <a:ext cx="13342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dirty="0">
                <a:latin typeface="DIN Mittelschrift Std" panose="020B0603020202020204" pitchFamily="34" charset="0"/>
              </a:rPr>
              <a:t>S i m u l a r</a:t>
            </a:r>
          </a:p>
        </p:txBody>
      </p:sp>
    </p:spTree>
    <p:extLst>
      <p:ext uri="{BB962C8B-B14F-4D97-AF65-F5344CB8AC3E}">
        <p14:creationId xmlns:p14="http://schemas.microsoft.com/office/powerpoint/2010/main" val="110533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Superiores Arredondados 35">
            <a:extLst>
              <a:ext uri="{FF2B5EF4-FFF2-40B4-BE49-F238E27FC236}">
                <a16:creationId xmlns:a16="http://schemas.microsoft.com/office/drawing/2014/main" id="{53964D13-D199-41E4-A3C7-DC9A188A4880}"/>
              </a:ext>
            </a:extLst>
          </p:cNvPr>
          <p:cNvSpPr/>
          <p:nvPr/>
        </p:nvSpPr>
        <p:spPr>
          <a:xfrm>
            <a:off x="0" y="0"/>
            <a:ext cx="12191812" cy="1371599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1C262D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91F9005-0589-48AD-A6D3-F9B75B4E9BA1}"/>
              </a:ext>
            </a:extLst>
          </p:cNvPr>
          <p:cNvSpPr/>
          <p:nvPr/>
        </p:nvSpPr>
        <p:spPr>
          <a:xfrm>
            <a:off x="981082" y="3101327"/>
            <a:ext cx="7694141" cy="966641"/>
          </a:xfrm>
          <a:prstGeom prst="roundRect">
            <a:avLst>
              <a:gd name="adj" fmla="val 27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959529" y="1927314"/>
            <a:ext cx="2318400" cy="946628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9006391" y="3101327"/>
            <a:ext cx="2949215" cy="3537395"/>
          </a:xfrm>
          <a:prstGeom prst="roundRect">
            <a:avLst>
              <a:gd name="adj" fmla="val 275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7402A64-C80A-4979-A999-79868F75B055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472AEC5-E6A2-4FB9-A292-228102CF5682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A499AED-4278-4B6E-92CE-219F0A3A15C2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91CC9A66-EC4E-B547-9262-6C6748FE5E9F}"/>
              </a:ext>
            </a:extLst>
          </p:cNvPr>
          <p:cNvSpPr/>
          <p:nvPr/>
        </p:nvSpPr>
        <p:spPr>
          <a:xfrm>
            <a:off x="114480" y="2149980"/>
            <a:ext cx="380981" cy="380981"/>
          </a:xfrm>
          <a:prstGeom prst="ellipse">
            <a:avLst/>
          </a:prstGeom>
          <a:solidFill>
            <a:srgbClr val="1F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32D05970-C212-5EDB-DE8B-7FA6904E8EB5}"/>
              </a:ext>
            </a:extLst>
          </p:cNvPr>
          <p:cNvSpPr/>
          <p:nvPr/>
        </p:nvSpPr>
        <p:spPr>
          <a:xfrm>
            <a:off x="207434" y="2249032"/>
            <a:ext cx="195084" cy="182879"/>
          </a:xfrm>
          <a:custGeom>
            <a:avLst/>
            <a:gdLst>
              <a:gd name="connsiteX0" fmla="*/ 169582 w 195084"/>
              <a:gd name="connsiteY0" fmla="*/ 54709 h 182879"/>
              <a:gd name="connsiteX1" fmla="*/ 177491 w 195084"/>
              <a:gd name="connsiteY1" fmla="*/ 43852 h 182879"/>
              <a:gd name="connsiteX2" fmla="*/ 191486 w 195084"/>
              <a:gd name="connsiteY2" fmla="*/ 39589 h 182879"/>
              <a:gd name="connsiteX3" fmla="*/ 194670 w 195084"/>
              <a:gd name="connsiteY3" fmla="*/ 32164 h 182879"/>
              <a:gd name="connsiteX4" fmla="*/ 187245 w 195084"/>
              <a:gd name="connsiteY4" fmla="*/ 28980 h 182879"/>
              <a:gd name="connsiteX5" fmla="*/ 176175 w 195084"/>
              <a:gd name="connsiteY5" fmla="*/ 32434 h 182879"/>
              <a:gd name="connsiteX6" fmla="*/ 160785 w 195084"/>
              <a:gd name="connsiteY6" fmla="*/ 22860 h 182879"/>
              <a:gd name="connsiteX7" fmla="*/ 145136 w 195084"/>
              <a:gd name="connsiteY7" fmla="*/ 33007 h 182879"/>
              <a:gd name="connsiteX8" fmla="*/ 114649 w 195084"/>
              <a:gd name="connsiteY8" fmla="*/ 19800 h 182879"/>
              <a:gd name="connsiteX9" fmla="*/ 114649 w 195084"/>
              <a:gd name="connsiteY9" fmla="*/ 17145 h 182879"/>
              <a:gd name="connsiteX10" fmla="*/ 97538 w 195084"/>
              <a:gd name="connsiteY10" fmla="*/ 0 h 182879"/>
              <a:gd name="connsiteX11" fmla="*/ 80392 w 195084"/>
              <a:gd name="connsiteY11" fmla="*/ 17145 h 182879"/>
              <a:gd name="connsiteX12" fmla="*/ 80392 w 195084"/>
              <a:gd name="connsiteY12" fmla="*/ 19800 h 182879"/>
              <a:gd name="connsiteX13" fmla="*/ 49939 w 195084"/>
              <a:gd name="connsiteY13" fmla="*/ 33007 h 182879"/>
              <a:gd name="connsiteX14" fmla="*/ 34290 w 195084"/>
              <a:gd name="connsiteY14" fmla="*/ 22860 h 182879"/>
              <a:gd name="connsiteX15" fmla="*/ 18911 w 195084"/>
              <a:gd name="connsiteY15" fmla="*/ 32434 h 182879"/>
              <a:gd name="connsiteX16" fmla="*/ 7841 w 195084"/>
              <a:gd name="connsiteY16" fmla="*/ 28980 h 182879"/>
              <a:gd name="connsiteX17" fmla="*/ 416 w 195084"/>
              <a:gd name="connsiteY17" fmla="*/ 32164 h 182879"/>
              <a:gd name="connsiteX18" fmla="*/ 3600 w 195084"/>
              <a:gd name="connsiteY18" fmla="*/ 39589 h 182879"/>
              <a:gd name="connsiteX19" fmla="*/ 17584 w 195084"/>
              <a:gd name="connsiteY19" fmla="*/ 43852 h 182879"/>
              <a:gd name="connsiteX20" fmla="*/ 25504 w 195084"/>
              <a:gd name="connsiteY20" fmla="*/ 54709 h 182879"/>
              <a:gd name="connsiteX21" fmla="*/ 866 w 195084"/>
              <a:gd name="connsiteY21" fmla="*/ 94118 h 182879"/>
              <a:gd name="connsiteX22" fmla="*/ 0 w 195084"/>
              <a:gd name="connsiteY22" fmla="*/ 97155 h 182879"/>
              <a:gd name="connsiteX23" fmla="*/ 0 w 195084"/>
              <a:gd name="connsiteY23" fmla="*/ 102870 h 182879"/>
              <a:gd name="connsiteX24" fmla="*/ 34290 w 195084"/>
              <a:gd name="connsiteY24" fmla="*/ 137160 h 182879"/>
              <a:gd name="connsiteX25" fmla="*/ 68546 w 195084"/>
              <a:gd name="connsiteY25" fmla="*/ 102870 h 182879"/>
              <a:gd name="connsiteX26" fmla="*/ 68546 w 195084"/>
              <a:gd name="connsiteY26" fmla="*/ 97155 h 182879"/>
              <a:gd name="connsiteX27" fmla="*/ 67714 w 195084"/>
              <a:gd name="connsiteY27" fmla="*/ 94118 h 182879"/>
              <a:gd name="connsiteX28" fmla="*/ 43088 w 195084"/>
              <a:gd name="connsiteY28" fmla="*/ 54709 h 182879"/>
              <a:gd name="connsiteX29" fmla="*/ 50850 w 195084"/>
              <a:gd name="connsiteY29" fmla="*/ 44449 h 182879"/>
              <a:gd name="connsiteX30" fmla="*/ 80392 w 195084"/>
              <a:gd name="connsiteY30" fmla="*/ 32771 h 182879"/>
              <a:gd name="connsiteX31" fmla="*/ 80392 w 195084"/>
              <a:gd name="connsiteY31" fmla="*/ 148590 h 182879"/>
              <a:gd name="connsiteX32" fmla="*/ 63248 w 195084"/>
              <a:gd name="connsiteY32" fmla="*/ 148590 h 182879"/>
              <a:gd name="connsiteX33" fmla="*/ 46102 w 195084"/>
              <a:gd name="connsiteY33" fmla="*/ 165735 h 182879"/>
              <a:gd name="connsiteX34" fmla="*/ 46102 w 195084"/>
              <a:gd name="connsiteY34" fmla="*/ 177165 h 182879"/>
              <a:gd name="connsiteX35" fmla="*/ 51817 w 195084"/>
              <a:gd name="connsiteY35" fmla="*/ 182880 h 182879"/>
              <a:gd name="connsiteX36" fmla="*/ 143640 w 195084"/>
              <a:gd name="connsiteY36" fmla="*/ 182880 h 182879"/>
              <a:gd name="connsiteX37" fmla="*/ 149321 w 195084"/>
              <a:gd name="connsiteY37" fmla="*/ 177165 h 182879"/>
              <a:gd name="connsiteX38" fmla="*/ 149321 w 195084"/>
              <a:gd name="connsiteY38" fmla="*/ 165735 h 182879"/>
              <a:gd name="connsiteX39" fmla="*/ 132210 w 195084"/>
              <a:gd name="connsiteY39" fmla="*/ 148590 h 182879"/>
              <a:gd name="connsiteX40" fmla="*/ 114649 w 195084"/>
              <a:gd name="connsiteY40" fmla="*/ 148590 h 182879"/>
              <a:gd name="connsiteX41" fmla="*/ 114649 w 195084"/>
              <a:gd name="connsiteY41" fmla="*/ 32771 h 182879"/>
              <a:gd name="connsiteX42" fmla="*/ 144236 w 195084"/>
              <a:gd name="connsiteY42" fmla="*/ 44449 h 182879"/>
              <a:gd name="connsiteX43" fmla="*/ 151999 w 195084"/>
              <a:gd name="connsiteY43" fmla="*/ 54709 h 182879"/>
              <a:gd name="connsiteX44" fmla="*/ 127373 w 195084"/>
              <a:gd name="connsiteY44" fmla="*/ 94118 h 182879"/>
              <a:gd name="connsiteX45" fmla="*/ 126495 w 195084"/>
              <a:gd name="connsiteY45" fmla="*/ 97155 h 182879"/>
              <a:gd name="connsiteX46" fmla="*/ 126495 w 195084"/>
              <a:gd name="connsiteY46" fmla="*/ 102870 h 182879"/>
              <a:gd name="connsiteX47" fmla="*/ 160796 w 195084"/>
              <a:gd name="connsiteY47" fmla="*/ 137160 h 182879"/>
              <a:gd name="connsiteX48" fmla="*/ 195041 w 195084"/>
              <a:gd name="connsiteY48" fmla="*/ 102870 h 182879"/>
              <a:gd name="connsiteX49" fmla="*/ 195041 w 195084"/>
              <a:gd name="connsiteY49" fmla="*/ 97155 h 182879"/>
              <a:gd name="connsiteX50" fmla="*/ 194209 w 195084"/>
              <a:gd name="connsiteY50" fmla="*/ 94118 h 182879"/>
              <a:gd name="connsiteX51" fmla="*/ 169582 w 195084"/>
              <a:gd name="connsiteY51" fmla="*/ 54709 h 182879"/>
              <a:gd name="connsiteX52" fmla="*/ 34290 w 195084"/>
              <a:gd name="connsiteY52" fmla="*/ 34290 h 182879"/>
              <a:gd name="connsiteX53" fmla="*/ 40005 w 195084"/>
              <a:gd name="connsiteY53" fmla="*/ 40005 h 182879"/>
              <a:gd name="connsiteX54" fmla="*/ 34290 w 195084"/>
              <a:gd name="connsiteY54" fmla="*/ 45720 h 182879"/>
              <a:gd name="connsiteX55" fmla="*/ 28575 w 195084"/>
              <a:gd name="connsiteY55" fmla="*/ 40005 h 182879"/>
              <a:gd name="connsiteX56" fmla="*/ 34290 w 195084"/>
              <a:gd name="connsiteY56" fmla="*/ 34290 h 182879"/>
              <a:gd name="connsiteX57" fmla="*/ 34290 w 195084"/>
              <a:gd name="connsiteY57" fmla="*/ 125730 h 182879"/>
              <a:gd name="connsiteX58" fmla="*/ 11396 w 195084"/>
              <a:gd name="connsiteY58" fmla="*/ 102825 h 182879"/>
              <a:gd name="connsiteX59" fmla="*/ 57150 w 195084"/>
              <a:gd name="connsiteY59" fmla="*/ 102825 h 182879"/>
              <a:gd name="connsiteX60" fmla="*/ 34290 w 195084"/>
              <a:gd name="connsiteY60" fmla="*/ 125730 h 182879"/>
              <a:gd name="connsiteX61" fmla="*/ 52560 w 195084"/>
              <a:gd name="connsiteY61" fmla="*/ 91440 h 182879"/>
              <a:gd name="connsiteX62" fmla="*/ 16031 w 195084"/>
              <a:gd name="connsiteY62" fmla="*/ 91440 h 182879"/>
              <a:gd name="connsiteX63" fmla="*/ 34290 w 195084"/>
              <a:gd name="connsiteY63" fmla="*/ 62212 h 182879"/>
              <a:gd name="connsiteX64" fmla="*/ 52560 w 195084"/>
              <a:gd name="connsiteY64" fmla="*/ 91440 h 182879"/>
              <a:gd name="connsiteX65" fmla="*/ 91789 w 195084"/>
              <a:gd name="connsiteY65" fmla="*/ 17145 h 182879"/>
              <a:gd name="connsiteX66" fmla="*/ 97538 w 195084"/>
              <a:gd name="connsiteY66" fmla="*/ 11430 h 182879"/>
              <a:gd name="connsiteX67" fmla="*/ 103253 w 195084"/>
              <a:gd name="connsiteY67" fmla="*/ 17145 h 182879"/>
              <a:gd name="connsiteX68" fmla="*/ 103253 w 195084"/>
              <a:gd name="connsiteY68" fmla="*/ 148590 h 182879"/>
              <a:gd name="connsiteX69" fmla="*/ 91789 w 195084"/>
              <a:gd name="connsiteY69" fmla="*/ 148590 h 182879"/>
              <a:gd name="connsiteX70" fmla="*/ 91789 w 195084"/>
              <a:gd name="connsiteY70" fmla="*/ 17145 h 182879"/>
              <a:gd name="connsiteX71" fmla="*/ 132210 w 195084"/>
              <a:gd name="connsiteY71" fmla="*/ 160020 h 182879"/>
              <a:gd name="connsiteX72" fmla="*/ 137925 w 195084"/>
              <a:gd name="connsiteY72" fmla="*/ 165735 h 182879"/>
              <a:gd name="connsiteX73" fmla="*/ 137925 w 195084"/>
              <a:gd name="connsiteY73" fmla="*/ 171450 h 182879"/>
              <a:gd name="connsiteX74" fmla="*/ 57499 w 195084"/>
              <a:gd name="connsiteY74" fmla="*/ 171450 h 182879"/>
              <a:gd name="connsiteX75" fmla="*/ 57499 w 195084"/>
              <a:gd name="connsiteY75" fmla="*/ 165735 h 182879"/>
              <a:gd name="connsiteX76" fmla="*/ 63248 w 195084"/>
              <a:gd name="connsiteY76" fmla="*/ 160020 h 182879"/>
              <a:gd name="connsiteX77" fmla="*/ 132210 w 195084"/>
              <a:gd name="connsiteY77" fmla="*/ 160020 h 182879"/>
              <a:gd name="connsiteX78" fmla="*/ 160796 w 195084"/>
              <a:gd name="connsiteY78" fmla="*/ 34290 h 182879"/>
              <a:gd name="connsiteX79" fmla="*/ 166511 w 195084"/>
              <a:gd name="connsiteY79" fmla="*/ 40005 h 182879"/>
              <a:gd name="connsiteX80" fmla="*/ 160796 w 195084"/>
              <a:gd name="connsiteY80" fmla="*/ 45720 h 182879"/>
              <a:gd name="connsiteX81" fmla="*/ 155081 w 195084"/>
              <a:gd name="connsiteY81" fmla="*/ 40005 h 182879"/>
              <a:gd name="connsiteX82" fmla="*/ 160796 w 195084"/>
              <a:gd name="connsiteY82" fmla="*/ 34290 h 182879"/>
              <a:gd name="connsiteX83" fmla="*/ 160796 w 195084"/>
              <a:gd name="connsiteY83" fmla="*/ 62212 h 182879"/>
              <a:gd name="connsiteX84" fmla="*/ 179055 w 195084"/>
              <a:gd name="connsiteY84" fmla="*/ 91440 h 182879"/>
              <a:gd name="connsiteX85" fmla="*/ 142526 w 195084"/>
              <a:gd name="connsiteY85" fmla="*/ 91440 h 182879"/>
              <a:gd name="connsiteX86" fmla="*/ 160796 w 195084"/>
              <a:gd name="connsiteY86" fmla="*/ 62212 h 182879"/>
              <a:gd name="connsiteX87" fmla="*/ 160796 w 195084"/>
              <a:gd name="connsiteY87" fmla="*/ 125730 h 182879"/>
              <a:gd name="connsiteX88" fmla="*/ 137925 w 195084"/>
              <a:gd name="connsiteY88" fmla="*/ 102825 h 182879"/>
              <a:gd name="connsiteX89" fmla="*/ 183690 w 195084"/>
              <a:gd name="connsiteY89" fmla="*/ 102825 h 182879"/>
              <a:gd name="connsiteX90" fmla="*/ 160796 w 195084"/>
              <a:gd name="connsiteY90" fmla="*/ 12573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5084" h="182879">
                <a:moveTo>
                  <a:pt x="169582" y="54709"/>
                </a:moveTo>
                <a:cubicBezTo>
                  <a:pt x="173520" y="52346"/>
                  <a:pt x="176434" y="48454"/>
                  <a:pt x="177491" y="43852"/>
                </a:cubicBezTo>
                <a:cubicBezTo>
                  <a:pt x="182272" y="42829"/>
                  <a:pt x="186964" y="41400"/>
                  <a:pt x="191486" y="39589"/>
                </a:cubicBezTo>
                <a:cubicBezTo>
                  <a:pt x="194423" y="38419"/>
                  <a:pt x="195851" y="35089"/>
                  <a:pt x="194670" y="32164"/>
                </a:cubicBezTo>
                <a:cubicBezTo>
                  <a:pt x="193500" y="29227"/>
                  <a:pt x="190170" y="27810"/>
                  <a:pt x="187245" y="28980"/>
                </a:cubicBezTo>
                <a:cubicBezTo>
                  <a:pt x="183656" y="30420"/>
                  <a:pt x="179944" y="31567"/>
                  <a:pt x="176175" y="32434"/>
                </a:cubicBezTo>
                <a:cubicBezTo>
                  <a:pt x="173374" y="26764"/>
                  <a:pt x="167524" y="22860"/>
                  <a:pt x="160785" y="22860"/>
                </a:cubicBezTo>
                <a:cubicBezTo>
                  <a:pt x="153821" y="22860"/>
                  <a:pt x="147825" y="27034"/>
                  <a:pt x="145136" y="33007"/>
                </a:cubicBezTo>
                <a:cubicBezTo>
                  <a:pt x="135281" y="31230"/>
                  <a:pt x="130185" y="28125"/>
                  <a:pt x="114649" y="19800"/>
                </a:cubicBezTo>
                <a:lnTo>
                  <a:pt x="114649" y="17145"/>
                </a:lnTo>
                <a:cubicBezTo>
                  <a:pt x="114649" y="7684"/>
                  <a:pt x="106999" y="0"/>
                  <a:pt x="97538" y="0"/>
                </a:cubicBezTo>
                <a:cubicBezTo>
                  <a:pt x="88087" y="0"/>
                  <a:pt x="80392" y="7684"/>
                  <a:pt x="80392" y="17145"/>
                </a:cubicBezTo>
                <a:lnTo>
                  <a:pt x="80392" y="19800"/>
                </a:lnTo>
                <a:cubicBezTo>
                  <a:pt x="64868" y="28114"/>
                  <a:pt x="59805" y="31230"/>
                  <a:pt x="49939" y="33007"/>
                </a:cubicBezTo>
                <a:cubicBezTo>
                  <a:pt x="47261" y="27034"/>
                  <a:pt x="41254" y="22860"/>
                  <a:pt x="34290" y="22860"/>
                </a:cubicBezTo>
                <a:cubicBezTo>
                  <a:pt x="27551" y="22860"/>
                  <a:pt x="21713" y="26764"/>
                  <a:pt x="18911" y="32434"/>
                </a:cubicBezTo>
                <a:cubicBezTo>
                  <a:pt x="15142" y="31567"/>
                  <a:pt x="11430" y="30420"/>
                  <a:pt x="7841" y="28980"/>
                </a:cubicBezTo>
                <a:cubicBezTo>
                  <a:pt x="4905" y="27810"/>
                  <a:pt x="1586" y="29227"/>
                  <a:pt x="416" y="32164"/>
                </a:cubicBezTo>
                <a:cubicBezTo>
                  <a:pt x="-765" y="35089"/>
                  <a:pt x="664" y="38419"/>
                  <a:pt x="3600" y="39589"/>
                </a:cubicBezTo>
                <a:cubicBezTo>
                  <a:pt x="8123" y="41400"/>
                  <a:pt x="12814" y="42829"/>
                  <a:pt x="17584" y="43852"/>
                </a:cubicBezTo>
                <a:cubicBezTo>
                  <a:pt x="18653" y="48454"/>
                  <a:pt x="21566" y="52346"/>
                  <a:pt x="25504" y="54709"/>
                </a:cubicBezTo>
                <a:lnTo>
                  <a:pt x="866" y="94118"/>
                </a:lnTo>
                <a:cubicBezTo>
                  <a:pt x="338" y="94973"/>
                  <a:pt x="0" y="96075"/>
                  <a:pt x="0" y="97155"/>
                </a:cubicBezTo>
                <a:lnTo>
                  <a:pt x="0" y="102870"/>
                </a:lnTo>
                <a:cubicBezTo>
                  <a:pt x="0" y="121770"/>
                  <a:pt x="15390" y="137160"/>
                  <a:pt x="34290" y="137160"/>
                </a:cubicBezTo>
                <a:cubicBezTo>
                  <a:pt x="53201" y="137160"/>
                  <a:pt x="68546" y="121770"/>
                  <a:pt x="68546" y="102870"/>
                </a:cubicBezTo>
                <a:lnTo>
                  <a:pt x="68546" y="97155"/>
                </a:lnTo>
                <a:cubicBezTo>
                  <a:pt x="68546" y="96075"/>
                  <a:pt x="68243" y="94961"/>
                  <a:pt x="67714" y="94118"/>
                </a:cubicBezTo>
                <a:lnTo>
                  <a:pt x="43088" y="54709"/>
                </a:lnTo>
                <a:cubicBezTo>
                  <a:pt x="46856" y="52459"/>
                  <a:pt x="49680" y="48791"/>
                  <a:pt x="50850" y="44449"/>
                </a:cubicBezTo>
                <a:cubicBezTo>
                  <a:pt x="61886" y="42615"/>
                  <a:pt x="67804" y="39544"/>
                  <a:pt x="80392" y="32771"/>
                </a:cubicBezTo>
                <a:cubicBezTo>
                  <a:pt x="80392" y="33300"/>
                  <a:pt x="80392" y="146790"/>
                  <a:pt x="80392" y="148590"/>
                </a:cubicBezTo>
                <a:lnTo>
                  <a:pt x="63248" y="148590"/>
                </a:lnTo>
                <a:cubicBezTo>
                  <a:pt x="53797" y="148590"/>
                  <a:pt x="46102" y="156274"/>
                  <a:pt x="46102" y="165735"/>
                </a:cubicBezTo>
                <a:lnTo>
                  <a:pt x="46102" y="177165"/>
                </a:lnTo>
                <a:cubicBezTo>
                  <a:pt x="46102" y="180315"/>
                  <a:pt x="48667" y="182880"/>
                  <a:pt x="51817" y="182880"/>
                </a:cubicBezTo>
                <a:lnTo>
                  <a:pt x="143640" y="182880"/>
                </a:lnTo>
                <a:cubicBezTo>
                  <a:pt x="146801" y="182880"/>
                  <a:pt x="149321" y="180315"/>
                  <a:pt x="149321" y="177165"/>
                </a:cubicBezTo>
                <a:lnTo>
                  <a:pt x="149321" y="165735"/>
                </a:lnTo>
                <a:cubicBezTo>
                  <a:pt x="149321" y="156274"/>
                  <a:pt x="141671" y="148590"/>
                  <a:pt x="132210" y="148590"/>
                </a:cubicBezTo>
                <a:lnTo>
                  <a:pt x="114649" y="148590"/>
                </a:lnTo>
                <a:lnTo>
                  <a:pt x="114649" y="32771"/>
                </a:lnTo>
                <a:cubicBezTo>
                  <a:pt x="127238" y="39555"/>
                  <a:pt x="133189" y="42615"/>
                  <a:pt x="144236" y="44449"/>
                </a:cubicBezTo>
                <a:cubicBezTo>
                  <a:pt x="145406" y="48791"/>
                  <a:pt x="148230" y="52459"/>
                  <a:pt x="151999" y="54709"/>
                </a:cubicBezTo>
                <a:lnTo>
                  <a:pt x="127373" y="94118"/>
                </a:lnTo>
                <a:cubicBezTo>
                  <a:pt x="126799" y="95040"/>
                  <a:pt x="126495" y="96154"/>
                  <a:pt x="126495" y="97155"/>
                </a:cubicBezTo>
                <a:lnTo>
                  <a:pt x="126495" y="102870"/>
                </a:lnTo>
                <a:cubicBezTo>
                  <a:pt x="126495" y="121770"/>
                  <a:pt x="141885" y="137160"/>
                  <a:pt x="160796" y="137160"/>
                </a:cubicBezTo>
                <a:cubicBezTo>
                  <a:pt x="179696" y="137160"/>
                  <a:pt x="195041" y="121770"/>
                  <a:pt x="195041" y="102870"/>
                </a:cubicBezTo>
                <a:lnTo>
                  <a:pt x="195041" y="97155"/>
                </a:lnTo>
                <a:cubicBezTo>
                  <a:pt x="195041" y="96075"/>
                  <a:pt x="194738" y="94961"/>
                  <a:pt x="194209" y="94118"/>
                </a:cubicBezTo>
                <a:lnTo>
                  <a:pt x="169582" y="54709"/>
                </a:lnTo>
                <a:close/>
                <a:moveTo>
                  <a:pt x="34290" y="34290"/>
                </a:moveTo>
                <a:cubicBezTo>
                  <a:pt x="37440" y="34290"/>
                  <a:pt x="40005" y="36844"/>
                  <a:pt x="40005" y="40005"/>
                </a:cubicBezTo>
                <a:cubicBezTo>
                  <a:pt x="40005" y="43155"/>
                  <a:pt x="37440" y="45720"/>
                  <a:pt x="34290" y="45720"/>
                </a:cubicBezTo>
                <a:cubicBezTo>
                  <a:pt x="31140" y="45720"/>
                  <a:pt x="28575" y="43155"/>
                  <a:pt x="28575" y="40005"/>
                </a:cubicBezTo>
                <a:cubicBezTo>
                  <a:pt x="28575" y="36844"/>
                  <a:pt x="31140" y="34290"/>
                  <a:pt x="34290" y="34290"/>
                </a:cubicBezTo>
                <a:close/>
                <a:moveTo>
                  <a:pt x="34290" y="125730"/>
                </a:moveTo>
                <a:cubicBezTo>
                  <a:pt x="21690" y="125730"/>
                  <a:pt x="11396" y="115436"/>
                  <a:pt x="11396" y="102825"/>
                </a:cubicBezTo>
                <a:lnTo>
                  <a:pt x="57150" y="102825"/>
                </a:lnTo>
                <a:cubicBezTo>
                  <a:pt x="57150" y="115436"/>
                  <a:pt x="46901" y="125730"/>
                  <a:pt x="34290" y="125730"/>
                </a:cubicBezTo>
                <a:close/>
                <a:moveTo>
                  <a:pt x="52560" y="91440"/>
                </a:moveTo>
                <a:lnTo>
                  <a:pt x="16031" y="91440"/>
                </a:lnTo>
                <a:lnTo>
                  <a:pt x="34290" y="62212"/>
                </a:lnTo>
                <a:lnTo>
                  <a:pt x="52560" y="91440"/>
                </a:lnTo>
                <a:close/>
                <a:moveTo>
                  <a:pt x="91789" y="17145"/>
                </a:moveTo>
                <a:cubicBezTo>
                  <a:pt x="91789" y="13984"/>
                  <a:pt x="94387" y="11430"/>
                  <a:pt x="97538" y="11430"/>
                </a:cubicBezTo>
                <a:cubicBezTo>
                  <a:pt x="100699" y="11430"/>
                  <a:pt x="103253" y="13984"/>
                  <a:pt x="103253" y="17145"/>
                </a:cubicBezTo>
                <a:cubicBezTo>
                  <a:pt x="103253" y="21656"/>
                  <a:pt x="103253" y="137824"/>
                  <a:pt x="103253" y="148590"/>
                </a:cubicBezTo>
                <a:lnTo>
                  <a:pt x="91789" y="148590"/>
                </a:lnTo>
                <a:cubicBezTo>
                  <a:pt x="91789" y="145451"/>
                  <a:pt x="91789" y="20959"/>
                  <a:pt x="91789" y="17145"/>
                </a:cubicBezTo>
                <a:close/>
                <a:moveTo>
                  <a:pt x="132210" y="160020"/>
                </a:moveTo>
                <a:cubicBezTo>
                  <a:pt x="135371" y="160020"/>
                  <a:pt x="137925" y="162585"/>
                  <a:pt x="137925" y="165735"/>
                </a:cubicBezTo>
                <a:lnTo>
                  <a:pt x="137925" y="171450"/>
                </a:lnTo>
                <a:lnTo>
                  <a:pt x="57499" y="171450"/>
                </a:lnTo>
                <a:lnTo>
                  <a:pt x="57499" y="165735"/>
                </a:lnTo>
                <a:cubicBezTo>
                  <a:pt x="57499" y="162585"/>
                  <a:pt x="60097" y="160020"/>
                  <a:pt x="63248" y="160020"/>
                </a:cubicBezTo>
                <a:lnTo>
                  <a:pt x="132210" y="160020"/>
                </a:lnTo>
                <a:close/>
                <a:moveTo>
                  <a:pt x="160796" y="34290"/>
                </a:moveTo>
                <a:cubicBezTo>
                  <a:pt x="163946" y="34290"/>
                  <a:pt x="166511" y="36844"/>
                  <a:pt x="166511" y="40005"/>
                </a:cubicBezTo>
                <a:cubicBezTo>
                  <a:pt x="166511" y="43155"/>
                  <a:pt x="163946" y="45720"/>
                  <a:pt x="160796" y="45720"/>
                </a:cubicBezTo>
                <a:cubicBezTo>
                  <a:pt x="157635" y="45720"/>
                  <a:pt x="155081" y="43155"/>
                  <a:pt x="155081" y="40005"/>
                </a:cubicBezTo>
                <a:cubicBezTo>
                  <a:pt x="155081" y="36844"/>
                  <a:pt x="157635" y="34290"/>
                  <a:pt x="160796" y="34290"/>
                </a:cubicBezTo>
                <a:close/>
                <a:moveTo>
                  <a:pt x="160796" y="62212"/>
                </a:moveTo>
                <a:lnTo>
                  <a:pt x="179055" y="91440"/>
                </a:lnTo>
                <a:lnTo>
                  <a:pt x="142526" y="91440"/>
                </a:lnTo>
                <a:lnTo>
                  <a:pt x="160796" y="62212"/>
                </a:lnTo>
                <a:close/>
                <a:moveTo>
                  <a:pt x="160796" y="125730"/>
                </a:moveTo>
                <a:cubicBezTo>
                  <a:pt x="148185" y="125730"/>
                  <a:pt x="137925" y="115436"/>
                  <a:pt x="137925" y="102825"/>
                </a:cubicBezTo>
                <a:lnTo>
                  <a:pt x="183690" y="102825"/>
                </a:lnTo>
                <a:cubicBezTo>
                  <a:pt x="183690" y="115436"/>
                  <a:pt x="173396" y="125730"/>
                  <a:pt x="160796" y="125730"/>
                </a:cubicBezTo>
                <a:close/>
              </a:path>
            </a:pathLst>
          </a:custGeom>
          <a:solidFill>
            <a:schemeClr val="bg1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89E6E8EE-CED6-128D-E0DE-03BCA88B4D92}"/>
              </a:ext>
            </a:extLst>
          </p:cNvPr>
          <p:cNvGrpSpPr/>
          <p:nvPr/>
        </p:nvGrpSpPr>
        <p:grpSpPr>
          <a:xfrm>
            <a:off x="833047" y="753299"/>
            <a:ext cx="11122559" cy="946628"/>
            <a:chOff x="833047" y="753299"/>
            <a:chExt cx="10881875" cy="978748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AA5240EA-83D0-E576-303E-D14BC08C45D2}"/>
                </a:ext>
              </a:extLst>
            </p:cNvPr>
            <p:cNvSpPr/>
            <p:nvPr/>
          </p:nvSpPr>
          <p:spPr>
            <a:xfrm>
              <a:off x="833047" y="753299"/>
              <a:ext cx="10881875" cy="978748"/>
            </a:xfrm>
            <a:prstGeom prst="roundRect">
              <a:avLst>
                <a:gd name="adj" fmla="val 14180"/>
              </a:avLst>
            </a:prstGeom>
            <a:gradFill flip="none" rotWithShape="1">
              <a:gsLst>
                <a:gs pos="73000">
                  <a:srgbClr val="000E26"/>
                </a:gs>
                <a:gs pos="100000">
                  <a:srgbClr val="1F4893"/>
                </a:gs>
              </a:gsLst>
              <a:lin ang="19200000" scaled="0"/>
              <a:tileRect/>
            </a:gra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áfico 6">
              <a:extLst>
                <a:ext uri="{FF2B5EF4-FFF2-40B4-BE49-F238E27FC236}">
                  <a16:creationId xmlns:a16="http://schemas.microsoft.com/office/drawing/2014/main" id="{B764D680-FC0A-B542-4A5B-910F5CF18E58}"/>
                </a:ext>
              </a:extLst>
            </p:cNvPr>
            <p:cNvGrpSpPr/>
            <p:nvPr/>
          </p:nvGrpSpPr>
          <p:grpSpPr>
            <a:xfrm>
              <a:off x="996059" y="1066803"/>
              <a:ext cx="365759" cy="365771"/>
              <a:chOff x="996059" y="1066803"/>
              <a:chExt cx="365759" cy="365771"/>
            </a:xfrm>
          </p:grpSpPr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94177541-544A-BBC3-17F4-9096B7A6938A}"/>
                  </a:ext>
                </a:extLst>
              </p:cNvPr>
              <p:cNvSpPr/>
              <p:nvPr/>
            </p:nvSpPr>
            <p:spPr>
              <a:xfrm>
                <a:off x="996059" y="1066803"/>
                <a:ext cx="365759" cy="365771"/>
              </a:xfrm>
              <a:custGeom>
                <a:avLst/>
                <a:gdLst>
                  <a:gd name="connsiteX0" fmla="*/ 182880 w 365759"/>
                  <a:gd name="connsiteY0" fmla="*/ 0 h 365771"/>
                  <a:gd name="connsiteX1" fmla="*/ 365760 w 365759"/>
                  <a:gd name="connsiteY1" fmla="*/ 182891 h 365771"/>
                  <a:gd name="connsiteX2" fmla="*/ 182880 w 365759"/>
                  <a:gd name="connsiteY2" fmla="*/ 365771 h 365771"/>
                  <a:gd name="connsiteX3" fmla="*/ 0 w 365759"/>
                  <a:gd name="connsiteY3" fmla="*/ 182891 h 365771"/>
                  <a:gd name="connsiteX4" fmla="*/ 182880 w 365759"/>
                  <a:gd name="connsiteY4" fmla="*/ 0 h 36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5759" h="365771">
                    <a:moveTo>
                      <a:pt x="182880" y="0"/>
                    </a:moveTo>
                    <a:cubicBezTo>
                      <a:pt x="283883" y="0"/>
                      <a:pt x="365760" y="81889"/>
                      <a:pt x="365760" y="182891"/>
                    </a:cubicBezTo>
                    <a:cubicBezTo>
                      <a:pt x="365760" y="283894"/>
                      <a:pt x="283883" y="365771"/>
                      <a:pt x="182880" y="365771"/>
                    </a:cubicBezTo>
                    <a:cubicBezTo>
                      <a:pt x="81878" y="365771"/>
                      <a:pt x="0" y="283894"/>
                      <a:pt x="0" y="182891"/>
                    </a:cubicBezTo>
                    <a:cubicBezTo>
                      <a:pt x="0" y="81889"/>
                      <a:pt x="81878" y="0"/>
                      <a:pt x="182880" y="0"/>
                    </a:cubicBezTo>
                    <a:close/>
                  </a:path>
                </a:pathLst>
              </a:custGeom>
              <a:solidFill>
                <a:srgbClr val="1F4A99">
                  <a:alpha val="15000"/>
                </a:srgbClr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CE0C6635-1D5B-48B2-91E5-166B5C9B5200}"/>
                  </a:ext>
                </a:extLst>
              </p:cNvPr>
              <p:cNvSpPr/>
              <p:nvPr/>
            </p:nvSpPr>
            <p:spPr>
              <a:xfrm>
                <a:off x="1102743" y="1173532"/>
                <a:ext cx="152390" cy="152370"/>
              </a:xfrm>
              <a:custGeom>
                <a:avLst/>
                <a:gdLst>
                  <a:gd name="connsiteX0" fmla="*/ 97034 w 152390"/>
                  <a:gd name="connsiteY0" fmla="*/ 34493 h 152370"/>
                  <a:gd name="connsiteX1" fmla="*/ 113515 w 152390"/>
                  <a:gd name="connsiteY1" fmla="*/ 10328 h 152370"/>
                  <a:gd name="connsiteX2" fmla="*/ 114269 w 152390"/>
                  <a:gd name="connsiteY2" fmla="*/ 7144 h 152370"/>
                  <a:gd name="connsiteX3" fmla="*/ 107147 w 152390"/>
                  <a:gd name="connsiteY3" fmla="*/ 0 h 152370"/>
                  <a:gd name="connsiteX4" fmla="*/ 45239 w 152390"/>
                  <a:gd name="connsiteY4" fmla="*/ 0 h 152370"/>
                  <a:gd name="connsiteX5" fmla="*/ 45239 w 152390"/>
                  <a:gd name="connsiteY5" fmla="*/ 0 h 152370"/>
                  <a:gd name="connsiteX6" fmla="*/ 38095 w 152390"/>
                  <a:gd name="connsiteY6" fmla="*/ 7144 h 152370"/>
                  <a:gd name="connsiteX7" fmla="*/ 38849 w 152390"/>
                  <a:gd name="connsiteY7" fmla="*/ 10328 h 152370"/>
                  <a:gd name="connsiteX8" fmla="*/ 55364 w 152390"/>
                  <a:gd name="connsiteY8" fmla="*/ 34493 h 152370"/>
                  <a:gd name="connsiteX9" fmla="*/ 25 w 152390"/>
                  <a:gd name="connsiteY9" fmla="*/ 122614 h 152370"/>
                  <a:gd name="connsiteX10" fmla="*/ 32672 w 152390"/>
                  <a:gd name="connsiteY10" fmla="*/ 152370 h 152370"/>
                  <a:gd name="connsiteX11" fmla="*/ 119725 w 152390"/>
                  <a:gd name="connsiteY11" fmla="*/ 152370 h 152370"/>
                  <a:gd name="connsiteX12" fmla="*/ 152372 w 152390"/>
                  <a:gd name="connsiteY12" fmla="*/ 122614 h 152370"/>
                  <a:gd name="connsiteX13" fmla="*/ 97034 w 152390"/>
                  <a:gd name="connsiteY13" fmla="*/ 34493 h 152370"/>
                  <a:gd name="connsiteX14" fmla="*/ 93546 w 152390"/>
                  <a:gd name="connsiteY14" fmla="*/ 14287 h 152370"/>
                  <a:gd name="connsiteX15" fmla="*/ 82161 w 152390"/>
                  <a:gd name="connsiteY15" fmla="*/ 30949 h 152370"/>
                  <a:gd name="connsiteX16" fmla="*/ 70225 w 152390"/>
                  <a:gd name="connsiteY16" fmla="*/ 30949 h 152370"/>
                  <a:gd name="connsiteX17" fmla="*/ 58851 w 152390"/>
                  <a:gd name="connsiteY17" fmla="*/ 14287 h 152370"/>
                  <a:gd name="connsiteX18" fmla="*/ 93546 w 152390"/>
                  <a:gd name="connsiteY18" fmla="*/ 14287 h 152370"/>
                  <a:gd name="connsiteX19" fmla="*/ 138085 w 152390"/>
                  <a:gd name="connsiteY19" fmla="*/ 122614 h 152370"/>
                  <a:gd name="connsiteX20" fmla="*/ 119725 w 152390"/>
                  <a:gd name="connsiteY20" fmla="*/ 138094 h 152370"/>
                  <a:gd name="connsiteX21" fmla="*/ 32672 w 152390"/>
                  <a:gd name="connsiteY21" fmla="*/ 138094 h 152370"/>
                  <a:gd name="connsiteX22" fmla="*/ 14312 w 152390"/>
                  <a:gd name="connsiteY22" fmla="*/ 122614 h 152370"/>
                  <a:gd name="connsiteX23" fmla="*/ 65185 w 152390"/>
                  <a:gd name="connsiteY23" fmla="*/ 45236 h 152370"/>
                  <a:gd name="connsiteX24" fmla="*/ 87235 w 152390"/>
                  <a:gd name="connsiteY24" fmla="*/ 45236 h 152370"/>
                  <a:gd name="connsiteX25" fmla="*/ 138085 w 152390"/>
                  <a:gd name="connsiteY25" fmla="*/ 122614 h 152370"/>
                  <a:gd name="connsiteX26" fmla="*/ 138085 w 152390"/>
                  <a:gd name="connsiteY26" fmla="*/ 122614 h 152370"/>
                  <a:gd name="connsiteX27" fmla="*/ 85007 w 152390"/>
                  <a:gd name="connsiteY27" fmla="*/ 92475 h 152370"/>
                  <a:gd name="connsiteX28" fmla="*/ 70427 w 152390"/>
                  <a:gd name="connsiteY28" fmla="*/ 88155 h 152370"/>
                  <a:gd name="connsiteX29" fmla="*/ 67570 w 152390"/>
                  <a:gd name="connsiteY29" fmla="*/ 84082 h 152370"/>
                  <a:gd name="connsiteX30" fmla="*/ 71395 w 152390"/>
                  <a:gd name="connsiteY30" fmla="*/ 79852 h 152370"/>
                  <a:gd name="connsiteX31" fmla="*/ 80496 w 152390"/>
                  <a:gd name="connsiteY31" fmla="*/ 79852 h 152370"/>
                  <a:gd name="connsiteX32" fmla="*/ 84647 w 152390"/>
                  <a:gd name="connsiteY32" fmla="*/ 81034 h 152370"/>
                  <a:gd name="connsiteX33" fmla="*/ 86144 w 152390"/>
                  <a:gd name="connsiteY33" fmla="*/ 81495 h 152370"/>
                  <a:gd name="connsiteX34" fmla="*/ 87921 w 152390"/>
                  <a:gd name="connsiteY34" fmla="*/ 80820 h 152370"/>
                  <a:gd name="connsiteX35" fmla="*/ 91712 w 152390"/>
                  <a:gd name="connsiteY35" fmla="*/ 77197 h 152370"/>
                  <a:gd name="connsiteX36" fmla="*/ 92511 w 152390"/>
                  <a:gd name="connsiteY36" fmla="*/ 75341 h 152370"/>
                  <a:gd name="connsiteX37" fmla="*/ 91521 w 152390"/>
                  <a:gd name="connsiteY37" fmla="*/ 73328 h 152370"/>
                  <a:gd name="connsiteX38" fmla="*/ 81351 w 152390"/>
                  <a:gd name="connsiteY38" fmla="*/ 69705 h 152370"/>
                  <a:gd name="connsiteX39" fmla="*/ 81351 w 152390"/>
                  <a:gd name="connsiteY39" fmla="*/ 64463 h 152370"/>
                  <a:gd name="connsiteX40" fmla="*/ 78764 w 152390"/>
                  <a:gd name="connsiteY40" fmla="*/ 61898 h 152370"/>
                  <a:gd name="connsiteX41" fmla="*/ 78752 w 152390"/>
                  <a:gd name="connsiteY41" fmla="*/ 61898 h 152370"/>
                  <a:gd name="connsiteX42" fmla="*/ 73566 w 152390"/>
                  <a:gd name="connsiteY42" fmla="*/ 61898 h 152370"/>
                  <a:gd name="connsiteX43" fmla="*/ 73566 w 152390"/>
                  <a:gd name="connsiteY43" fmla="*/ 61898 h 152370"/>
                  <a:gd name="connsiteX44" fmla="*/ 70979 w 152390"/>
                  <a:gd name="connsiteY44" fmla="*/ 64463 h 152370"/>
                  <a:gd name="connsiteX45" fmla="*/ 70979 w 152390"/>
                  <a:gd name="connsiteY45" fmla="*/ 69660 h 152370"/>
                  <a:gd name="connsiteX46" fmla="*/ 57141 w 152390"/>
                  <a:gd name="connsiteY46" fmla="*/ 84105 h 152370"/>
                  <a:gd name="connsiteX47" fmla="*/ 67379 w 152390"/>
                  <a:gd name="connsiteY47" fmla="*/ 98021 h 152370"/>
                  <a:gd name="connsiteX48" fmla="*/ 81970 w 152390"/>
                  <a:gd name="connsiteY48" fmla="*/ 102352 h 152370"/>
                  <a:gd name="connsiteX49" fmla="*/ 84816 w 152390"/>
                  <a:gd name="connsiteY49" fmla="*/ 106414 h 152370"/>
                  <a:gd name="connsiteX50" fmla="*/ 80991 w 152390"/>
                  <a:gd name="connsiteY50" fmla="*/ 110644 h 152370"/>
                  <a:gd name="connsiteX51" fmla="*/ 71879 w 152390"/>
                  <a:gd name="connsiteY51" fmla="*/ 110644 h 152370"/>
                  <a:gd name="connsiteX52" fmla="*/ 67739 w 152390"/>
                  <a:gd name="connsiteY52" fmla="*/ 109463 h 152370"/>
                  <a:gd name="connsiteX53" fmla="*/ 66242 w 152390"/>
                  <a:gd name="connsiteY53" fmla="*/ 109001 h 152370"/>
                  <a:gd name="connsiteX54" fmla="*/ 64465 w 152390"/>
                  <a:gd name="connsiteY54" fmla="*/ 109688 h 152370"/>
                  <a:gd name="connsiteX55" fmla="*/ 60640 w 152390"/>
                  <a:gd name="connsiteY55" fmla="*/ 113276 h 152370"/>
                  <a:gd name="connsiteX56" fmla="*/ 59841 w 152390"/>
                  <a:gd name="connsiteY56" fmla="*/ 115121 h 152370"/>
                  <a:gd name="connsiteX57" fmla="*/ 60831 w 152390"/>
                  <a:gd name="connsiteY57" fmla="*/ 117146 h 152370"/>
                  <a:gd name="connsiteX58" fmla="*/ 71012 w 152390"/>
                  <a:gd name="connsiteY58" fmla="*/ 120769 h 152370"/>
                  <a:gd name="connsiteX59" fmla="*/ 71012 w 152390"/>
                  <a:gd name="connsiteY59" fmla="*/ 125989 h 152370"/>
                  <a:gd name="connsiteX60" fmla="*/ 73589 w 152390"/>
                  <a:gd name="connsiteY60" fmla="*/ 128554 h 152370"/>
                  <a:gd name="connsiteX61" fmla="*/ 73600 w 152390"/>
                  <a:gd name="connsiteY61" fmla="*/ 128554 h 152370"/>
                  <a:gd name="connsiteX62" fmla="*/ 78786 w 152390"/>
                  <a:gd name="connsiteY62" fmla="*/ 128554 h 152370"/>
                  <a:gd name="connsiteX63" fmla="*/ 78786 w 152390"/>
                  <a:gd name="connsiteY63" fmla="*/ 128554 h 152370"/>
                  <a:gd name="connsiteX64" fmla="*/ 81374 w 152390"/>
                  <a:gd name="connsiteY64" fmla="*/ 125989 h 152370"/>
                  <a:gd name="connsiteX65" fmla="*/ 81374 w 152390"/>
                  <a:gd name="connsiteY65" fmla="*/ 120825 h 152370"/>
                  <a:gd name="connsiteX66" fmla="*/ 95245 w 152390"/>
                  <a:gd name="connsiteY66" fmla="*/ 106380 h 152370"/>
                  <a:gd name="connsiteX67" fmla="*/ 85007 w 152390"/>
                  <a:gd name="connsiteY67" fmla="*/ 92475 h 152370"/>
                  <a:gd name="connsiteX68" fmla="*/ 85007 w 152390"/>
                  <a:gd name="connsiteY68" fmla="*/ 92475 h 152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52390" h="152370">
                    <a:moveTo>
                      <a:pt x="97034" y="34493"/>
                    </a:moveTo>
                    <a:lnTo>
                      <a:pt x="113515" y="10328"/>
                    </a:lnTo>
                    <a:cubicBezTo>
                      <a:pt x="114010" y="9338"/>
                      <a:pt x="114269" y="8246"/>
                      <a:pt x="114269" y="7144"/>
                    </a:cubicBezTo>
                    <a:cubicBezTo>
                      <a:pt x="114269" y="3206"/>
                      <a:pt x="111085" y="11"/>
                      <a:pt x="107147" y="0"/>
                    </a:cubicBezTo>
                    <a:lnTo>
                      <a:pt x="45239" y="0"/>
                    </a:lnTo>
                    <a:cubicBezTo>
                      <a:pt x="45239" y="0"/>
                      <a:pt x="45239" y="0"/>
                      <a:pt x="45239" y="0"/>
                    </a:cubicBezTo>
                    <a:cubicBezTo>
                      <a:pt x="41290" y="0"/>
                      <a:pt x="38095" y="3195"/>
                      <a:pt x="38095" y="7144"/>
                    </a:cubicBezTo>
                    <a:cubicBezTo>
                      <a:pt x="38095" y="8246"/>
                      <a:pt x="38354" y="9338"/>
                      <a:pt x="38849" y="10328"/>
                    </a:cubicBezTo>
                    <a:lnTo>
                      <a:pt x="55364" y="34493"/>
                    </a:lnTo>
                    <a:cubicBezTo>
                      <a:pt x="-2923" y="70132"/>
                      <a:pt x="25" y="116674"/>
                      <a:pt x="25" y="122614"/>
                    </a:cubicBezTo>
                    <a:cubicBezTo>
                      <a:pt x="25" y="139050"/>
                      <a:pt x="14639" y="152370"/>
                      <a:pt x="32672" y="152370"/>
                    </a:cubicBezTo>
                    <a:lnTo>
                      <a:pt x="119725" y="152370"/>
                    </a:lnTo>
                    <a:cubicBezTo>
                      <a:pt x="137759" y="152370"/>
                      <a:pt x="152372" y="139050"/>
                      <a:pt x="152372" y="122614"/>
                    </a:cubicBezTo>
                    <a:cubicBezTo>
                      <a:pt x="152372" y="116786"/>
                      <a:pt x="154994" y="69930"/>
                      <a:pt x="97034" y="34493"/>
                    </a:cubicBezTo>
                    <a:close/>
                    <a:moveTo>
                      <a:pt x="93546" y="14287"/>
                    </a:moveTo>
                    <a:lnTo>
                      <a:pt x="82161" y="30949"/>
                    </a:lnTo>
                    <a:lnTo>
                      <a:pt x="70225" y="30949"/>
                    </a:lnTo>
                    <a:lnTo>
                      <a:pt x="58851" y="14287"/>
                    </a:lnTo>
                    <a:lnTo>
                      <a:pt x="93546" y="14287"/>
                    </a:lnTo>
                    <a:close/>
                    <a:moveTo>
                      <a:pt x="138085" y="122614"/>
                    </a:moveTo>
                    <a:cubicBezTo>
                      <a:pt x="138085" y="131141"/>
                      <a:pt x="129850" y="138094"/>
                      <a:pt x="119725" y="138094"/>
                    </a:cubicBezTo>
                    <a:lnTo>
                      <a:pt x="32672" y="138094"/>
                    </a:lnTo>
                    <a:cubicBezTo>
                      <a:pt x="22547" y="138094"/>
                      <a:pt x="14312" y="131141"/>
                      <a:pt x="14312" y="122614"/>
                    </a:cubicBezTo>
                    <a:cubicBezTo>
                      <a:pt x="14065" y="98505"/>
                      <a:pt x="24021" y="70391"/>
                      <a:pt x="65185" y="45236"/>
                    </a:cubicBezTo>
                    <a:lnTo>
                      <a:pt x="87235" y="45236"/>
                    </a:lnTo>
                    <a:cubicBezTo>
                      <a:pt x="128185" y="70290"/>
                      <a:pt x="138287" y="98483"/>
                      <a:pt x="138085" y="122614"/>
                    </a:cubicBezTo>
                    <a:lnTo>
                      <a:pt x="138085" y="122614"/>
                    </a:lnTo>
                    <a:close/>
                    <a:moveTo>
                      <a:pt x="85007" y="92475"/>
                    </a:moveTo>
                    <a:lnTo>
                      <a:pt x="70427" y="88155"/>
                    </a:lnTo>
                    <a:cubicBezTo>
                      <a:pt x="68740" y="87671"/>
                      <a:pt x="67570" y="86006"/>
                      <a:pt x="67570" y="84082"/>
                    </a:cubicBezTo>
                    <a:cubicBezTo>
                      <a:pt x="67570" y="81743"/>
                      <a:pt x="69291" y="79852"/>
                      <a:pt x="71395" y="79852"/>
                    </a:cubicBezTo>
                    <a:lnTo>
                      <a:pt x="80496" y="79852"/>
                    </a:lnTo>
                    <a:cubicBezTo>
                      <a:pt x="81970" y="79852"/>
                      <a:pt x="83399" y="80269"/>
                      <a:pt x="84647" y="81034"/>
                    </a:cubicBezTo>
                    <a:cubicBezTo>
                      <a:pt x="85086" y="81338"/>
                      <a:pt x="85604" y="81495"/>
                      <a:pt x="86144" y="81495"/>
                    </a:cubicBezTo>
                    <a:cubicBezTo>
                      <a:pt x="86796" y="81495"/>
                      <a:pt x="87437" y="81259"/>
                      <a:pt x="87921" y="80820"/>
                    </a:cubicBezTo>
                    <a:lnTo>
                      <a:pt x="91712" y="77197"/>
                    </a:lnTo>
                    <a:cubicBezTo>
                      <a:pt x="92219" y="76714"/>
                      <a:pt x="92511" y="76039"/>
                      <a:pt x="92511" y="75341"/>
                    </a:cubicBezTo>
                    <a:cubicBezTo>
                      <a:pt x="92511" y="74554"/>
                      <a:pt x="92140" y="73811"/>
                      <a:pt x="91521" y="73328"/>
                    </a:cubicBezTo>
                    <a:cubicBezTo>
                      <a:pt x="88551" y="71156"/>
                      <a:pt x="85019" y="69885"/>
                      <a:pt x="81351" y="69705"/>
                    </a:cubicBezTo>
                    <a:lnTo>
                      <a:pt x="81351" y="64463"/>
                    </a:lnTo>
                    <a:cubicBezTo>
                      <a:pt x="81340" y="63045"/>
                      <a:pt x="80181" y="61898"/>
                      <a:pt x="78764" y="61898"/>
                    </a:cubicBezTo>
                    <a:cubicBezTo>
                      <a:pt x="78752" y="61898"/>
                      <a:pt x="78752" y="61898"/>
                      <a:pt x="78752" y="61898"/>
                    </a:cubicBezTo>
                    <a:lnTo>
                      <a:pt x="73566" y="61898"/>
                    </a:lnTo>
                    <a:cubicBezTo>
                      <a:pt x="73566" y="61898"/>
                      <a:pt x="73566" y="61898"/>
                      <a:pt x="73566" y="61898"/>
                    </a:cubicBezTo>
                    <a:cubicBezTo>
                      <a:pt x="72149" y="61898"/>
                      <a:pt x="70990" y="63045"/>
                      <a:pt x="70979" y="64463"/>
                    </a:cubicBezTo>
                    <a:lnTo>
                      <a:pt x="70979" y="69660"/>
                    </a:lnTo>
                    <a:cubicBezTo>
                      <a:pt x="63295" y="69874"/>
                      <a:pt x="57141" y="76264"/>
                      <a:pt x="57141" y="84105"/>
                    </a:cubicBezTo>
                    <a:cubicBezTo>
                      <a:pt x="57141" y="90517"/>
                      <a:pt x="61360" y="96221"/>
                      <a:pt x="67379" y="98021"/>
                    </a:cubicBezTo>
                    <a:lnTo>
                      <a:pt x="81970" y="102352"/>
                    </a:lnTo>
                    <a:cubicBezTo>
                      <a:pt x="83646" y="102825"/>
                      <a:pt x="84816" y="104490"/>
                      <a:pt x="84816" y="106414"/>
                    </a:cubicBezTo>
                    <a:cubicBezTo>
                      <a:pt x="84816" y="108754"/>
                      <a:pt x="83095" y="110644"/>
                      <a:pt x="80991" y="110644"/>
                    </a:cubicBezTo>
                    <a:lnTo>
                      <a:pt x="71879" y="110644"/>
                    </a:lnTo>
                    <a:cubicBezTo>
                      <a:pt x="70416" y="110644"/>
                      <a:pt x="68987" y="110227"/>
                      <a:pt x="67739" y="109463"/>
                    </a:cubicBezTo>
                    <a:cubicBezTo>
                      <a:pt x="67300" y="109159"/>
                      <a:pt x="66782" y="109001"/>
                      <a:pt x="66242" y="109001"/>
                    </a:cubicBezTo>
                    <a:cubicBezTo>
                      <a:pt x="65590" y="109001"/>
                      <a:pt x="64949" y="109249"/>
                      <a:pt x="64465" y="109688"/>
                    </a:cubicBezTo>
                    <a:lnTo>
                      <a:pt x="60640" y="113276"/>
                    </a:lnTo>
                    <a:cubicBezTo>
                      <a:pt x="60134" y="113749"/>
                      <a:pt x="59841" y="114424"/>
                      <a:pt x="59841" y="115121"/>
                    </a:cubicBezTo>
                    <a:cubicBezTo>
                      <a:pt x="59841" y="115920"/>
                      <a:pt x="60212" y="116662"/>
                      <a:pt x="60831" y="117146"/>
                    </a:cubicBezTo>
                    <a:cubicBezTo>
                      <a:pt x="63801" y="119318"/>
                      <a:pt x="67334" y="120578"/>
                      <a:pt x="71012" y="120769"/>
                    </a:cubicBezTo>
                    <a:lnTo>
                      <a:pt x="71012" y="125989"/>
                    </a:lnTo>
                    <a:cubicBezTo>
                      <a:pt x="71024" y="127406"/>
                      <a:pt x="72171" y="128554"/>
                      <a:pt x="73589" y="128554"/>
                    </a:cubicBezTo>
                    <a:cubicBezTo>
                      <a:pt x="73600" y="128554"/>
                      <a:pt x="73600" y="128554"/>
                      <a:pt x="73600" y="128554"/>
                    </a:cubicBezTo>
                    <a:lnTo>
                      <a:pt x="78786" y="128554"/>
                    </a:lnTo>
                    <a:cubicBezTo>
                      <a:pt x="78786" y="128554"/>
                      <a:pt x="78786" y="128554"/>
                      <a:pt x="78786" y="128554"/>
                    </a:cubicBezTo>
                    <a:cubicBezTo>
                      <a:pt x="80204" y="128554"/>
                      <a:pt x="81362" y="127406"/>
                      <a:pt x="81374" y="125989"/>
                    </a:cubicBezTo>
                    <a:lnTo>
                      <a:pt x="81374" y="120825"/>
                    </a:lnTo>
                    <a:cubicBezTo>
                      <a:pt x="89024" y="120634"/>
                      <a:pt x="95211" y="114221"/>
                      <a:pt x="95245" y="106380"/>
                    </a:cubicBezTo>
                    <a:cubicBezTo>
                      <a:pt x="95245" y="99979"/>
                      <a:pt x="91026" y="94275"/>
                      <a:pt x="85007" y="92475"/>
                    </a:cubicBezTo>
                    <a:lnTo>
                      <a:pt x="85007" y="92475"/>
                    </a:lnTo>
                    <a:close/>
                  </a:path>
                </a:pathLst>
              </a:custGeom>
              <a:solidFill>
                <a:srgbClr val="1F4A99"/>
              </a:solidFill>
              <a:ln w="1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FE0A6B8-F59C-C5D4-6481-8C00493AF712}"/>
              </a:ext>
            </a:extLst>
          </p:cNvPr>
          <p:cNvSpPr txBox="1"/>
          <p:nvPr/>
        </p:nvSpPr>
        <p:spPr>
          <a:xfrm>
            <a:off x="815395" y="207373"/>
            <a:ext cx="2462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latin typeface="DIN Mittelschrift Std" panose="020B0603020202020204" pitchFamily="34" charset="0"/>
              </a:rPr>
              <a:t>E S C O L H E R  T Í T U L O</a:t>
            </a:r>
            <a:endParaRPr lang="pt-BR" sz="1600" dirty="0">
              <a:latin typeface="DIN Mittelschrift Std" panose="020B0603020202020204" pitchFamily="34" charset="0"/>
            </a:endParaRP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CA061DFF-23E5-A1C8-E253-7334E68298DE}"/>
              </a:ext>
            </a:extLst>
          </p:cNvPr>
          <p:cNvSpPr/>
          <p:nvPr/>
        </p:nvSpPr>
        <p:spPr>
          <a:xfrm>
            <a:off x="213531" y="1158255"/>
            <a:ext cx="182880" cy="182879"/>
          </a:xfrm>
          <a:custGeom>
            <a:avLst/>
            <a:gdLst>
              <a:gd name="connsiteX0" fmla="*/ 171810 w 182880"/>
              <a:gd name="connsiteY0" fmla="*/ 64294 h 182879"/>
              <a:gd name="connsiteX1" fmla="*/ 139658 w 182880"/>
              <a:gd name="connsiteY1" fmla="*/ 64294 h 182879"/>
              <a:gd name="connsiteX2" fmla="*/ 139658 w 182880"/>
              <a:gd name="connsiteY2" fmla="*/ 172170 h 182879"/>
              <a:gd name="connsiteX3" fmla="*/ 128948 w 182880"/>
              <a:gd name="connsiteY3" fmla="*/ 172170 h 182879"/>
              <a:gd name="connsiteX4" fmla="*/ 128948 w 182880"/>
              <a:gd name="connsiteY4" fmla="*/ 107156 h 182879"/>
              <a:gd name="connsiteX5" fmla="*/ 96795 w 182880"/>
              <a:gd name="connsiteY5" fmla="*/ 107156 h 182879"/>
              <a:gd name="connsiteX6" fmla="*/ 96795 w 182880"/>
              <a:gd name="connsiteY6" fmla="*/ 172170 h 182879"/>
              <a:gd name="connsiteX7" fmla="*/ 86085 w 182880"/>
              <a:gd name="connsiteY7" fmla="*/ 172170 h 182879"/>
              <a:gd name="connsiteX8" fmla="*/ 86085 w 182880"/>
              <a:gd name="connsiteY8" fmla="*/ 85725 h 182879"/>
              <a:gd name="connsiteX9" fmla="*/ 53933 w 182880"/>
              <a:gd name="connsiteY9" fmla="*/ 85725 h 182879"/>
              <a:gd name="connsiteX10" fmla="*/ 53933 w 182880"/>
              <a:gd name="connsiteY10" fmla="*/ 172170 h 182879"/>
              <a:gd name="connsiteX11" fmla="*/ 43222 w 182880"/>
              <a:gd name="connsiteY11" fmla="*/ 172170 h 182879"/>
              <a:gd name="connsiteX12" fmla="*/ 43222 w 182880"/>
              <a:gd name="connsiteY12" fmla="*/ 117866 h 182879"/>
              <a:gd name="connsiteX13" fmla="*/ 11070 w 182880"/>
              <a:gd name="connsiteY13" fmla="*/ 117866 h 182879"/>
              <a:gd name="connsiteX14" fmla="*/ 11070 w 182880"/>
              <a:gd name="connsiteY14" fmla="*/ 172170 h 182879"/>
              <a:gd name="connsiteX15" fmla="*/ 0 w 182880"/>
              <a:gd name="connsiteY15" fmla="*/ 172170 h 182879"/>
              <a:gd name="connsiteX16" fmla="*/ 0 w 182880"/>
              <a:gd name="connsiteY16" fmla="*/ 182880 h 182879"/>
              <a:gd name="connsiteX17" fmla="*/ 182880 w 182880"/>
              <a:gd name="connsiteY17" fmla="*/ 182880 h 182879"/>
              <a:gd name="connsiteX18" fmla="*/ 182880 w 182880"/>
              <a:gd name="connsiteY18" fmla="*/ 172170 h 182879"/>
              <a:gd name="connsiteX19" fmla="*/ 171810 w 182880"/>
              <a:gd name="connsiteY19" fmla="*/ 172170 h 182879"/>
              <a:gd name="connsiteX20" fmla="*/ 171810 w 182880"/>
              <a:gd name="connsiteY20" fmla="*/ 64294 h 182879"/>
              <a:gd name="connsiteX21" fmla="*/ 150379 w 182880"/>
              <a:gd name="connsiteY21" fmla="*/ 75015 h 182879"/>
              <a:gd name="connsiteX22" fmla="*/ 161089 w 182880"/>
              <a:gd name="connsiteY22" fmla="*/ 75015 h 182879"/>
              <a:gd name="connsiteX23" fmla="*/ 161089 w 182880"/>
              <a:gd name="connsiteY23" fmla="*/ 172170 h 182879"/>
              <a:gd name="connsiteX24" fmla="*/ 150379 w 182880"/>
              <a:gd name="connsiteY24" fmla="*/ 172170 h 182879"/>
              <a:gd name="connsiteX25" fmla="*/ 150379 w 182880"/>
              <a:gd name="connsiteY25" fmla="*/ 75015 h 182879"/>
              <a:gd name="connsiteX26" fmla="*/ 107516 w 182880"/>
              <a:gd name="connsiteY26" fmla="*/ 117866 h 182879"/>
              <a:gd name="connsiteX27" fmla="*/ 118226 w 182880"/>
              <a:gd name="connsiteY27" fmla="*/ 117866 h 182879"/>
              <a:gd name="connsiteX28" fmla="*/ 118226 w 182880"/>
              <a:gd name="connsiteY28" fmla="*/ 172170 h 182879"/>
              <a:gd name="connsiteX29" fmla="*/ 107516 w 182880"/>
              <a:gd name="connsiteY29" fmla="*/ 172170 h 182879"/>
              <a:gd name="connsiteX30" fmla="*/ 107516 w 182880"/>
              <a:gd name="connsiteY30" fmla="*/ 117866 h 182879"/>
              <a:gd name="connsiteX31" fmla="*/ 64654 w 182880"/>
              <a:gd name="connsiteY31" fmla="*/ 96446 h 182879"/>
              <a:gd name="connsiteX32" fmla="*/ 75364 w 182880"/>
              <a:gd name="connsiteY32" fmla="*/ 96446 h 182879"/>
              <a:gd name="connsiteX33" fmla="*/ 75364 w 182880"/>
              <a:gd name="connsiteY33" fmla="*/ 172170 h 182879"/>
              <a:gd name="connsiteX34" fmla="*/ 64654 w 182880"/>
              <a:gd name="connsiteY34" fmla="*/ 172170 h 182879"/>
              <a:gd name="connsiteX35" fmla="*/ 64654 w 182880"/>
              <a:gd name="connsiteY35" fmla="*/ 96446 h 182879"/>
              <a:gd name="connsiteX36" fmla="*/ 21791 w 182880"/>
              <a:gd name="connsiteY36" fmla="*/ 128587 h 182879"/>
              <a:gd name="connsiteX37" fmla="*/ 32501 w 182880"/>
              <a:gd name="connsiteY37" fmla="*/ 128587 h 182879"/>
              <a:gd name="connsiteX38" fmla="*/ 32501 w 182880"/>
              <a:gd name="connsiteY38" fmla="*/ 172170 h 182879"/>
              <a:gd name="connsiteX39" fmla="*/ 21791 w 182880"/>
              <a:gd name="connsiteY39" fmla="*/ 172170 h 182879"/>
              <a:gd name="connsiteX40" fmla="*/ 21791 w 182880"/>
              <a:gd name="connsiteY40" fmla="*/ 128587 h 182879"/>
              <a:gd name="connsiteX41" fmla="*/ 139658 w 182880"/>
              <a:gd name="connsiteY41" fmla="*/ 10710 h 182879"/>
              <a:gd name="connsiteX42" fmla="*/ 164531 w 182880"/>
              <a:gd name="connsiteY42" fmla="*/ 10710 h 182879"/>
              <a:gd name="connsiteX43" fmla="*/ 112883 w 182880"/>
              <a:gd name="connsiteY43" fmla="*/ 62089 h 182879"/>
              <a:gd name="connsiteX44" fmla="*/ 70020 w 182880"/>
              <a:gd name="connsiteY44" fmla="*/ 19226 h 182879"/>
              <a:gd name="connsiteX45" fmla="*/ 1575 w 182880"/>
              <a:gd name="connsiteY45" fmla="*/ 87289 h 182879"/>
              <a:gd name="connsiteX46" fmla="*/ 9135 w 182880"/>
              <a:gd name="connsiteY46" fmla="*/ 94882 h 182879"/>
              <a:gd name="connsiteX47" fmla="*/ 69998 w 182880"/>
              <a:gd name="connsiteY47" fmla="*/ 34357 h 182879"/>
              <a:gd name="connsiteX48" fmla="*/ 112860 w 182880"/>
              <a:gd name="connsiteY48" fmla="*/ 77220 h 182879"/>
              <a:gd name="connsiteX49" fmla="*/ 172159 w 182880"/>
              <a:gd name="connsiteY49" fmla="*/ 18247 h 182879"/>
              <a:gd name="connsiteX50" fmla="*/ 172159 w 182880"/>
              <a:gd name="connsiteY50" fmla="*/ 42862 h 182879"/>
              <a:gd name="connsiteX51" fmla="*/ 182880 w 182880"/>
              <a:gd name="connsiteY51" fmla="*/ 42862 h 182879"/>
              <a:gd name="connsiteX52" fmla="*/ 182880 w 182880"/>
              <a:gd name="connsiteY52" fmla="*/ 0 h 182879"/>
              <a:gd name="connsiteX53" fmla="*/ 139658 w 182880"/>
              <a:gd name="connsiteY53" fmla="*/ 0 h 182879"/>
              <a:gd name="connsiteX54" fmla="*/ 139658 w 182880"/>
              <a:gd name="connsiteY54" fmla="*/ 10710 h 18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2880" h="182879">
                <a:moveTo>
                  <a:pt x="171810" y="64294"/>
                </a:moveTo>
                <a:lnTo>
                  <a:pt x="139658" y="64294"/>
                </a:lnTo>
                <a:lnTo>
                  <a:pt x="139658" y="172170"/>
                </a:lnTo>
                <a:lnTo>
                  <a:pt x="128948" y="172170"/>
                </a:lnTo>
                <a:lnTo>
                  <a:pt x="128948" y="107156"/>
                </a:lnTo>
                <a:lnTo>
                  <a:pt x="96795" y="107156"/>
                </a:lnTo>
                <a:lnTo>
                  <a:pt x="96795" y="172170"/>
                </a:lnTo>
                <a:lnTo>
                  <a:pt x="86085" y="172170"/>
                </a:lnTo>
                <a:lnTo>
                  <a:pt x="86085" y="85725"/>
                </a:lnTo>
                <a:lnTo>
                  <a:pt x="53933" y="85725"/>
                </a:lnTo>
                <a:lnTo>
                  <a:pt x="53933" y="172170"/>
                </a:lnTo>
                <a:lnTo>
                  <a:pt x="43222" y="172170"/>
                </a:lnTo>
                <a:lnTo>
                  <a:pt x="43222" y="117866"/>
                </a:lnTo>
                <a:lnTo>
                  <a:pt x="11070" y="117866"/>
                </a:lnTo>
                <a:lnTo>
                  <a:pt x="11070" y="172170"/>
                </a:lnTo>
                <a:lnTo>
                  <a:pt x="0" y="172170"/>
                </a:lnTo>
                <a:lnTo>
                  <a:pt x="0" y="182880"/>
                </a:lnTo>
                <a:lnTo>
                  <a:pt x="182880" y="182880"/>
                </a:lnTo>
                <a:lnTo>
                  <a:pt x="182880" y="172170"/>
                </a:lnTo>
                <a:lnTo>
                  <a:pt x="171810" y="172170"/>
                </a:lnTo>
                <a:lnTo>
                  <a:pt x="171810" y="64294"/>
                </a:lnTo>
                <a:close/>
                <a:moveTo>
                  <a:pt x="150379" y="75015"/>
                </a:moveTo>
                <a:lnTo>
                  <a:pt x="161089" y="75015"/>
                </a:lnTo>
                <a:lnTo>
                  <a:pt x="161089" y="172170"/>
                </a:lnTo>
                <a:lnTo>
                  <a:pt x="150379" y="172170"/>
                </a:lnTo>
                <a:lnTo>
                  <a:pt x="150379" y="75015"/>
                </a:lnTo>
                <a:close/>
                <a:moveTo>
                  <a:pt x="107516" y="117866"/>
                </a:moveTo>
                <a:lnTo>
                  <a:pt x="118226" y="117866"/>
                </a:lnTo>
                <a:lnTo>
                  <a:pt x="118226" y="172170"/>
                </a:lnTo>
                <a:lnTo>
                  <a:pt x="107516" y="172170"/>
                </a:lnTo>
                <a:lnTo>
                  <a:pt x="107516" y="117866"/>
                </a:lnTo>
                <a:close/>
                <a:moveTo>
                  <a:pt x="64654" y="96446"/>
                </a:moveTo>
                <a:lnTo>
                  <a:pt x="75364" y="96446"/>
                </a:lnTo>
                <a:lnTo>
                  <a:pt x="75364" y="172170"/>
                </a:lnTo>
                <a:lnTo>
                  <a:pt x="64654" y="172170"/>
                </a:lnTo>
                <a:lnTo>
                  <a:pt x="64654" y="96446"/>
                </a:lnTo>
                <a:close/>
                <a:moveTo>
                  <a:pt x="21791" y="128587"/>
                </a:moveTo>
                <a:lnTo>
                  <a:pt x="32501" y="128587"/>
                </a:lnTo>
                <a:lnTo>
                  <a:pt x="32501" y="172170"/>
                </a:lnTo>
                <a:lnTo>
                  <a:pt x="21791" y="172170"/>
                </a:lnTo>
                <a:lnTo>
                  <a:pt x="21791" y="128587"/>
                </a:lnTo>
                <a:close/>
                <a:moveTo>
                  <a:pt x="139658" y="10710"/>
                </a:moveTo>
                <a:lnTo>
                  <a:pt x="164531" y="10710"/>
                </a:lnTo>
                <a:lnTo>
                  <a:pt x="112883" y="62089"/>
                </a:lnTo>
                <a:lnTo>
                  <a:pt x="70020" y="19226"/>
                </a:lnTo>
                <a:lnTo>
                  <a:pt x="1575" y="87289"/>
                </a:lnTo>
                <a:lnTo>
                  <a:pt x="9135" y="94882"/>
                </a:lnTo>
                <a:lnTo>
                  <a:pt x="69998" y="34357"/>
                </a:lnTo>
                <a:lnTo>
                  <a:pt x="112860" y="77220"/>
                </a:lnTo>
                <a:lnTo>
                  <a:pt x="172159" y="18247"/>
                </a:lnTo>
                <a:lnTo>
                  <a:pt x="172159" y="42862"/>
                </a:lnTo>
                <a:lnTo>
                  <a:pt x="182880" y="42862"/>
                </a:lnTo>
                <a:lnTo>
                  <a:pt x="182880" y="0"/>
                </a:lnTo>
                <a:lnTo>
                  <a:pt x="139658" y="0"/>
                </a:lnTo>
                <a:lnTo>
                  <a:pt x="139658" y="10710"/>
                </a:lnTo>
                <a:close/>
              </a:path>
            </a:pathLst>
          </a:custGeom>
          <a:solidFill>
            <a:srgbClr val="7E8486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85A6CCB7-DAD5-5A3D-B755-0F27A8756382}"/>
              </a:ext>
            </a:extLst>
          </p:cNvPr>
          <p:cNvSpPr/>
          <p:nvPr/>
        </p:nvSpPr>
        <p:spPr>
          <a:xfrm>
            <a:off x="3777506" y="1907298"/>
            <a:ext cx="2318400" cy="966643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B17FE34-5E03-89D6-6B42-A186B917D6DE}"/>
              </a:ext>
            </a:extLst>
          </p:cNvPr>
          <p:cNvSpPr/>
          <p:nvPr/>
        </p:nvSpPr>
        <p:spPr>
          <a:xfrm>
            <a:off x="6687991" y="1907299"/>
            <a:ext cx="2318400" cy="966642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24241BBF-B3EE-A72A-16AD-6EF274B1CA64}"/>
              </a:ext>
            </a:extLst>
          </p:cNvPr>
          <p:cNvSpPr/>
          <p:nvPr/>
        </p:nvSpPr>
        <p:spPr>
          <a:xfrm>
            <a:off x="9598476" y="1907299"/>
            <a:ext cx="2318400" cy="966642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3F17D4EB-1B6C-51D4-78C4-ACC4F3A407E1}"/>
              </a:ext>
            </a:extLst>
          </p:cNvPr>
          <p:cNvSpPr/>
          <p:nvPr/>
        </p:nvSpPr>
        <p:spPr>
          <a:xfrm>
            <a:off x="981082" y="4295354"/>
            <a:ext cx="7654005" cy="2343368"/>
          </a:xfrm>
          <a:prstGeom prst="roundRect">
            <a:avLst>
              <a:gd name="adj" fmla="val 275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663462"/>
      </p:ext>
    </p:extLst>
  </p:cSld>
  <p:clrMapOvr>
    <a:masterClrMapping/>
  </p:clrMapOvr>
</p:sld>
</file>

<file path=ppt/theme/theme1.xml><?xml version="1.0" encoding="utf-8"?>
<a:theme xmlns:a="http://schemas.openxmlformats.org/drawingml/2006/main" name="12_Tema do Office">
  <a:themeElements>
    <a:clrScheme name="Personalizada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A99"/>
      </a:accent1>
      <a:accent2>
        <a:srgbClr val="0ECC88"/>
      </a:accent2>
      <a:accent3>
        <a:srgbClr val="CC0E53"/>
      </a:accent3>
      <a:accent4>
        <a:srgbClr val="F1963A"/>
      </a:accent4>
      <a:accent5>
        <a:srgbClr val="F06549"/>
      </a:accent5>
      <a:accent6>
        <a:srgbClr val="1E32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576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DIN Mittelschrift Std</vt:lpstr>
      <vt:lpstr>Graphik</vt:lpstr>
      <vt:lpstr>12_Tema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Luis Carlos</cp:lastModifiedBy>
  <cp:revision>61</cp:revision>
  <dcterms:created xsi:type="dcterms:W3CDTF">2020-05-27T20:02:15Z</dcterms:created>
  <dcterms:modified xsi:type="dcterms:W3CDTF">2022-08-24T10:08:00Z</dcterms:modified>
</cp:coreProperties>
</file>