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9D3"/>
    <a:srgbClr val="030F29"/>
    <a:srgbClr val="020028"/>
    <a:srgbClr val="01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00823D4A-8D51-4C8E-9CAB-B61946C036A2}"/>
    <pc:docChg chg="modSld">
      <pc:chgData name="Alon Pinheiro" userId="68d1182545d76c74" providerId="LiveId" clId="{00823D4A-8D51-4C8E-9CAB-B61946C036A2}" dt="2020-03-27T18:10:32.397" v="2" actId="1076"/>
      <pc:docMkLst>
        <pc:docMk/>
      </pc:docMkLst>
      <pc:sldChg chg="modSp">
        <pc:chgData name="Alon Pinheiro" userId="68d1182545d76c74" providerId="LiveId" clId="{00823D4A-8D51-4C8E-9CAB-B61946C036A2}" dt="2020-03-27T18:10:32.397" v="2" actId="1076"/>
        <pc:sldMkLst>
          <pc:docMk/>
          <pc:sldMk cId="2559953548" sldId="261"/>
        </pc:sldMkLst>
        <pc:spChg chg="mod">
          <ac:chgData name="Alon Pinheiro" userId="68d1182545d76c74" providerId="LiveId" clId="{00823D4A-8D51-4C8E-9CAB-B61946C036A2}" dt="2020-03-27T18:10:32.397" v="2" actId="1076"/>
          <ac:spMkLst>
            <pc:docMk/>
            <pc:sldMk cId="2559953548" sldId="261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6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6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2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499A-4996-43FD-A96E-E97318283ADF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085EC75-49BC-4371-C094-9849D954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1" y="41558"/>
            <a:ext cx="12066309" cy="68164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F29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59219" y="1901061"/>
            <a:ext cx="9073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Simulador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Tesouro Direto </a:t>
            </a:r>
            <a:r>
              <a:rPr lang="pt-BR" sz="4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Poupança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9169B34-EBBC-9862-99F5-EE8DD7C5CE52}"/>
              </a:ext>
            </a:extLst>
          </p:cNvPr>
          <p:cNvSpPr/>
          <p:nvPr/>
        </p:nvSpPr>
        <p:spPr>
          <a:xfrm>
            <a:off x="4611914" y="4577746"/>
            <a:ext cx="2968171" cy="555512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57F767-1017-D5D7-5FF0-BB734422E686}"/>
              </a:ext>
            </a:extLst>
          </p:cNvPr>
          <p:cNvSpPr txBox="1"/>
          <p:nvPr/>
        </p:nvSpPr>
        <p:spPr>
          <a:xfrm>
            <a:off x="4611913" y="4701613"/>
            <a:ext cx="296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 PARA O DASHBOARD</a:t>
            </a:r>
            <a:endParaRPr lang="pt-BR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085EC75-49BC-4371-C094-9849D954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1" y="41558"/>
            <a:ext cx="12066309" cy="68164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F29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67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Luis Carlos</cp:lastModifiedBy>
  <cp:revision>63</cp:revision>
  <dcterms:created xsi:type="dcterms:W3CDTF">2019-11-06T01:51:47Z</dcterms:created>
  <dcterms:modified xsi:type="dcterms:W3CDTF">2022-08-06T20:04:16Z</dcterms:modified>
</cp:coreProperties>
</file>