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2" r:id="rId2"/>
  </p:sldMasterIdLst>
  <p:notesMasterIdLst>
    <p:notesMasterId r:id="rId9"/>
  </p:notesMasterIdLst>
  <p:sldIdLst>
    <p:sldId id="317" r:id="rId3"/>
    <p:sldId id="363" r:id="rId4"/>
    <p:sldId id="361" r:id="rId5"/>
    <p:sldId id="362" r:id="rId6"/>
    <p:sldId id="359" r:id="rId7"/>
    <p:sldId id="3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78"/>
    <a:srgbClr val="EEAB9D"/>
    <a:srgbClr val="B79DED"/>
    <a:srgbClr val="9AC4EC"/>
    <a:srgbClr val="9BC5EB"/>
    <a:srgbClr val="EEAC9E"/>
    <a:srgbClr val="B49BEC"/>
    <a:srgbClr val="9EC5F0"/>
    <a:srgbClr val="373358"/>
    <a:srgbClr val="363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C4011-ACEF-489F-8C2C-DBFF0B38F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3A54A-3E39-48C9-96B6-01652EFD8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14CD25-635F-4A5A-8D9C-F23578AC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559CFE-E77D-4B29-B9D7-0F49007D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43A0E-F845-4F65-AD8F-75569157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62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80DE9-D994-427E-A16A-E7E8770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23F38C-861A-495C-9DE0-781B12A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FDD34B-8474-4002-8C8E-E2A3D9CE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3DEA07-3CF0-4657-82A6-EE591F7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B2C0FB-0029-4BB4-991B-BA939C3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33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4DDD3A-FF3E-4265-986E-0E9244CF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C2B48F-4048-42A7-A8E0-1EAADF79D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7AEAD-5E36-4F86-8A14-DE5692D8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46B118-C1CC-4E22-9414-68A9C74A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E50A2B-5F9E-4BA9-83E3-15A85D9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82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3C9F-D80D-4D51-B582-85958663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53C707-6A4A-4349-A7B4-64EA234E9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B8219-451F-49EE-9037-9B6536CE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31F47E-E5FB-4A31-8104-2B494D6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226A-0E4E-4740-B3F4-1A1ABC5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49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7CDAF-A1D5-4ABD-955B-4E16C6D3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52F733-E412-47CC-8552-CE96B7F9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7361F-9E7B-4BF2-A256-2BBDF04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A877D-315E-40F2-97EF-96329AC9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4ACFF6-0291-435A-AEE6-01EBE73E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4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7B6D2-9999-48E5-8C35-45261EE1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CE2EE-D409-4879-AFD6-5F866BAE8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4BD19B-A9DB-47A5-AFE9-FB6C1E8C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27359A-A25D-4553-B6A7-0AE6451E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BA94CD-081D-4265-BFBF-6CEAFF3C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28AD58-CA90-4426-8888-F7333FBC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3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0C083-0C11-4F80-B036-D16D8ADF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B96F9-F13E-4CBC-B82F-D9D5BCA5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D007FE-0B12-4ECE-8DB3-36DFF29F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C22B96-D6FF-4629-83F7-E19540A8E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462F86-1FAA-4552-8D64-2CB2DF6E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D0385C-A5A8-4F84-8FC2-B69D1B7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DE968A-4922-4F42-B042-5F03CB33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FA965-5064-413E-926A-A87EF90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514BF-B8B9-4772-B295-7D5F97BE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D83555-B322-4787-99B1-0C16CBC4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CDDD28-2749-439B-A072-7F97E1FF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0DB404-4BAD-4C3A-A3FF-ADFFC3B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10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FC2B77-0732-4C9B-8D28-4FB16F8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E3C9B5-A214-40A1-8B33-8F5CB504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474588-352F-48AD-84F5-1C813539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37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43DF-58A6-48FA-A2C5-F14A441A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C831D-979B-4828-8E86-82DE8F41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DE9EF-B21F-469C-A394-5A221B3A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013F8C-9CBF-4C27-89B7-E64A4D4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A058DB-3CDE-4179-962E-EA93C314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56EA1-FA6C-49D6-837C-9C691730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75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62D0-218C-4BE0-B2DF-849FA985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68C4B4-6F98-4BD8-BA86-B9F256803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948BA6-19FE-42F1-98A7-DA7E485D1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AF69A2-CD58-4BD4-BAB4-BC6390D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F90A-42AD-4C2E-900C-A24368ECB301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1F372D-6CE2-4B30-A71C-2075AB25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54E70-C402-4027-9ED9-91AD619B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2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D1C93-9E8C-40C8-87B4-7F09CA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DA44C-5887-4736-857E-08B147ED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04D134-F236-4A47-8552-8F232F25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6F90A-42AD-4C2E-900C-A24368ECB301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821-BA49-4A26-98EF-5F0E4CDEA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86C67-407C-4B84-A23A-DE0BF3C13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8A-0412-4703-8B99-3C945217E61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82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10/09/2022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1">
            <a:extLst>
              <a:ext uri="{FF2B5EF4-FFF2-40B4-BE49-F238E27FC236}">
                <a16:creationId xmlns:a16="http://schemas.microsoft.com/office/drawing/2014/main" id="{8F40B1ED-FDE2-4EA5-AC0A-44456C9E3D7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34" name="Imagem 31">
            <a:extLst>
              <a:ext uri="{FF2B5EF4-FFF2-40B4-BE49-F238E27FC236}">
                <a16:creationId xmlns:a16="http://schemas.microsoft.com/office/drawing/2014/main" id="{6CC314BD-7F99-4F97-9453-E005FADCA2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41" y="357538"/>
            <a:ext cx="1216278" cy="1409148"/>
          </a:xfrm>
          <a:prstGeom prst="rect">
            <a:avLst/>
          </a:prstGeom>
        </p:spPr>
      </p:pic>
      <p:sp>
        <p:nvSpPr>
          <p:cNvPr id="4" name="Forma Livre: Forma 27">
            <a:extLst>
              <a:ext uri="{FF2B5EF4-FFF2-40B4-BE49-F238E27FC236}">
                <a16:creationId xmlns:a16="http://schemas.microsoft.com/office/drawing/2014/main" id="{389396F1-4488-43C5-82CD-5A7CFF73B8F2}"/>
              </a:ext>
            </a:extLst>
          </p:cNvPr>
          <p:cNvSpPr>
            <a:spLocks noChangeAspect="1"/>
          </p:cNvSpPr>
          <p:nvPr/>
        </p:nvSpPr>
        <p:spPr>
          <a:xfrm>
            <a:off x="241639" y="6294777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</p:spTree>
    <p:extLst>
      <p:ext uri="{BB962C8B-B14F-4D97-AF65-F5344CB8AC3E}">
        <p14:creationId xmlns:p14="http://schemas.microsoft.com/office/powerpoint/2010/main" val="352690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1">
            <a:extLst>
              <a:ext uri="{FF2B5EF4-FFF2-40B4-BE49-F238E27FC236}">
                <a16:creationId xmlns:a16="http://schemas.microsoft.com/office/drawing/2014/main" id="{8F40B1ED-FDE2-4EA5-AC0A-44456C9E3D7C}"/>
              </a:ext>
            </a:extLst>
          </p:cNvPr>
          <p:cNvSpPr/>
          <p:nvPr/>
        </p:nvSpPr>
        <p:spPr>
          <a:xfrm>
            <a:off x="0" y="2306234"/>
            <a:ext cx="12192000" cy="45517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0361A8-3654-4D9F-9DD3-94366E7068A2}"/>
              </a:ext>
            </a:extLst>
          </p:cNvPr>
          <p:cNvSpPr/>
          <p:nvPr/>
        </p:nvSpPr>
        <p:spPr>
          <a:xfrm>
            <a:off x="0" y="-1"/>
            <a:ext cx="12192000" cy="23077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942974" y="730279"/>
            <a:ext cx="3533776" cy="1008872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230593AA-E2D7-44BA-8756-EC69F9C3B6A9}"/>
              </a:ext>
            </a:extLst>
          </p:cNvPr>
          <p:cNvSpPr/>
          <p:nvPr/>
        </p:nvSpPr>
        <p:spPr>
          <a:xfrm>
            <a:off x="4676776" y="730277"/>
            <a:ext cx="3602600" cy="1008872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56B87415-7C62-499A-A37A-01EE5F56CCE9}"/>
              </a:ext>
            </a:extLst>
          </p:cNvPr>
          <p:cNvSpPr/>
          <p:nvPr/>
        </p:nvSpPr>
        <p:spPr>
          <a:xfrm>
            <a:off x="8453437" y="738937"/>
            <a:ext cx="3548062" cy="973487"/>
          </a:xfrm>
          <a:prstGeom prst="roundRect">
            <a:avLst>
              <a:gd name="adj" fmla="val 827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923927" y="1907253"/>
            <a:ext cx="3533776" cy="1773700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1" y="0"/>
            <a:ext cx="752473" cy="685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5" name="Retângulo: Cantos Arredondados 184">
            <a:extLst>
              <a:ext uri="{FF2B5EF4-FFF2-40B4-BE49-F238E27FC236}">
                <a16:creationId xmlns:a16="http://schemas.microsoft.com/office/drawing/2014/main" id="{D6B42162-E1AD-471E-8E50-3F8285B58B0D}"/>
              </a:ext>
            </a:extLst>
          </p:cNvPr>
          <p:cNvSpPr/>
          <p:nvPr/>
        </p:nvSpPr>
        <p:spPr>
          <a:xfrm>
            <a:off x="4631310" y="1914662"/>
            <a:ext cx="3602600" cy="1773699"/>
          </a:xfrm>
          <a:prstGeom prst="roundRect">
            <a:avLst>
              <a:gd name="adj" fmla="val 3901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6336123" y="3840397"/>
            <a:ext cx="5660614" cy="2827103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7" name="Retângulo: Cantos Arredondados 186">
            <a:extLst>
              <a:ext uri="{FF2B5EF4-FFF2-40B4-BE49-F238E27FC236}">
                <a16:creationId xmlns:a16="http://schemas.microsoft.com/office/drawing/2014/main" id="{D019600D-E7EE-43FB-B9C6-7438E563D325}"/>
              </a:ext>
            </a:extLst>
          </p:cNvPr>
          <p:cNvSpPr/>
          <p:nvPr/>
        </p:nvSpPr>
        <p:spPr>
          <a:xfrm>
            <a:off x="923927" y="3849055"/>
            <a:ext cx="2534890" cy="2809786"/>
          </a:xfrm>
          <a:prstGeom prst="roundRect">
            <a:avLst>
              <a:gd name="adj" fmla="val 3846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8" name="Retângulo: Cantos Arredondados 187">
            <a:extLst>
              <a:ext uri="{FF2B5EF4-FFF2-40B4-BE49-F238E27FC236}">
                <a16:creationId xmlns:a16="http://schemas.microsoft.com/office/drawing/2014/main" id="{EADE9458-B046-4A13-9F3F-D4220062DFCB}"/>
              </a:ext>
            </a:extLst>
          </p:cNvPr>
          <p:cNvSpPr/>
          <p:nvPr/>
        </p:nvSpPr>
        <p:spPr>
          <a:xfrm>
            <a:off x="3630270" y="3849055"/>
            <a:ext cx="2534400" cy="2789640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51" name="Retângulo: Cantos Arredondados 350">
            <a:extLst>
              <a:ext uri="{FF2B5EF4-FFF2-40B4-BE49-F238E27FC236}">
                <a16:creationId xmlns:a16="http://schemas.microsoft.com/office/drawing/2014/main" id="{75900B9C-0F8F-44A0-BB19-19E672AC24FD}"/>
              </a:ext>
            </a:extLst>
          </p:cNvPr>
          <p:cNvSpPr/>
          <p:nvPr/>
        </p:nvSpPr>
        <p:spPr>
          <a:xfrm>
            <a:off x="1119187" y="902555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3" name="Retângulo: Cantos Arredondados 352">
            <a:extLst>
              <a:ext uri="{FF2B5EF4-FFF2-40B4-BE49-F238E27FC236}">
                <a16:creationId xmlns:a16="http://schemas.microsoft.com/office/drawing/2014/main" id="{4A007D25-0939-4D29-960F-3DD91EA83397}"/>
              </a:ext>
            </a:extLst>
          </p:cNvPr>
          <p:cNvSpPr/>
          <p:nvPr/>
        </p:nvSpPr>
        <p:spPr>
          <a:xfrm>
            <a:off x="4843461" y="876203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355" name="Retângulo: Cantos Arredondados 354">
            <a:extLst>
              <a:ext uri="{FF2B5EF4-FFF2-40B4-BE49-F238E27FC236}">
                <a16:creationId xmlns:a16="http://schemas.microsoft.com/office/drawing/2014/main" id="{B5E09D3D-7B8E-43BD-96CA-EE887C58699A}"/>
              </a:ext>
            </a:extLst>
          </p:cNvPr>
          <p:cNvSpPr/>
          <p:nvPr/>
        </p:nvSpPr>
        <p:spPr>
          <a:xfrm>
            <a:off x="8621666" y="883107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76" name="Forma Livre: Forma 375">
            <a:extLst>
              <a:ext uri="{FF2B5EF4-FFF2-40B4-BE49-F238E27FC236}">
                <a16:creationId xmlns:a16="http://schemas.microsoft.com/office/drawing/2014/main" id="{34828E62-4C49-448C-98E3-B2CB09C74DD5}"/>
              </a:ext>
            </a:extLst>
          </p:cNvPr>
          <p:cNvSpPr>
            <a:spLocks noChangeAspect="1"/>
          </p:cNvSpPr>
          <p:nvPr/>
        </p:nvSpPr>
        <p:spPr>
          <a:xfrm>
            <a:off x="1240484" y="1018028"/>
            <a:ext cx="227974" cy="227985"/>
          </a:xfrm>
          <a:custGeom>
            <a:avLst/>
            <a:gdLst>
              <a:gd name="connsiteX0" fmla="*/ 1485790 w 3257782"/>
              <a:gd name="connsiteY0" fmla="*/ 0 h 3257942"/>
              <a:gd name="connsiteX1" fmla="*/ 3036304 w 3257782"/>
              <a:gd name="connsiteY1" fmla="*/ 221636 h 3257942"/>
              <a:gd name="connsiteX2" fmla="*/ 3257783 w 3257782"/>
              <a:gd name="connsiteY2" fmla="*/ 1772306 h 3257942"/>
              <a:gd name="connsiteX3" fmla="*/ 1818009 w 3257782"/>
              <a:gd name="connsiteY3" fmla="*/ 3212080 h 3257942"/>
              <a:gd name="connsiteX4" fmla="*/ 1596530 w 3257782"/>
              <a:gd name="connsiteY4" fmla="*/ 3212080 h 3257942"/>
              <a:gd name="connsiteX5" fmla="*/ 45860 w 3257782"/>
              <a:gd name="connsiteY5" fmla="*/ 1661410 h 3257942"/>
              <a:gd name="connsiteX6" fmla="*/ 45860 w 3257782"/>
              <a:gd name="connsiteY6" fmla="*/ 1439930 h 3257942"/>
              <a:gd name="connsiteX7" fmla="*/ 1485790 w 3257782"/>
              <a:gd name="connsiteY7" fmla="*/ 0 h 3257942"/>
              <a:gd name="connsiteX8" fmla="*/ 1596530 w 3257782"/>
              <a:gd name="connsiteY8" fmla="*/ 332376 h 3257942"/>
              <a:gd name="connsiteX9" fmla="*/ 378079 w 3257782"/>
              <a:gd name="connsiteY9" fmla="*/ 1550670 h 3257942"/>
              <a:gd name="connsiteX10" fmla="*/ 1707270 w 3257782"/>
              <a:gd name="connsiteY10" fmla="*/ 2879704 h 3257942"/>
              <a:gd name="connsiteX11" fmla="*/ 2925564 w 3257782"/>
              <a:gd name="connsiteY11" fmla="*/ 1661410 h 3257942"/>
              <a:gd name="connsiteX12" fmla="*/ 2759532 w 3257782"/>
              <a:gd name="connsiteY12" fmla="*/ 498407 h 3257942"/>
              <a:gd name="connsiteX13" fmla="*/ 1596530 w 3257782"/>
              <a:gd name="connsiteY13" fmla="*/ 332376 h 3257942"/>
              <a:gd name="connsiteX14" fmla="*/ 1928593 w 3257782"/>
              <a:gd name="connsiteY14" fmla="*/ 1329191 h 3257942"/>
              <a:gd name="connsiteX15" fmla="*/ 1928671 w 3257782"/>
              <a:gd name="connsiteY15" fmla="*/ 885996 h 3257942"/>
              <a:gd name="connsiteX16" fmla="*/ 2371865 w 3257782"/>
              <a:gd name="connsiteY16" fmla="*/ 886075 h 3257942"/>
              <a:gd name="connsiteX17" fmla="*/ 2371787 w 3257782"/>
              <a:gd name="connsiteY17" fmla="*/ 1329269 h 3257942"/>
              <a:gd name="connsiteX18" fmla="*/ 1928593 w 3257782"/>
              <a:gd name="connsiteY18" fmla="*/ 1329191 h 325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57782" h="3257942">
                <a:moveTo>
                  <a:pt x="1485790" y="0"/>
                </a:moveTo>
                <a:lnTo>
                  <a:pt x="3036304" y="221636"/>
                </a:lnTo>
                <a:lnTo>
                  <a:pt x="3257783" y="1772306"/>
                </a:lnTo>
                <a:lnTo>
                  <a:pt x="1818009" y="3212080"/>
                </a:lnTo>
                <a:cubicBezTo>
                  <a:pt x="1756844" y="3273230"/>
                  <a:pt x="1657695" y="3273230"/>
                  <a:pt x="1596530" y="3212080"/>
                </a:cubicBezTo>
                <a:lnTo>
                  <a:pt x="45860" y="1661410"/>
                </a:lnTo>
                <a:cubicBezTo>
                  <a:pt x="-15287" y="1600244"/>
                  <a:pt x="-15287" y="1501096"/>
                  <a:pt x="45860" y="1439930"/>
                </a:cubicBezTo>
                <a:lnTo>
                  <a:pt x="1485790" y="0"/>
                </a:lnTo>
                <a:close/>
                <a:moveTo>
                  <a:pt x="1596530" y="332376"/>
                </a:moveTo>
                <a:lnTo>
                  <a:pt x="378079" y="1550670"/>
                </a:lnTo>
                <a:lnTo>
                  <a:pt x="1707270" y="2879704"/>
                </a:lnTo>
                <a:lnTo>
                  <a:pt x="2925564" y="1661410"/>
                </a:lnTo>
                <a:lnTo>
                  <a:pt x="2759532" y="498407"/>
                </a:lnTo>
                <a:lnTo>
                  <a:pt x="1596530" y="332376"/>
                </a:lnTo>
                <a:close/>
                <a:moveTo>
                  <a:pt x="1928593" y="1329191"/>
                </a:moveTo>
                <a:cubicBezTo>
                  <a:pt x="1806231" y="1206785"/>
                  <a:pt x="1806262" y="1008360"/>
                  <a:pt x="1928671" y="885996"/>
                </a:cubicBezTo>
                <a:cubicBezTo>
                  <a:pt x="2051080" y="763633"/>
                  <a:pt x="2249503" y="763669"/>
                  <a:pt x="2371865" y="886075"/>
                </a:cubicBezTo>
                <a:cubicBezTo>
                  <a:pt x="2494227" y="1008481"/>
                  <a:pt x="2494196" y="1206905"/>
                  <a:pt x="2371787" y="1329269"/>
                </a:cubicBezTo>
                <a:cubicBezTo>
                  <a:pt x="2249378" y="1451631"/>
                  <a:pt x="2050955" y="1451600"/>
                  <a:pt x="1928593" y="1329191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 dirty="0"/>
          </a:p>
        </p:txBody>
      </p:sp>
      <p:sp>
        <p:nvSpPr>
          <p:cNvPr id="378" name="Forma Livre: Forma 377">
            <a:extLst>
              <a:ext uri="{FF2B5EF4-FFF2-40B4-BE49-F238E27FC236}">
                <a16:creationId xmlns:a16="http://schemas.microsoft.com/office/drawing/2014/main" id="{77BCA2AC-E5D5-469F-8886-9728440CB113}"/>
              </a:ext>
            </a:extLst>
          </p:cNvPr>
          <p:cNvSpPr>
            <a:spLocks noChangeAspect="1"/>
          </p:cNvSpPr>
          <p:nvPr/>
        </p:nvSpPr>
        <p:spPr>
          <a:xfrm>
            <a:off x="4950226" y="1003738"/>
            <a:ext cx="269196" cy="242276"/>
          </a:xfrm>
          <a:custGeom>
            <a:avLst/>
            <a:gdLst>
              <a:gd name="connsiteX0" fmla="*/ 2506133 w 3132666"/>
              <a:gd name="connsiteY0" fmla="*/ 626533 h 2819400"/>
              <a:gd name="connsiteX1" fmla="*/ 2976033 w 3132666"/>
              <a:gd name="connsiteY1" fmla="*/ 626533 h 2819400"/>
              <a:gd name="connsiteX2" fmla="*/ 3132667 w 3132666"/>
              <a:gd name="connsiteY2" fmla="*/ 783167 h 2819400"/>
              <a:gd name="connsiteX3" fmla="*/ 3132667 w 3132666"/>
              <a:gd name="connsiteY3" fmla="*/ 2662767 h 2819400"/>
              <a:gd name="connsiteX4" fmla="*/ 2976033 w 3132666"/>
              <a:gd name="connsiteY4" fmla="*/ 2819400 h 2819400"/>
              <a:gd name="connsiteX5" fmla="*/ 156633 w 3132666"/>
              <a:gd name="connsiteY5" fmla="*/ 2819400 h 2819400"/>
              <a:gd name="connsiteX6" fmla="*/ 0 w 3132666"/>
              <a:gd name="connsiteY6" fmla="*/ 2662767 h 2819400"/>
              <a:gd name="connsiteX7" fmla="*/ 0 w 3132666"/>
              <a:gd name="connsiteY7" fmla="*/ 156633 h 2819400"/>
              <a:gd name="connsiteX8" fmla="*/ 156633 w 3132666"/>
              <a:gd name="connsiteY8" fmla="*/ 0 h 2819400"/>
              <a:gd name="connsiteX9" fmla="*/ 2506133 w 3132666"/>
              <a:gd name="connsiteY9" fmla="*/ 0 h 2819400"/>
              <a:gd name="connsiteX10" fmla="*/ 2506133 w 3132666"/>
              <a:gd name="connsiteY10" fmla="*/ 626533 h 2819400"/>
              <a:gd name="connsiteX11" fmla="*/ 313267 w 3132666"/>
              <a:gd name="connsiteY11" fmla="*/ 939800 h 2819400"/>
              <a:gd name="connsiteX12" fmla="*/ 313267 w 3132666"/>
              <a:gd name="connsiteY12" fmla="*/ 2506133 h 2819400"/>
              <a:gd name="connsiteX13" fmla="*/ 2819400 w 3132666"/>
              <a:gd name="connsiteY13" fmla="*/ 2506133 h 2819400"/>
              <a:gd name="connsiteX14" fmla="*/ 2819400 w 3132666"/>
              <a:gd name="connsiteY14" fmla="*/ 939800 h 2819400"/>
              <a:gd name="connsiteX15" fmla="*/ 313267 w 3132666"/>
              <a:gd name="connsiteY15" fmla="*/ 939800 h 2819400"/>
              <a:gd name="connsiteX16" fmla="*/ 313267 w 3132666"/>
              <a:gd name="connsiteY16" fmla="*/ 313267 h 2819400"/>
              <a:gd name="connsiteX17" fmla="*/ 313267 w 3132666"/>
              <a:gd name="connsiteY17" fmla="*/ 626533 h 2819400"/>
              <a:gd name="connsiteX18" fmla="*/ 2192867 w 3132666"/>
              <a:gd name="connsiteY18" fmla="*/ 626533 h 2819400"/>
              <a:gd name="connsiteX19" fmla="*/ 2192867 w 3132666"/>
              <a:gd name="connsiteY19" fmla="*/ 313267 h 2819400"/>
              <a:gd name="connsiteX20" fmla="*/ 313267 w 3132666"/>
              <a:gd name="connsiteY20" fmla="*/ 313267 h 2819400"/>
              <a:gd name="connsiteX21" fmla="*/ 2036233 w 3132666"/>
              <a:gd name="connsiteY21" fmla="*/ 1566333 h 2819400"/>
              <a:gd name="connsiteX22" fmla="*/ 2506133 w 3132666"/>
              <a:gd name="connsiteY22" fmla="*/ 1566333 h 2819400"/>
              <a:gd name="connsiteX23" fmla="*/ 2506133 w 3132666"/>
              <a:gd name="connsiteY23" fmla="*/ 1879600 h 2819400"/>
              <a:gd name="connsiteX24" fmla="*/ 2036233 w 3132666"/>
              <a:gd name="connsiteY24" fmla="*/ 1879600 h 2819400"/>
              <a:gd name="connsiteX25" fmla="*/ 2036233 w 3132666"/>
              <a:gd name="connsiteY25" fmla="*/ 1566333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132666" h="2819400">
                <a:moveTo>
                  <a:pt x="2506133" y="626533"/>
                </a:moveTo>
                <a:lnTo>
                  <a:pt x="2976033" y="626533"/>
                </a:lnTo>
                <a:cubicBezTo>
                  <a:pt x="3062542" y="626533"/>
                  <a:pt x="3132667" y="696661"/>
                  <a:pt x="3132667" y="783167"/>
                </a:cubicBezTo>
                <a:lnTo>
                  <a:pt x="3132667" y="2662767"/>
                </a:lnTo>
                <a:cubicBezTo>
                  <a:pt x="3132667" y="2749275"/>
                  <a:pt x="3062542" y="2819400"/>
                  <a:pt x="2976033" y="2819400"/>
                </a:cubicBezTo>
                <a:lnTo>
                  <a:pt x="156633" y="2819400"/>
                </a:lnTo>
                <a:cubicBezTo>
                  <a:pt x="70128" y="2819400"/>
                  <a:pt x="0" y="2749275"/>
                  <a:pt x="0" y="2662767"/>
                </a:cubicBezTo>
                <a:lnTo>
                  <a:pt x="0" y="156633"/>
                </a:lnTo>
                <a:cubicBezTo>
                  <a:pt x="0" y="70128"/>
                  <a:pt x="70128" y="0"/>
                  <a:pt x="156633" y="0"/>
                </a:cubicBezTo>
                <a:lnTo>
                  <a:pt x="2506133" y="0"/>
                </a:lnTo>
                <a:lnTo>
                  <a:pt x="2506133" y="626533"/>
                </a:lnTo>
                <a:close/>
                <a:moveTo>
                  <a:pt x="313267" y="939800"/>
                </a:moveTo>
                <a:lnTo>
                  <a:pt x="313267" y="2506133"/>
                </a:lnTo>
                <a:lnTo>
                  <a:pt x="2819400" y="2506133"/>
                </a:lnTo>
                <a:lnTo>
                  <a:pt x="2819400" y="939800"/>
                </a:lnTo>
                <a:lnTo>
                  <a:pt x="313267" y="939800"/>
                </a:lnTo>
                <a:close/>
                <a:moveTo>
                  <a:pt x="313267" y="313267"/>
                </a:moveTo>
                <a:lnTo>
                  <a:pt x="313267" y="626533"/>
                </a:lnTo>
                <a:lnTo>
                  <a:pt x="2192867" y="626533"/>
                </a:lnTo>
                <a:lnTo>
                  <a:pt x="2192867" y="313267"/>
                </a:lnTo>
                <a:lnTo>
                  <a:pt x="313267" y="313267"/>
                </a:lnTo>
                <a:close/>
                <a:moveTo>
                  <a:pt x="2036233" y="1566333"/>
                </a:moveTo>
                <a:lnTo>
                  <a:pt x="2506133" y="1566333"/>
                </a:lnTo>
                <a:lnTo>
                  <a:pt x="2506133" y="1879600"/>
                </a:lnTo>
                <a:lnTo>
                  <a:pt x="2036233" y="1879600"/>
                </a:lnTo>
                <a:lnTo>
                  <a:pt x="2036233" y="1566333"/>
                </a:ln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80" name="Forma Livre: Forma 379">
            <a:extLst>
              <a:ext uri="{FF2B5EF4-FFF2-40B4-BE49-F238E27FC236}">
                <a16:creationId xmlns:a16="http://schemas.microsoft.com/office/drawing/2014/main" id="{DF7B68BE-60C5-4DCF-969F-FAAEBB4EA387}"/>
              </a:ext>
            </a:extLst>
          </p:cNvPr>
          <p:cNvSpPr>
            <a:spLocks noChangeAspect="1"/>
          </p:cNvSpPr>
          <p:nvPr/>
        </p:nvSpPr>
        <p:spPr>
          <a:xfrm>
            <a:off x="8683400" y="1003737"/>
            <a:ext cx="352783" cy="256569"/>
          </a:xfrm>
          <a:custGeom>
            <a:avLst/>
            <a:gdLst>
              <a:gd name="connsiteX0" fmla="*/ 1722967 w 3445933"/>
              <a:gd name="connsiteY0" fmla="*/ 0 h 2506133"/>
              <a:gd name="connsiteX1" fmla="*/ 3445933 w 3445933"/>
              <a:gd name="connsiteY1" fmla="*/ 939800 h 2506133"/>
              <a:gd name="connsiteX2" fmla="*/ 3445933 w 3445933"/>
              <a:gd name="connsiteY2" fmla="*/ 1566333 h 2506133"/>
              <a:gd name="connsiteX3" fmla="*/ 1722967 w 3445933"/>
              <a:gd name="connsiteY3" fmla="*/ 2506133 h 2506133"/>
              <a:gd name="connsiteX4" fmla="*/ 783 w 3445933"/>
              <a:gd name="connsiteY4" fmla="*/ 1594058 h 2506133"/>
              <a:gd name="connsiteX5" fmla="*/ 0 w 3445933"/>
              <a:gd name="connsiteY5" fmla="*/ 1566333 h 2506133"/>
              <a:gd name="connsiteX6" fmla="*/ 0 w 3445933"/>
              <a:gd name="connsiteY6" fmla="*/ 939800 h 2506133"/>
              <a:gd name="connsiteX7" fmla="*/ 1722967 w 3445933"/>
              <a:gd name="connsiteY7" fmla="*/ 0 h 2506133"/>
              <a:gd name="connsiteX8" fmla="*/ 1722967 w 3445933"/>
              <a:gd name="connsiteY8" fmla="*/ 1879600 h 2506133"/>
              <a:gd name="connsiteX9" fmla="*/ 313267 w 3445933"/>
              <a:gd name="connsiteY9" fmla="*/ 1480185 h 2506133"/>
              <a:gd name="connsiteX10" fmla="*/ 313267 w 3445933"/>
              <a:gd name="connsiteY10" fmla="*/ 1566333 h 2506133"/>
              <a:gd name="connsiteX11" fmla="*/ 1722967 w 3445933"/>
              <a:gd name="connsiteY11" fmla="*/ 2192867 h 2506133"/>
              <a:gd name="connsiteX12" fmla="*/ 3131884 w 3445933"/>
              <a:gd name="connsiteY12" fmla="*/ 1584816 h 2506133"/>
              <a:gd name="connsiteX13" fmla="*/ 3132667 w 3445933"/>
              <a:gd name="connsiteY13" fmla="*/ 1566333 h 2506133"/>
              <a:gd name="connsiteX14" fmla="*/ 3132823 w 3445933"/>
              <a:gd name="connsiteY14" fmla="*/ 1480185 h 2506133"/>
              <a:gd name="connsiteX15" fmla="*/ 1722967 w 3445933"/>
              <a:gd name="connsiteY15" fmla="*/ 1879600 h 2506133"/>
              <a:gd name="connsiteX16" fmla="*/ 1722967 w 3445933"/>
              <a:gd name="connsiteY16" fmla="*/ 313267 h 2506133"/>
              <a:gd name="connsiteX17" fmla="*/ 313267 w 3445933"/>
              <a:gd name="connsiteY17" fmla="*/ 939800 h 2506133"/>
              <a:gd name="connsiteX18" fmla="*/ 1722967 w 3445933"/>
              <a:gd name="connsiteY18" fmla="*/ 1566333 h 2506133"/>
              <a:gd name="connsiteX19" fmla="*/ 3132667 w 3445933"/>
              <a:gd name="connsiteY19" fmla="*/ 939800 h 2506133"/>
              <a:gd name="connsiteX20" fmla="*/ 1722967 w 3445933"/>
              <a:gd name="connsiteY20" fmla="*/ 313267 h 2506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445933" h="2506133">
                <a:moveTo>
                  <a:pt x="1722967" y="0"/>
                </a:moveTo>
                <a:cubicBezTo>
                  <a:pt x="2674514" y="0"/>
                  <a:pt x="3445933" y="420717"/>
                  <a:pt x="3445933" y="939800"/>
                </a:cubicBezTo>
                <a:lnTo>
                  <a:pt x="3445933" y="1566333"/>
                </a:lnTo>
                <a:cubicBezTo>
                  <a:pt x="3445933" y="2085416"/>
                  <a:pt x="2674514" y="2506133"/>
                  <a:pt x="1722967" y="2506133"/>
                </a:cubicBezTo>
                <a:cubicBezTo>
                  <a:pt x="788336" y="2506133"/>
                  <a:pt x="27567" y="2100297"/>
                  <a:pt x="783" y="1594058"/>
                </a:cubicBezTo>
                <a:lnTo>
                  <a:pt x="0" y="1566333"/>
                </a:lnTo>
                <a:lnTo>
                  <a:pt x="0" y="939800"/>
                </a:lnTo>
                <a:cubicBezTo>
                  <a:pt x="0" y="420717"/>
                  <a:pt x="771419" y="0"/>
                  <a:pt x="1722967" y="0"/>
                </a:cubicBezTo>
                <a:close/>
                <a:moveTo>
                  <a:pt x="1722967" y="1879600"/>
                </a:moveTo>
                <a:cubicBezTo>
                  <a:pt x="1140291" y="1879600"/>
                  <a:pt x="624967" y="1721870"/>
                  <a:pt x="313267" y="1480185"/>
                </a:cubicBezTo>
                <a:lnTo>
                  <a:pt x="313267" y="1566333"/>
                </a:lnTo>
                <a:cubicBezTo>
                  <a:pt x="313267" y="1861117"/>
                  <a:pt x="921474" y="2192867"/>
                  <a:pt x="1722967" y="2192867"/>
                </a:cubicBezTo>
                <a:cubicBezTo>
                  <a:pt x="2507700" y="2192867"/>
                  <a:pt x="3107292" y="1874901"/>
                  <a:pt x="3131884" y="1584816"/>
                </a:cubicBezTo>
                <a:lnTo>
                  <a:pt x="3132667" y="1566333"/>
                </a:lnTo>
                <a:lnTo>
                  <a:pt x="3132823" y="1480185"/>
                </a:lnTo>
                <a:cubicBezTo>
                  <a:pt x="2821123" y="1721714"/>
                  <a:pt x="2305799" y="1879600"/>
                  <a:pt x="1722967" y="1879600"/>
                </a:cubicBezTo>
                <a:close/>
                <a:moveTo>
                  <a:pt x="1722967" y="313267"/>
                </a:moveTo>
                <a:cubicBezTo>
                  <a:pt x="921474" y="313267"/>
                  <a:pt x="313267" y="645016"/>
                  <a:pt x="313267" y="939800"/>
                </a:cubicBezTo>
                <a:cubicBezTo>
                  <a:pt x="313267" y="1234584"/>
                  <a:pt x="921474" y="1566333"/>
                  <a:pt x="1722967" y="1566333"/>
                </a:cubicBezTo>
                <a:cubicBezTo>
                  <a:pt x="2524460" y="1566333"/>
                  <a:pt x="3132667" y="1234584"/>
                  <a:pt x="3132667" y="939800"/>
                </a:cubicBezTo>
                <a:cubicBezTo>
                  <a:pt x="3132667" y="645016"/>
                  <a:pt x="2524460" y="313267"/>
                  <a:pt x="1722967" y="313267"/>
                </a:cubicBezTo>
                <a:close/>
              </a:path>
            </a:pathLst>
          </a:custGeom>
          <a:solidFill>
            <a:srgbClr val="55B4D7"/>
          </a:solidFill>
          <a:ln w="1563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A000ADE-AF25-46D1-9E3B-FB1E1B446A75}"/>
              </a:ext>
            </a:extLst>
          </p:cNvPr>
          <p:cNvSpPr>
            <a:spLocks noChangeAspect="1"/>
          </p:cNvSpPr>
          <p:nvPr/>
        </p:nvSpPr>
        <p:spPr>
          <a:xfrm>
            <a:off x="239957" y="974237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E2EED431-8034-408C-B2F6-CE21988F7481}"/>
              </a:ext>
            </a:extLst>
          </p:cNvPr>
          <p:cNvSpPr>
            <a:spLocks noChangeAspect="1"/>
          </p:cNvSpPr>
          <p:nvPr/>
        </p:nvSpPr>
        <p:spPr>
          <a:xfrm>
            <a:off x="236352" y="2961027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157542D4-AC6A-4F9B-B1EC-411D936EE1D2}"/>
              </a:ext>
            </a:extLst>
          </p:cNvPr>
          <p:cNvSpPr>
            <a:spLocks noChangeAspect="1"/>
          </p:cNvSpPr>
          <p:nvPr/>
        </p:nvSpPr>
        <p:spPr>
          <a:xfrm>
            <a:off x="241639" y="6294777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0DB922C-E835-4391-8787-AD3F6B9DE415}"/>
              </a:ext>
            </a:extLst>
          </p:cNvPr>
          <p:cNvSpPr>
            <a:spLocks noChangeAspect="1"/>
          </p:cNvSpPr>
          <p:nvPr/>
        </p:nvSpPr>
        <p:spPr>
          <a:xfrm>
            <a:off x="241639" y="3624176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730A028C-75EA-40DB-95A1-B28E03E34B57}"/>
              </a:ext>
            </a:extLst>
          </p:cNvPr>
          <p:cNvSpPr/>
          <p:nvPr/>
        </p:nvSpPr>
        <p:spPr>
          <a:xfrm>
            <a:off x="240600" y="2307737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2" name="Retângulo: Cantos Arredondados 184">
            <a:extLst>
              <a:ext uri="{FF2B5EF4-FFF2-40B4-BE49-F238E27FC236}">
                <a16:creationId xmlns:a16="http://schemas.microsoft.com/office/drawing/2014/main" id="{5D0056CE-E2F3-45CD-A761-0B015FB97181}"/>
              </a:ext>
            </a:extLst>
          </p:cNvPr>
          <p:cNvSpPr/>
          <p:nvPr/>
        </p:nvSpPr>
        <p:spPr>
          <a:xfrm>
            <a:off x="8446067" y="1902924"/>
            <a:ext cx="3533776" cy="1782358"/>
          </a:xfrm>
          <a:prstGeom prst="roundRect">
            <a:avLst>
              <a:gd name="adj" fmla="val 3901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6" name="Retângulo: Cantos Arredondados 350">
            <a:extLst>
              <a:ext uri="{FF2B5EF4-FFF2-40B4-BE49-F238E27FC236}">
                <a16:creationId xmlns:a16="http://schemas.microsoft.com/office/drawing/2014/main" id="{61FC8E4D-34BE-4C2F-B01C-90FCCE88CE63}"/>
              </a:ext>
            </a:extLst>
          </p:cNvPr>
          <p:cNvSpPr/>
          <p:nvPr/>
        </p:nvSpPr>
        <p:spPr>
          <a:xfrm>
            <a:off x="144178" y="2190750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6603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1">
            <a:extLst>
              <a:ext uri="{FF2B5EF4-FFF2-40B4-BE49-F238E27FC236}">
                <a16:creationId xmlns:a16="http://schemas.microsoft.com/office/drawing/2014/main" id="{8F40B1ED-FDE2-4EA5-AC0A-44456C9E3D7C}"/>
              </a:ext>
            </a:extLst>
          </p:cNvPr>
          <p:cNvSpPr/>
          <p:nvPr/>
        </p:nvSpPr>
        <p:spPr>
          <a:xfrm>
            <a:off x="0" y="2306234"/>
            <a:ext cx="12192000" cy="45517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0361A8-3654-4D9F-9DD3-94366E7068A2}"/>
              </a:ext>
            </a:extLst>
          </p:cNvPr>
          <p:cNvSpPr/>
          <p:nvPr/>
        </p:nvSpPr>
        <p:spPr>
          <a:xfrm>
            <a:off x="0" y="-1"/>
            <a:ext cx="12192000" cy="23077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942974" y="730279"/>
            <a:ext cx="2019600" cy="1008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230593AA-E2D7-44BA-8756-EC69F9C3B6A9}"/>
              </a:ext>
            </a:extLst>
          </p:cNvPr>
          <p:cNvSpPr/>
          <p:nvPr/>
        </p:nvSpPr>
        <p:spPr>
          <a:xfrm>
            <a:off x="3231156" y="730279"/>
            <a:ext cx="2019600" cy="1008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56B87415-7C62-499A-A37A-01EE5F56CCE9}"/>
              </a:ext>
            </a:extLst>
          </p:cNvPr>
          <p:cNvSpPr/>
          <p:nvPr/>
        </p:nvSpPr>
        <p:spPr>
          <a:xfrm>
            <a:off x="5496715" y="712513"/>
            <a:ext cx="2019600" cy="1008000"/>
          </a:xfrm>
          <a:prstGeom prst="roundRect">
            <a:avLst>
              <a:gd name="adj" fmla="val 827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923927" y="1907252"/>
            <a:ext cx="11072810" cy="2411509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1" y="0"/>
            <a:ext cx="752473" cy="685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923928" y="4717744"/>
            <a:ext cx="11072810" cy="1949756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A000ADE-AF25-46D1-9E3B-FB1E1B446A75}"/>
              </a:ext>
            </a:extLst>
          </p:cNvPr>
          <p:cNvSpPr>
            <a:spLocks noChangeAspect="1"/>
          </p:cNvSpPr>
          <p:nvPr/>
        </p:nvSpPr>
        <p:spPr>
          <a:xfrm>
            <a:off x="239957" y="974237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E2EED431-8034-408C-B2F6-CE21988F7481}"/>
              </a:ext>
            </a:extLst>
          </p:cNvPr>
          <p:cNvSpPr>
            <a:spLocks noChangeAspect="1"/>
          </p:cNvSpPr>
          <p:nvPr/>
        </p:nvSpPr>
        <p:spPr>
          <a:xfrm>
            <a:off x="236352" y="2961027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157542D4-AC6A-4F9B-B1EC-411D936EE1D2}"/>
              </a:ext>
            </a:extLst>
          </p:cNvPr>
          <p:cNvSpPr>
            <a:spLocks noChangeAspect="1"/>
          </p:cNvSpPr>
          <p:nvPr/>
        </p:nvSpPr>
        <p:spPr>
          <a:xfrm>
            <a:off x="241639" y="6294777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0DB922C-E835-4391-8787-AD3F6B9DE415}"/>
              </a:ext>
            </a:extLst>
          </p:cNvPr>
          <p:cNvSpPr>
            <a:spLocks noChangeAspect="1"/>
          </p:cNvSpPr>
          <p:nvPr/>
        </p:nvSpPr>
        <p:spPr>
          <a:xfrm>
            <a:off x="241639" y="3624176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730A028C-75EA-40DB-95A1-B28E03E34B57}"/>
              </a:ext>
            </a:extLst>
          </p:cNvPr>
          <p:cNvSpPr/>
          <p:nvPr/>
        </p:nvSpPr>
        <p:spPr>
          <a:xfrm>
            <a:off x="240600" y="2307737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3" name="Retângulo: Cantos Arredondados 181">
            <a:extLst>
              <a:ext uri="{FF2B5EF4-FFF2-40B4-BE49-F238E27FC236}">
                <a16:creationId xmlns:a16="http://schemas.microsoft.com/office/drawing/2014/main" id="{BB073444-C463-47EB-9BE3-EFAD746DCAC5}"/>
              </a:ext>
            </a:extLst>
          </p:cNvPr>
          <p:cNvSpPr/>
          <p:nvPr/>
        </p:nvSpPr>
        <p:spPr>
          <a:xfrm>
            <a:off x="9977137" y="723301"/>
            <a:ext cx="2019600" cy="1008000"/>
          </a:xfrm>
          <a:prstGeom prst="roundRect">
            <a:avLst>
              <a:gd name="adj" fmla="val 827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4" name="Retângulo: Cantos Arredondados 181">
            <a:extLst>
              <a:ext uri="{FF2B5EF4-FFF2-40B4-BE49-F238E27FC236}">
                <a16:creationId xmlns:a16="http://schemas.microsoft.com/office/drawing/2014/main" id="{48EFDE81-E33A-4DA1-A9F5-D2A0BC34B829}"/>
              </a:ext>
            </a:extLst>
          </p:cNvPr>
          <p:cNvSpPr/>
          <p:nvPr/>
        </p:nvSpPr>
        <p:spPr>
          <a:xfrm>
            <a:off x="7736926" y="712513"/>
            <a:ext cx="2019600" cy="1008000"/>
          </a:xfrm>
          <a:prstGeom prst="roundRect">
            <a:avLst>
              <a:gd name="adj" fmla="val 827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" name="Retângulo: Cantos Superiores Arredondados 41">
            <a:extLst>
              <a:ext uri="{FF2B5EF4-FFF2-40B4-BE49-F238E27FC236}">
                <a16:creationId xmlns:a16="http://schemas.microsoft.com/office/drawing/2014/main" id="{227A88F9-9440-442C-B4BD-96B7726DBD76}"/>
              </a:ext>
            </a:extLst>
          </p:cNvPr>
          <p:cNvSpPr/>
          <p:nvPr/>
        </p:nvSpPr>
        <p:spPr>
          <a:xfrm>
            <a:off x="923927" y="4509262"/>
            <a:ext cx="11072810" cy="384431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Arredondados 350">
            <a:extLst>
              <a:ext uri="{FF2B5EF4-FFF2-40B4-BE49-F238E27FC236}">
                <a16:creationId xmlns:a16="http://schemas.microsoft.com/office/drawing/2014/main" id="{33F79C8B-32F9-4788-8DA8-451E3C62E050}"/>
              </a:ext>
            </a:extLst>
          </p:cNvPr>
          <p:cNvSpPr/>
          <p:nvPr/>
        </p:nvSpPr>
        <p:spPr>
          <a:xfrm>
            <a:off x="133349" y="2868618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8659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1">
            <a:extLst>
              <a:ext uri="{FF2B5EF4-FFF2-40B4-BE49-F238E27FC236}">
                <a16:creationId xmlns:a16="http://schemas.microsoft.com/office/drawing/2014/main" id="{8F40B1ED-FDE2-4EA5-AC0A-44456C9E3D7C}"/>
              </a:ext>
            </a:extLst>
          </p:cNvPr>
          <p:cNvSpPr/>
          <p:nvPr/>
        </p:nvSpPr>
        <p:spPr>
          <a:xfrm>
            <a:off x="0" y="2306234"/>
            <a:ext cx="12192000" cy="45517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30361A8-3654-4D9F-9DD3-94366E7068A2}"/>
              </a:ext>
            </a:extLst>
          </p:cNvPr>
          <p:cNvSpPr/>
          <p:nvPr/>
        </p:nvSpPr>
        <p:spPr>
          <a:xfrm>
            <a:off x="0" y="-1"/>
            <a:ext cx="12192000" cy="230773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CBA837F-B316-4916-821D-4BF224067E99}"/>
              </a:ext>
            </a:extLst>
          </p:cNvPr>
          <p:cNvSpPr/>
          <p:nvPr/>
        </p:nvSpPr>
        <p:spPr>
          <a:xfrm>
            <a:off x="942974" y="730279"/>
            <a:ext cx="2019600" cy="1008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230593AA-E2D7-44BA-8756-EC69F9C3B6A9}"/>
              </a:ext>
            </a:extLst>
          </p:cNvPr>
          <p:cNvSpPr/>
          <p:nvPr/>
        </p:nvSpPr>
        <p:spPr>
          <a:xfrm>
            <a:off x="3231156" y="730279"/>
            <a:ext cx="2019600" cy="1008000"/>
          </a:xfrm>
          <a:prstGeom prst="roundRect">
            <a:avLst>
              <a:gd name="adj" fmla="val 8333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56B87415-7C62-499A-A37A-01EE5F56CCE9}"/>
              </a:ext>
            </a:extLst>
          </p:cNvPr>
          <p:cNvSpPr/>
          <p:nvPr/>
        </p:nvSpPr>
        <p:spPr>
          <a:xfrm>
            <a:off x="5496715" y="712513"/>
            <a:ext cx="2019600" cy="1008000"/>
          </a:xfrm>
          <a:prstGeom prst="roundRect">
            <a:avLst>
              <a:gd name="adj" fmla="val 827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C13F852F-51F9-451A-B124-65C60037757B}"/>
              </a:ext>
            </a:extLst>
          </p:cNvPr>
          <p:cNvSpPr/>
          <p:nvPr/>
        </p:nvSpPr>
        <p:spPr>
          <a:xfrm>
            <a:off x="923927" y="1907252"/>
            <a:ext cx="11072810" cy="2411509"/>
          </a:xfrm>
          <a:prstGeom prst="roundRect">
            <a:avLst>
              <a:gd name="adj" fmla="val 3873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4" name="Retângulo: Cantos Arredondados 183">
            <a:extLst>
              <a:ext uri="{FF2B5EF4-FFF2-40B4-BE49-F238E27FC236}">
                <a16:creationId xmlns:a16="http://schemas.microsoft.com/office/drawing/2014/main" id="{A9CC412E-A2DA-4A77-9D4D-B96D6AEA0261}"/>
              </a:ext>
            </a:extLst>
          </p:cNvPr>
          <p:cNvSpPr/>
          <p:nvPr/>
        </p:nvSpPr>
        <p:spPr>
          <a:xfrm>
            <a:off x="1" y="0"/>
            <a:ext cx="752473" cy="685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FA9AA816-9B55-46FB-AC4D-0AF86D080E57}"/>
              </a:ext>
            </a:extLst>
          </p:cNvPr>
          <p:cNvSpPr/>
          <p:nvPr/>
        </p:nvSpPr>
        <p:spPr>
          <a:xfrm>
            <a:off x="923928" y="4717743"/>
            <a:ext cx="11072810" cy="1949757"/>
          </a:xfrm>
          <a:prstGeom prst="roundRect">
            <a:avLst>
              <a:gd name="adj" fmla="val 2685"/>
            </a:avLst>
          </a:prstGeom>
          <a:solidFill>
            <a:schemeClr val="bg1"/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A000ADE-AF25-46D1-9E3B-FB1E1B446A75}"/>
              </a:ext>
            </a:extLst>
          </p:cNvPr>
          <p:cNvSpPr>
            <a:spLocks noChangeAspect="1"/>
          </p:cNvSpPr>
          <p:nvPr/>
        </p:nvSpPr>
        <p:spPr>
          <a:xfrm>
            <a:off x="239957" y="974237"/>
            <a:ext cx="272561" cy="242276"/>
          </a:xfrm>
          <a:custGeom>
            <a:avLst/>
            <a:gdLst>
              <a:gd name="connsiteX0" fmla="*/ 0 w 3179445"/>
              <a:gd name="connsiteY0" fmla="*/ 0 h 2826173"/>
              <a:gd name="connsiteX1" fmla="*/ 3179445 w 3179445"/>
              <a:gd name="connsiteY1" fmla="*/ 0 h 2826173"/>
              <a:gd name="connsiteX2" fmla="*/ 3179445 w 3179445"/>
              <a:gd name="connsiteY2" fmla="*/ 353272 h 2826173"/>
              <a:gd name="connsiteX3" fmla="*/ 0 w 3179445"/>
              <a:gd name="connsiteY3" fmla="*/ 353272 h 2826173"/>
              <a:gd name="connsiteX4" fmla="*/ 0 w 3179445"/>
              <a:gd name="connsiteY4" fmla="*/ 0 h 2826173"/>
              <a:gd name="connsiteX5" fmla="*/ 0 w 3179445"/>
              <a:gd name="connsiteY5" fmla="*/ 1236451 h 2826173"/>
              <a:gd name="connsiteX6" fmla="*/ 3179445 w 3179445"/>
              <a:gd name="connsiteY6" fmla="*/ 1236451 h 2826173"/>
              <a:gd name="connsiteX7" fmla="*/ 3179445 w 3179445"/>
              <a:gd name="connsiteY7" fmla="*/ 1589723 h 2826173"/>
              <a:gd name="connsiteX8" fmla="*/ 0 w 3179445"/>
              <a:gd name="connsiteY8" fmla="*/ 1589723 h 2826173"/>
              <a:gd name="connsiteX9" fmla="*/ 0 w 3179445"/>
              <a:gd name="connsiteY9" fmla="*/ 1236451 h 2826173"/>
              <a:gd name="connsiteX10" fmla="*/ 0 w 3179445"/>
              <a:gd name="connsiteY10" fmla="*/ 2472902 h 2826173"/>
              <a:gd name="connsiteX11" fmla="*/ 3179445 w 3179445"/>
              <a:gd name="connsiteY11" fmla="*/ 2472902 h 2826173"/>
              <a:gd name="connsiteX12" fmla="*/ 3179445 w 3179445"/>
              <a:gd name="connsiteY12" fmla="*/ 2826173 h 2826173"/>
              <a:gd name="connsiteX13" fmla="*/ 0 w 3179445"/>
              <a:gd name="connsiteY13" fmla="*/ 2826173 h 2826173"/>
              <a:gd name="connsiteX14" fmla="*/ 0 w 3179445"/>
              <a:gd name="connsiteY14" fmla="*/ 2472902 h 282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79445" h="2826173">
                <a:moveTo>
                  <a:pt x="0" y="0"/>
                </a:moveTo>
                <a:lnTo>
                  <a:pt x="3179445" y="0"/>
                </a:lnTo>
                <a:lnTo>
                  <a:pt x="3179445" y="353272"/>
                </a:lnTo>
                <a:lnTo>
                  <a:pt x="0" y="353272"/>
                </a:lnTo>
                <a:lnTo>
                  <a:pt x="0" y="0"/>
                </a:lnTo>
                <a:close/>
                <a:moveTo>
                  <a:pt x="0" y="1236451"/>
                </a:moveTo>
                <a:lnTo>
                  <a:pt x="3179445" y="1236451"/>
                </a:lnTo>
                <a:lnTo>
                  <a:pt x="3179445" y="1589723"/>
                </a:lnTo>
                <a:lnTo>
                  <a:pt x="0" y="1589723"/>
                </a:lnTo>
                <a:lnTo>
                  <a:pt x="0" y="1236451"/>
                </a:lnTo>
                <a:close/>
                <a:moveTo>
                  <a:pt x="0" y="2472902"/>
                </a:moveTo>
                <a:lnTo>
                  <a:pt x="3179445" y="2472902"/>
                </a:lnTo>
                <a:lnTo>
                  <a:pt x="3179445" y="2826173"/>
                </a:lnTo>
                <a:lnTo>
                  <a:pt x="0" y="2826173"/>
                </a:lnTo>
                <a:lnTo>
                  <a:pt x="0" y="2472902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E2EED431-8034-408C-B2F6-CE21988F7481}"/>
              </a:ext>
            </a:extLst>
          </p:cNvPr>
          <p:cNvSpPr>
            <a:spLocks noChangeAspect="1"/>
          </p:cNvSpPr>
          <p:nvPr/>
        </p:nvSpPr>
        <p:spPr>
          <a:xfrm>
            <a:off x="236352" y="2961027"/>
            <a:ext cx="279770" cy="269196"/>
          </a:xfrm>
          <a:custGeom>
            <a:avLst/>
            <a:gdLst>
              <a:gd name="connsiteX0" fmla="*/ 419629 w 3925001"/>
              <a:gd name="connsiteY0" fmla="*/ 0 h 3776662"/>
              <a:gd name="connsiteX1" fmla="*/ 419629 w 3925001"/>
              <a:gd name="connsiteY1" fmla="*/ 3357033 h 3776662"/>
              <a:gd name="connsiteX2" fmla="*/ 3776663 w 3925001"/>
              <a:gd name="connsiteY2" fmla="*/ 3357033 h 3776662"/>
              <a:gd name="connsiteX3" fmla="*/ 3776663 w 3925001"/>
              <a:gd name="connsiteY3" fmla="*/ 3776663 h 3776662"/>
              <a:gd name="connsiteX4" fmla="*/ 0 w 3925001"/>
              <a:gd name="connsiteY4" fmla="*/ 3776663 h 3776662"/>
              <a:gd name="connsiteX5" fmla="*/ 0 w 3925001"/>
              <a:gd name="connsiteY5" fmla="*/ 0 h 3776662"/>
              <a:gd name="connsiteX6" fmla="*/ 419629 w 3925001"/>
              <a:gd name="connsiteY6" fmla="*/ 0 h 3776662"/>
              <a:gd name="connsiteX7" fmla="*/ 3628324 w 3925001"/>
              <a:gd name="connsiteY7" fmla="*/ 690920 h 3776662"/>
              <a:gd name="connsiteX8" fmla="*/ 3925002 w 3925001"/>
              <a:gd name="connsiteY8" fmla="*/ 987597 h 3776662"/>
              <a:gd name="connsiteX9" fmla="*/ 2727590 w 3925001"/>
              <a:gd name="connsiteY9" fmla="*/ 2185009 h 3776662"/>
              <a:gd name="connsiteX10" fmla="*/ 2098146 w 3925001"/>
              <a:gd name="connsiteY10" fmla="*/ 1555775 h 3776662"/>
              <a:gd name="connsiteX11" fmla="*/ 1197412 w 3925001"/>
              <a:gd name="connsiteY11" fmla="*/ 2456299 h 3776662"/>
              <a:gd name="connsiteX12" fmla="*/ 900734 w 3925001"/>
              <a:gd name="connsiteY12" fmla="*/ 2159622 h 3776662"/>
              <a:gd name="connsiteX13" fmla="*/ 2098146 w 3925001"/>
              <a:gd name="connsiteY13" fmla="*/ 962210 h 3776662"/>
              <a:gd name="connsiteX14" fmla="*/ 2727590 w 3925001"/>
              <a:gd name="connsiteY14" fmla="*/ 1591444 h 3776662"/>
              <a:gd name="connsiteX15" fmla="*/ 3628324 w 3925001"/>
              <a:gd name="connsiteY15" fmla="*/ 690920 h 377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25001" h="3776662">
                <a:moveTo>
                  <a:pt x="419629" y="0"/>
                </a:moveTo>
                <a:lnTo>
                  <a:pt x="419629" y="3357033"/>
                </a:lnTo>
                <a:lnTo>
                  <a:pt x="3776663" y="3357033"/>
                </a:lnTo>
                <a:lnTo>
                  <a:pt x="3776663" y="3776663"/>
                </a:lnTo>
                <a:lnTo>
                  <a:pt x="0" y="3776663"/>
                </a:lnTo>
                <a:lnTo>
                  <a:pt x="0" y="0"/>
                </a:lnTo>
                <a:lnTo>
                  <a:pt x="419629" y="0"/>
                </a:lnTo>
                <a:close/>
                <a:moveTo>
                  <a:pt x="3628324" y="690920"/>
                </a:moveTo>
                <a:lnTo>
                  <a:pt x="3925002" y="987597"/>
                </a:lnTo>
                <a:lnTo>
                  <a:pt x="2727590" y="2185009"/>
                </a:lnTo>
                <a:lnTo>
                  <a:pt x="2098146" y="1555775"/>
                </a:lnTo>
                <a:lnTo>
                  <a:pt x="1197412" y="2456299"/>
                </a:lnTo>
                <a:lnTo>
                  <a:pt x="900734" y="2159622"/>
                </a:lnTo>
                <a:lnTo>
                  <a:pt x="2098146" y="962210"/>
                </a:lnTo>
                <a:lnTo>
                  <a:pt x="2727590" y="1591444"/>
                </a:lnTo>
                <a:lnTo>
                  <a:pt x="3628324" y="690920"/>
                </a:lnTo>
                <a:close/>
              </a:path>
            </a:pathLst>
          </a:custGeom>
          <a:solidFill>
            <a:srgbClr val="55B4D7"/>
          </a:solidFill>
          <a:ln w="2095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157542D4-AC6A-4F9B-B1EC-411D936EE1D2}"/>
              </a:ext>
            </a:extLst>
          </p:cNvPr>
          <p:cNvSpPr>
            <a:spLocks noChangeAspect="1"/>
          </p:cNvSpPr>
          <p:nvPr/>
        </p:nvSpPr>
        <p:spPr>
          <a:xfrm>
            <a:off x="241639" y="6294777"/>
            <a:ext cx="269196" cy="269196"/>
          </a:xfrm>
          <a:custGeom>
            <a:avLst/>
            <a:gdLst>
              <a:gd name="connsiteX0" fmla="*/ 176636 w 3179445"/>
              <a:gd name="connsiteY0" fmla="*/ 0 h 3179445"/>
              <a:gd name="connsiteX1" fmla="*/ 3002809 w 3179445"/>
              <a:gd name="connsiteY1" fmla="*/ 0 h 3179445"/>
              <a:gd name="connsiteX2" fmla="*/ 3179445 w 3179445"/>
              <a:gd name="connsiteY2" fmla="*/ 176636 h 3179445"/>
              <a:gd name="connsiteX3" fmla="*/ 3179445 w 3179445"/>
              <a:gd name="connsiteY3" fmla="*/ 3002809 h 3179445"/>
              <a:gd name="connsiteX4" fmla="*/ 3002809 w 3179445"/>
              <a:gd name="connsiteY4" fmla="*/ 3179445 h 3179445"/>
              <a:gd name="connsiteX5" fmla="*/ 176636 w 3179445"/>
              <a:gd name="connsiteY5" fmla="*/ 3179445 h 3179445"/>
              <a:gd name="connsiteX6" fmla="*/ 0 w 3179445"/>
              <a:gd name="connsiteY6" fmla="*/ 3002809 h 3179445"/>
              <a:gd name="connsiteX7" fmla="*/ 0 w 3179445"/>
              <a:gd name="connsiteY7" fmla="*/ 176636 h 3179445"/>
              <a:gd name="connsiteX8" fmla="*/ 176636 w 3179445"/>
              <a:gd name="connsiteY8" fmla="*/ 0 h 3179445"/>
              <a:gd name="connsiteX9" fmla="*/ 353272 w 3179445"/>
              <a:gd name="connsiteY9" fmla="*/ 353272 h 3179445"/>
              <a:gd name="connsiteX10" fmla="*/ 353272 w 3179445"/>
              <a:gd name="connsiteY10" fmla="*/ 2826173 h 3179445"/>
              <a:gd name="connsiteX11" fmla="*/ 2826173 w 3179445"/>
              <a:gd name="connsiteY11" fmla="*/ 2826173 h 3179445"/>
              <a:gd name="connsiteX12" fmla="*/ 2826173 w 3179445"/>
              <a:gd name="connsiteY12" fmla="*/ 353272 h 3179445"/>
              <a:gd name="connsiteX13" fmla="*/ 353272 w 3179445"/>
              <a:gd name="connsiteY13" fmla="*/ 353272 h 3179445"/>
              <a:gd name="connsiteX14" fmla="*/ 794861 w 3179445"/>
              <a:gd name="connsiteY14" fmla="*/ 1059815 h 3179445"/>
              <a:gd name="connsiteX15" fmla="*/ 529908 w 3179445"/>
              <a:gd name="connsiteY15" fmla="*/ 794861 h 3179445"/>
              <a:gd name="connsiteX16" fmla="*/ 794861 w 3179445"/>
              <a:gd name="connsiteY16" fmla="*/ 529908 h 3179445"/>
              <a:gd name="connsiteX17" fmla="*/ 1059815 w 3179445"/>
              <a:gd name="connsiteY17" fmla="*/ 794861 h 3179445"/>
              <a:gd name="connsiteX18" fmla="*/ 794861 w 3179445"/>
              <a:gd name="connsiteY18" fmla="*/ 1059815 h 3179445"/>
              <a:gd name="connsiteX19" fmla="*/ 618225 w 3179445"/>
              <a:gd name="connsiteY19" fmla="*/ 1236451 h 3179445"/>
              <a:gd name="connsiteX20" fmla="*/ 971497 w 3179445"/>
              <a:gd name="connsiteY20" fmla="*/ 1236451 h 3179445"/>
              <a:gd name="connsiteX21" fmla="*/ 971497 w 3179445"/>
              <a:gd name="connsiteY21" fmla="*/ 2561220 h 3179445"/>
              <a:gd name="connsiteX22" fmla="*/ 618225 w 3179445"/>
              <a:gd name="connsiteY22" fmla="*/ 2561220 h 3179445"/>
              <a:gd name="connsiteX23" fmla="*/ 618225 w 3179445"/>
              <a:gd name="connsiteY23" fmla="*/ 1236451 h 3179445"/>
              <a:gd name="connsiteX24" fmla="*/ 1589723 w 3179445"/>
              <a:gd name="connsiteY24" fmla="*/ 1312404 h 3179445"/>
              <a:gd name="connsiteX25" fmla="*/ 1942994 w 3179445"/>
              <a:gd name="connsiteY25" fmla="*/ 1148133 h 3179445"/>
              <a:gd name="connsiteX26" fmla="*/ 2561220 w 3179445"/>
              <a:gd name="connsiteY26" fmla="*/ 1810517 h 3179445"/>
              <a:gd name="connsiteX27" fmla="*/ 2561220 w 3179445"/>
              <a:gd name="connsiteY27" fmla="*/ 2561220 h 3179445"/>
              <a:gd name="connsiteX28" fmla="*/ 2207948 w 3179445"/>
              <a:gd name="connsiteY28" fmla="*/ 2561220 h 3179445"/>
              <a:gd name="connsiteX29" fmla="*/ 2207948 w 3179445"/>
              <a:gd name="connsiteY29" fmla="*/ 1810517 h 3179445"/>
              <a:gd name="connsiteX30" fmla="*/ 1898835 w 3179445"/>
              <a:gd name="connsiteY30" fmla="*/ 1501405 h 3179445"/>
              <a:gd name="connsiteX31" fmla="*/ 1589723 w 3179445"/>
              <a:gd name="connsiteY31" fmla="*/ 1810517 h 3179445"/>
              <a:gd name="connsiteX32" fmla="*/ 1589723 w 3179445"/>
              <a:gd name="connsiteY32" fmla="*/ 2561220 h 3179445"/>
              <a:gd name="connsiteX33" fmla="*/ 1236451 w 3179445"/>
              <a:gd name="connsiteY33" fmla="*/ 2561220 h 3179445"/>
              <a:gd name="connsiteX34" fmla="*/ 1236451 w 3179445"/>
              <a:gd name="connsiteY34" fmla="*/ 1236451 h 3179445"/>
              <a:gd name="connsiteX35" fmla="*/ 1589723 w 3179445"/>
              <a:gd name="connsiteY35" fmla="*/ 1236451 h 3179445"/>
              <a:gd name="connsiteX36" fmla="*/ 1589723 w 3179445"/>
              <a:gd name="connsiteY36" fmla="*/ 1312404 h 317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179445" h="3179445">
                <a:moveTo>
                  <a:pt x="176636" y="0"/>
                </a:moveTo>
                <a:lnTo>
                  <a:pt x="3002809" y="0"/>
                </a:lnTo>
                <a:cubicBezTo>
                  <a:pt x="3100365" y="0"/>
                  <a:pt x="3179445" y="79083"/>
                  <a:pt x="3179445" y="176636"/>
                </a:cubicBezTo>
                <a:lnTo>
                  <a:pt x="3179445" y="3002809"/>
                </a:lnTo>
                <a:cubicBezTo>
                  <a:pt x="3179445" y="3100365"/>
                  <a:pt x="3100365" y="3179445"/>
                  <a:pt x="3002809" y="3179445"/>
                </a:cubicBezTo>
                <a:lnTo>
                  <a:pt x="176636" y="3179445"/>
                </a:lnTo>
                <a:cubicBezTo>
                  <a:pt x="79083" y="3179445"/>
                  <a:pt x="0" y="3100365"/>
                  <a:pt x="0" y="3002809"/>
                </a:cubicBezTo>
                <a:lnTo>
                  <a:pt x="0" y="176636"/>
                </a:lnTo>
                <a:cubicBezTo>
                  <a:pt x="0" y="79083"/>
                  <a:pt x="79083" y="0"/>
                  <a:pt x="176636" y="0"/>
                </a:cubicBezTo>
                <a:close/>
                <a:moveTo>
                  <a:pt x="353272" y="353272"/>
                </a:moveTo>
                <a:lnTo>
                  <a:pt x="353272" y="2826173"/>
                </a:lnTo>
                <a:lnTo>
                  <a:pt x="2826173" y="2826173"/>
                </a:lnTo>
                <a:lnTo>
                  <a:pt x="2826173" y="353272"/>
                </a:lnTo>
                <a:lnTo>
                  <a:pt x="353272" y="353272"/>
                </a:lnTo>
                <a:close/>
                <a:moveTo>
                  <a:pt x="794861" y="1059815"/>
                </a:moveTo>
                <a:cubicBezTo>
                  <a:pt x="648531" y="1059815"/>
                  <a:pt x="529908" y="941192"/>
                  <a:pt x="529908" y="794861"/>
                </a:cubicBezTo>
                <a:cubicBezTo>
                  <a:pt x="529908" y="648531"/>
                  <a:pt x="648531" y="529908"/>
                  <a:pt x="794861" y="529908"/>
                </a:cubicBezTo>
                <a:cubicBezTo>
                  <a:pt x="941192" y="529908"/>
                  <a:pt x="1059815" y="648531"/>
                  <a:pt x="1059815" y="794861"/>
                </a:cubicBezTo>
                <a:cubicBezTo>
                  <a:pt x="1059815" y="941192"/>
                  <a:pt x="941192" y="1059815"/>
                  <a:pt x="794861" y="1059815"/>
                </a:cubicBezTo>
                <a:close/>
                <a:moveTo>
                  <a:pt x="618225" y="1236451"/>
                </a:moveTo>
                <a:lnTo>
                  <a:pt x="971497" y="1236451"/>
                </a:lnTo>
                <a:lnTo>
                  <a:pt x="971497" y="2561220"/>
                </a:lnTo>
                <a:lnTo>
                  <a:pt x="618225" y="2561220"/>
                </a:lnTo>
                <a:lnTo>
                  <a:pt x="618225" y="1236451"/>
                </a:lnTo>
                <a:close/>
                <a:moveTo>
                  <a:pt x="1589723" y="1312404"/>
                </a:moveTo>
                <a:cubicBezTo>
                  <a:pt x="1692878" y="1212605"/>
                  <a:pt x="1813343" y="1148133"/>
                  <a:pt x="1942994" y="1148133"/>
                </a:cubicBezTo>
                <a:cubicBezTo>
                  <a:pt x="2308807" y="1148133"/>
                  <a:pt x="2561220" y="1444705"/>
                  <a:pt x="2561220" y="1810517"/>
                </a:cubicBezTo>
                <a:lnTo>
                  <a:pt x="2561220" y="2561220"/>
                </a:lnTo>
                <a:lnTo>
                  <a:pt x="2207948" y="2561220"/>
                </a:lnTo>
                <a:lnTo>
                  <a:pt x="2207948" y="1810517"/>
                </a:lnTo>
                <a:cubicBezTo>
                  <a:pt x="2207948" y="1639799"/>
                  <a:pt x="2069554" y="1501405"/>
                  <a:pt x="1898835" y="1501405"/>
                </a:cubicBezTo>
                <a:cubicBezTo>
                  <a:pt x="1728117" y="1501405"/>
                  <a:pt x="1589723" y="1639799"/>
                  <a:pt x="1589723" y="1810517"/>
                </a:cubicBezTo>
                <a:lnTo>
                  <a:pt x="1589723" y="2561220"/>
                </a:lnTo>
                <a:lnTo>
                  <a:pt x="1236451" y="2561220"/>
                </a:lnTo>
                <a:lnTo>
                  <a:pt x="1236451" y="1236451"/>
                </a:lnTo>
                <a:lnTo>
                  <a:pt x="1589723" y="1236451"/>
                </a:lnTo>
                <a:lnTo>
                  <a:pt x="1589723" y="1312404"/>
                </a:ln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0DB922C-E835-4391-8787-AD3F6B9DE415}"/>
              </a:ext>
            </a:extLst>
          </p:cNvPr>
          <p:cNvSpPr>
            <a:spLocks noChangeAspect="1"/>
          </p:cNvSpPr>
          <p:nvPr/>
        </p:nvSpPr>
        <p:spPr>
          <a:xfrm>
            <a:off x="241639" y="3624176"/>
            <a:ext cx="269196" cy="279357"/>
          </a:xfrm>
          <a:custGeom>
            <a:avLst/>
            <a:gdLst>
              <a:gd name="connsiteX0" fmla="*/ 172750 w 3404832"/>
              <a:gd name="connsiteY0" fmla="*/ 2649852 h 3533346"/>
              <a:gd name="connsiteX1" fmla="*/ 0 w 3404832"/>
              <a:gd name="connsiteY1" fmla="*/ 2238997 h 3533346"/>
              <a:gd name="connsiteX2" fmla="*/ 232096 w 3404832"/>
              <a:gd name="connsiteY2" fmla="*/ 1526448 h 3533346"/>
              <a:gd name="connsiteX3" fmla="*/ 353 w 3404832"/>
              <a:gd name="connsiteY3" fmla="*/ 1294525 h 3533346"/>
              <a:gd name="connsiteX4" fmla="*/ 442119 w 3404832"/>
              <a:gd name="connsiteY4" fmla="*/ 528455 h 3533346"/>
              <a:gd name="connsiteX5" fmla="*/ 1175225 w 3404832"/>
              <a:gd name="connsiteY5" fmla="*/ 373021 h 3533346"/>
              <a:gd name="connsiteX6" fmla="*/ 1260120 w 3404832"/>
              <a:gd name="connsiteY6" fmla="*/ 56131 h 3533346"/>
              <a:gd name="connsiteX7" fmla="*/ 2144536 w 3404832"/>
              <a:gd name="connsiteY7" fmla="*/ 56484 h 3533346"/>
              <a:gd name="connsiteX8" fmla="*/ 2645899 w 3404832"/>
              <a:gd name="connsiteY8" fmla="*/ 613470 h 3533346"/>
              <a:gd name="connsiteX9" fmla="*/ 2962713 w 3404832"/>
              <a:gd name="connsiteY9" fmla="*/ 528455 h 3533346"/>
              <a:gd name="connsiteX10" fmla="*/ 3232083 w 3404832"/>
              <a:gd name="connsiteY10" fmla="*/ 883493 h 3533346"/>
              <a:gd name="connsiteX11" fmla="*/ 3404833 w 3404832"/>
              <a:gd name="connsiteY11" fmla="*/ 1294348 h 3533346"/>
              <a:gd name="connsiteX12" fmla="*/ 3172733 w 3404832"/>
              <a:gd name="connsiteY12" fmla="*/ 2006897 h 3533346"/>
              <a:gd name="connsiteX13" fmla="*/ 3404479 w 3404832"/>
              <a:gd name="connsiteY13" fmla="*/ 2238820 h 3533346"/>
              <a:gd name="connsiteX14" fmla="*/ 2962713 w 3404832"/>
              <a:gd name="connsiteY14" fmla="*/ 3004890 h 3533346"/>
              <a:gd name="connsiteX15" fmla="*/ 2229604 w 3404832"/>
              <a:gd name="connsiteY15" fmla="*/ 3160329 h 3533346"/>
              <a:gd name="connsiteX16" fmla="*/ 2144712 w 3404832"/>
              <a:gd name="connsiteY16" fmla="*/ 3477214 h 3533346"/>
              <a:gd name="connsiteX17" fmla="*/ 1260297 w 3404832"/>
              <a:gd name="connsiteY17" fmla="*/ 3476860 h 3533346"/>
              <a:gd name="connsiteX18" fmla="*/ 758926 w 3404832"/>
              <a:gd name="connsiteY18" fmla="*/ 2919875 h 3533346"/>
              <a:gd name="connsiteX19" fmla="*/ 442119 w 3404832"/>
              <a:gd name="connsiteY19" fmla="*/ 3004890 h 3533346"/>
              <a:gd name="connsiteX20" fmla="*/ 172750 w 3404832"/>
              <a:gd name="connsiteY20" fmla="*/ 2649852 h 3533346"/>
              <a:gd name="connsiteX21" fmla="*/ 1172509 w 3404832"/>
              <a:gd name="connsiteY21" fmla="*/ 2684472 h 3533346"/>
              <a:gd name="connsiteX22" fmla="*/ 1569939 w 3404832"/>
              <a:gd name="connsiteY22" fmla="*/ 3173753 h 3533346"/>
              <a:gd name="connsiteX23" fmla="*/ 1834716 w 3404832"/>
              <a:gd name="connsiteY23" fmla="*/ 3173930 h 3533346"/>
              <a:gd name="connsiteX24" fmla="*/ 2232324 w 3404832"/>
              <a:gd name="connsiteY24" fmla="*/ 2684649 h 3533346"/>
              <a:gd name="connsiteX25" fmla="*/ 2854965 w 3404832"/>
              <a:gd name="connsiteY25" fmla="*/ 2584850 h 3533346"/>
              <a:gd name="connsiteX26" fmla="*/ 2987089 w 3404832"/>
              <a:gd name="connsiteY26" fmla="*/ 2355576 h 3533346"/>
              <a:gd name="connsiteX27" fmla="*/ 2762231 w 3404832"/>
              <a:gd name="connsiteY27" fmla="*/ 1766672 h 3533346"/>
              <a:gd name="connsiteX28" fmla="*/ 2987089 w 3404832"/>
              <a:gd name="connsiteY28" fmla="*/ 1177768 h 3533346"/>
              <a:gd name="connsiteX29" fmla="*/ 2854612 w 3404832"/>
              <a:gd name="connsiteY29" fmla="*/ 948495 h 3533346"/>
              <a:gd name="connsiteX30" fmla="*/ 2232324 w 3404832"/>
              <a:gd name="connsiteY30" fmla="*/ 848872 h 3533346"/>
              <a:gd name="connsiteX31" fmla="*/ 1834893 w 3404832"/>
              <a:gd name="connsiteY31" fmla="*/ 359591 h 3533346"/>
              <a:gd name="connsiteX32" fmla="*/ 1570116 w 3404832"/>
              <a:gd name="connsiteY32" fmla="*/ 359415 h 3533346"/>
              <a:gd name="connsiteX33" fmla="*/ 1172509 w 3404832"/>
              <a:gd name="connsiteY33" fmla="*/ 848696 h 3533346"/>
              <a:gd name="connsiteX34" fmla="*/ 549867 w 3404832"/>
              <a:gd name="connsiteY34" fmla="*/ 948495 h 3533346"/>
              <a:gd name="connsiteX35" fmla="*/ 417744 w 3404832"/>
              <a:gd name="connsiteY35" fmla="*/ 1177768 h 3533346"/>
              <a:gd name="connsiteX36" fmla="*/ 642601 w 3404832"/>
              <a:gd name="connsiteY36" fmla="*/ 1766672 h 3533346"/>
              <a:gd name="connsiteX37" fmla="*/ 417744 w 3404832"/>
              <a:gd name="connsiteY37" fmla="*/ 2355576 h 3533346"/>
              <a:gd name="connsiteX38" fmla="*/ 550221 w 3404832"/>
              <a:gd name="connsiteY38" fmla="*/ 2584850 h 3533346"/>
              <a:gd name="connsiteX39" fmla="*/ 1172509 w 3404832"/>
              <a:gd name="connsiteY39" fmla="*/ 2684472 h 3533346"/>
              <a:gd name="connsiteX40" fmla="*/ 1702416 w 3404832"/>
              <a:gd name="connsiteY40" fmla="*/ 2296580 h 3533346"/>
              <a:gd name="connsiteX41" fmla="*/ 1172509 w 3404832"/>
              <a:gd name="connsiteY41" fmla="*/ 1766672 h 3533346"/>
              <a:gd name="connsiteX42" fmla="*/ 1702416 w 3404832"/>
              <a:gd name="connsiteY42" fmla="*/ 1236765 h 3533346"/>
              <a:gd name="connsiteX43" fmla="*/ 2232324 w 3404832"/>
              <a:gd name="connsiteY43" fmla="*/ 1766672 h 3533346"/>
              <a:gd name="connsiteX44" fmla="*/ 1702416 w 3404832"/>
              <a:gd name="connsiteY44" fmla="*/ 2296580 h 3533346"/>
              <a:gd name="connsiteX45" fmla="*/ 1702416 w 3404832"/>
              <a:gd name="connsiteY45" fmla="*/ 1943308 h 3533346"/>
              <a:gd name="connsiteX46" fmla="*/ 1879052 w 3404832"/>
              <a:gd name="connsiteY46" fmla="*/ 1766672 h 3533346"/>
              <a:gd name="connsiteX47" fmla="*/ 1702416 w 3404832"/>
              <a:gd name="connsiteY47" fmla="*/ 1590036 h 3533346"/>
              <a:gd name="connsiteX48" fmla="*/ 1525780 w 3404832"/>
              <a:gd name="connsiteY48" fmla="*/ 1766672 h 3533346"/>
              <a:gd name="connsiteX49" fmla="*/ 1702416 w 3404832"/>
              <a:gd name="connsiteY49" fmla="*/ 1943308 h 353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04832" h="3533346">
                <a:moveTo>
                  <a:pt x="172750" y="2649852"/>
                </a:moveTo>
                <a:cubicBezTo>
                  <a:pt x="98081" y="2520731"/>
                  <a:pt x="40036" y="2382690"/>
                  <a:pt x="0" y="2238997"/>
                </a:cubicBezTo>
                <a:cubicBezTo>
                  <a:pt x="260858" y="2106325"/>
                  <a:pt x="364771" y="1787303"/>
                  <a:pt x="232096" y="1526448"/>
                </a:cubicBezTo>
                <a:cubicBezTo>
                  <a:pt x="181306" y="1426578"/>
                  <a:pt x="100175" y="1345389"/>
                  <a:pt x="353" y="1294525"/>
                </a:cubicBezTo>
                <a:cubicBezTo>
                  <a:pt x="80200" y="1005812"/>
                  <a:pt x="232228" y="742176"/>
                  <a:pt x="442119" y="528455"/>
                </a:cubicBezTo>
                <a:cubicBezTo>
                  <a:pt x="687483" y="687975"/>
                  <a:pt x="1015706" y="618386"/>
                  <a:pt x="1175225" y="373021"/>
                </a:cubicBezTo>
                <a:cubicBezTo>
                  <a:pt x="1236333" y="279031"/>
                  <a:pt x="1266055" y="168083"/>
                  <a:pt x="1260120" y="56131"/>
                </a:cubicBezTo>
                <a:cubicBezTo>
                  <a:pt x="1550174" y="-18830"/>
                  <a:pt x="1854535" y="-18708"/>
                  <a:pt x="2144536" y="56484"/>
                </a:cubicBezTo>
                <a:cubicBezTo>
                  <a:pt x="2129186" y="348740"/>
                  <a:pt x="2353655" y="598111"/>
                  <a:pt x="2645899" y="613470"/>
                </a:cubicBezTo>
                <a:cubicBezTo>
                  <a:pt x="2757833" y="619352"/>
                  <a:pt x="2868760" y="589587"/>
                  <a:pt x="2962713" y="528455"/>
                </a:cubicBezTo>
                <a:cubicBezTo>
                  <a:pt x="3064985" y="632670"/>
                  <a:pt x="3155776" y="751193"/>
                  <a:pt x="3232083" y="883493"/>
                </a:cubicBezTo>
                <a:cubicBezTo>
                  <a:pt x="3308566" y="1015793"/>
                  <a:pt x="3365796" y="1153746"/>
                  <a:pt x="3404833" y="1294348"/>
                </a:cubicBezTo>
                <a:cubicBezTo>
                  <a:pt x="3143977" y="1427019"/>
                  <a:pt x="3040062" y="1746041"/>
                  <a:pt x="3172733" y="2006897"/>
                </a:cubicBezTo>
                <a:cubicBezTo>
                  <a:pt x="3223534" y="2106767"/>
                  <a:pt x="3304662" y="2187949"/>
                  <a:pt x="3404479" y="2238820"/>
                </a:cubicBezTo>
                <a:cubicBezTo>
                  <a:pt x="3324640" y="2527531"/>
                  <a:pt x="3172609" y="2791160"/>
                  <a:pt x="2962713" y="3004890"/>
                </a:cubicBezTo>
                <a:cubicBezTo>
                  <a:pt x="2717348" y="2845370"/>
                  <a:pt x="2389123" y="2914964"/>
                  <a:pt x="2229604" y="3160329"/>
                </a:cubicBezTo>
                <a:cubicBezTo>
                  <a:pt x="2168505" y="3254317"/>
                  <a:pt x="2138777" y="3365262"/>
                  <a:pt x="2144712" y="3477214"/>
                </a:cubicBezTo>
                <a:cubicBezTo>
                  <a:pt x="1854659" y="3552178"/>
                  <a:pt x="1550297" y="3552054"/>
                  <a:pt x="1260297" y="3476860"/>
                </a:cubicBezTo>
                <a:cubicBezTo>
                  <a:pt x="1275655" y="3184599"/>
                  <a:pt x="1051183" y="2935242"/>
                  <a:pt x="758926" y="2919875"/>
                </a:cubicBezTo>
                <a:cubicBezTo>
                  <a:pt x="646991" y="2913993"/>
                  <a:pt x="536072" y="2943756"/>
                  <a:pt x="442119" y="3004890"/>
                </a:cubicBezTo>
                <a:cubicBezTo>
                  <a:pt x="337726" y="2898361"/>
                  <a:pt x="247218" y="2779078"/>
                  <a:pt x="172750" y="2649852"/>
                </a:cubicBezTo>
                <a:close/>
                <a:moveTo>
                  <a:pt x="1172509" y="2684472"/>
                </a:moveTo>
                <a:cubicBezTo>
                  <a:pt x="1360732" y="2793033"/>
                  <a:pt x="1502253" y="2967266"/>
                  <a:pt x="1569939" y="3173753"/>
                </a:cubicBezTo>
                <a:cubicBezTo>
                  <a:pt x="1658081" y="3182055"/>
                  <a:pt x="1746575" y="3182232"/>
                  <a:pt x="1834716" y="3173930"/>
                </a:cubicBezTo>
                <a:cubicBezTo>
                  <a:pt x="1902439" y="2967425"/>
                  <a:pt x="2044030" y="2793174"/>
                  <a:pt x="2232324" y="2684649"/>
                </a:cubicBezTo>
                <a:cubicBezTo>
                  <a:pt x="2420476" y="2575788"/>
                  <a:pt x="2642207" y="2540249"/>
                  <a:pt x="2854965" y="2584850"/>
                </a:cubicBezTo>
                <a:cubicBezTo>
                  <a:pt x="2906190" y="2512782"/>
                  <a:pt x="2950349" y="2435945"/>
                  <a:pt x="2987089" y="2355576"/>
                </a:cubicBezTo>
                <a:cubicBezTo>
                  <a:pt x="2842141" y="2193672"/>
                  <a:pt x="2762072" y="1983970"/>
                  <a:pt x="2762231" y="1766672"/>
                </a:cubicBezTo>
                <a:cubicBezTo>
                  <a:pt x="2762231" y="1544111"/>
                  <a:pt x="2845250" y="1336211"/>
                  <a:pt x="2987089" y="1177768"/>
                </a:cubicBezTo>
                <a:cubicBezTo>
                  <a:pt x="2950083" y="1097426"/>
                  <a:pt x="2905748" y="1020674"/>
                  <a:pt x="2854612" y="948495"/>
                </a:cubicBezTo>
                <a:cubicBezTo>
                  <a:pt x="2641995" y="993062"/>
                  <a:pt x="2420406" y="957588"/>
                  <a:pt x="2232324" y="848872"/>
                </a:cubicBezTo>
                <a:cubicBezTo>
                  <a:pt x="2044101" y="740307"/>
                  <a:pt x="1902580" y="566075"/>
                  <a:pt x="1834893" y="359591"/>
                </a:cubicBezTo>
                <a:cubicBezTo>
                  <a:pt x="1746752" y="351289"/>
                  <a:pt x="1658257" y="351113"/>
                  <a:pt x="1570116" y="359415"/>
                </a:cubicBezTo>
                <a:cubicBezTo>
                  <a:pt x="1502394" y="565928"/>
                  <a:pt x="1360803" y="740164"/>
                  <a:pt x="1172509" y="848696"/>
                </a:cubicBezTo>
                <a:cubicBezTo>
                  <a:pt x="984353" y="957558"/>
                  <a:pt x="762622" y="993099"/>
                  <a:pt x="549867" y="948495"/>
                </a:cubicBezTo>
                <a:cubicBezTo>
                  <a:pt x="498744" y="1020614"/>
                  <a:pt x="454507" y="1097374"/>
                  <a:pt x="417744" y="1177768"/>
                </a:cubicBezTo>
                <a:cubicBezTo>
                  <a:pt x="562686" y="1339666"/>
                  <a:pt x="642757" y="1549375"/>
                  <a:pt x="642601" y="1766672"/>
                </a:cubicBezTo>
                <a:cubicBezTo>
                  <a:pt x="642601" y="1989233"/>
                  <a:pt x="559582" y="2197134"/>
                  <a:pt x="417744" y="2355576"/>
                </a:cubicBezTo>
                <a:cubicBezTo>
                  <a:pt x="454744" y="2435928"/>
                  <a:pt x="499092" y="2512676"/>
                  <a:pt x="550221" y="2584850"/>
                </a:cubicBezTo>
                <a:cubicBezTo>
                  <a:pt x="762841" y="2540284"/>
                  <a:pt x="984429" y="2575753"/>
                  <a:pt x="1172509" y="2684472"/>
                </a:cubicBezTo>
                <a:close/>
                <a:moveTo>
                  <a:pt x="1702416" y="2296580"/>
                </a:moveTo>
                <a:cubicBezTo>
                  <a:pt x="1409748" y="2296580"/>
                  <a:pt x="1172509" y="2059340"/>
                  <a:pt x="1172509" y="1766672"/>
                </a:cubicBezTo>
                <a:cubicBezTo>
                  <a:pt x="1172509" y="1474004"/>
                  <a:pt x="1409748" y="1236765"/>
                  <a:pt x="1702416" y="1236765"/>
                </a:cubicBezTo>
                <a:cubicBezTo>
                  <a:pt x="1995084" y="1236765"/>
                  <a:pt x="2232324" y="1474004"/>
                  <a:pt x="2232324" y="1766672"/>
                </a:cubicBezTo>
                <a:cubicBezTo>
                  <a:pt x="2232324" y="2059340"/>
                  <a:pt x="1995084" y="2296580"/>
                  <a:pt x="1702416" y="2296580"/>
                </a:cubicBezTo>
                <a:close/>
                <a:moveTo>
                  <a:pt x="1702416" y="1943308"/>
                </a:moveTo>
                <a:cubicBezTo>
                  <a:pt x="1799972" y="1943308"/>
                  <a:pt x="1879052" y="1864228"/>
                  <a:pt x="1879052" y="1766672"/>
                </a:cubicBezTo>
                <a:cubicBezTo>
                  <a:pt x="1879052" y="1669116"/>
                  <a:pt x="1799972" y="1590036"/>
                  <a:pt x="1702416" y="1590036"/>
                </a:cubicBezTo>
                <a:cubicBezTo>
                  <a:pt x="1604860" y="1590036"/>
                  <a:pt x="1525780" y="1669116"/>
                  <a:pt x="1525780" y="1766672"/>
                </a:cubicBezTo>
                <a:cubicBezTo>
                  <a:pt x="1525780" y="1864228"/>
                  <a:pt x="1604860" y="1943308"/>
                  <a:pt x="1702416" y="1943308"/>
                </a:cubicBezTo>
                <a:close/>
              </a:path>
            </a:pathLst>
          </a:custGeom>
          <a:solidFill>
            <a:srgbClr val="A5B4C8"/>
          </a:solidFill>
          <a:ln w="1766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730A028C-75EA-40DB-95A1-B28E03E34B57}"/>
              </a:ext>
            </a:extLst>
          </p:cNvPr>
          <p:cNvSpPr/>
          <p:nvPr/>
        </p:nvSpPr>
        <p:spPr>
          <a:xfrm>
            <a:off x="240600" y="2307737"/>
            <a:ext cx="271274" cy="242276"/>
          </a:xfrm>
          <a:custGeom>
            <a:avLst/>
            <a:gdLst>
              <a:gd name="connsiteX0" fmla="*/ 3453765 w 4221268"/>
              <a:gd name="connsiteY0" fmla="*/ 3770045 h 3770044"/>
              <a:gd name="connsiteX1" fmla="*/ 767503 w 4221268"/>
              <a:gd name="connsiteY1" fmla="*/ 3770045 h 3770044"/>
              <a:gd name="connsiteX2" fmla="*/ 575628 w 4221268"/>
              <a:gd name="connsiteY2" fmla="*/ 3578169 h 3770044"/>
              <a:gd name="connsiteX3" fmla="*/ 575628 w 4221268"/>
              <a:gd name="connsiteY3" fmla="*/ 1851287 h 3770044"/>
              <a:gd name="connsiteX4" fmla="*/ 0 w 4221268"/>
              <a:gd name="connsiteY4" fmla="*/ 1851287 h 3770044"/>
              <a:gd name="connsiteX5" fmla="*/ 1981502 w 4221268"/>
              <a:gd name="connsiteY5" fmla="*/ 49956 h 3770044"/>
              <a:gd name="connsiteX6" fmla="*/ 2239767 w 4221268"/>
              <a:gd name="connsiteY6" fmla="*/ 49956 h 3770044"/>
              <a:gd name="connsiteX7" fmla="*/ 4221269 w 4221268"/>
              <a:gd name="connsiteY7" fmla="*/ 1851287 h 3770044"/>
              <a:gd name="connsiteX8" fmla="*/ 3645641 w 4221268"/>
              <a:gd name="connsiteY8" fmla="*/ 1851287 h 3770044"/>
              <a:gd name="connsiteX9" fmla="*/ 3645641 w 4221268"/>
              <a:gd name="connsiteY9" fmla="*/ 3578169 h 3770044"/>
              <a:gd name="connsiteX10" fmla="*/ 3453765 w 4221268"/>
              <a:gd name="connsiteY10" fmla="*/ 3770045 h 3770044"/>
              <a:gd name="connsiteX11" fmla="*/ 959379 w 4221268"/>
              <a:gd name="connsiteY11" fmla="*/ 3386293 h 3770044"/>
              <a:gd name="connsiteX12" fmla="*/ 3261889 w 4221268"/>
              <a:gd name="connsiteY12" fmla="*/ 3386293 h 3770044"/>
              <a:gd name="connsiteX13" fmla="*/ 3261889 w 4221268"/>
              <a:gd name="connsiteY13" fmla="*/ 1497659 h 3770044"/>
              <a:gd name="connsiteX14" fmla="*/ 2110634 w 4221268"/>
              <a:gd name="connsiteY14" fmla="*/ 451169 h 3770044"/>
              <a:gd name="connsiteX15" fmla="*/ 959379 w 4221268"/>
              <a:gd name="connsiteY15" fmla="*/ 1497659 h 3770044"/>
              <a:gd name="connsiteX16" fmla="*/ 959379 w 4221268"/>
              <a:gd name="connsiteY16" fmla="*/ 3386293 h 377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21268" h="3770044">
                <a:moveTo>
                  <a:pt x="3453765" y="3770045"/>
                </a:moveTo>
                <a:lnTo>
                  <a:pt x="767503" y="3770045"/>
                </a:lnTo>
                <a:cubicBezTo>
                  <a:pt x="661533" y="3770045"/>
                  <a:pt x="575628" y="3684139"/>
                  <a:pt x="575628" y="3578169"/>
                </a:cubicBezTo>
                <a:lnTo>
                  <a:pt x="575628" y="1851287"/>
                </a:lnTo>
                <a:lnTo>
                  <a:pt x="0" y="1851287"/>
                </a:lnTo>
                <a:lnTo>
                  <a:pt x="1981502" y="49956"/>
                </a:lnTo>
                <a:cubicBezTo>
                  <a:pt x="2054706" y="-16652"/>
                  <a:pt x="2166562" y="-16652"/>
                  <a:pt x="2239767" y="49956"/>
                </a:cubicBezTo>
                <a:lnTo>
                  <a:pt x="4221269" y="1851287"/>
                </a:lnTo>
                <a:lnTo>
                  <a:pt x="3645641" y="1851287"/>
                </a:lnTo>
                <a:lnTo>
                  <a:pt x="3645641" y="3578169"/>
                </a:lnTo>
                <a:cubicBezTo>
                  <a:pt x="3645641" y="3684139"/>
                  <a:pt x="3559735" y="3770045"/>
                  <a:pt x="3453765" y="3770045"/>
                </a:cubicBezTo>
                <a:close/>
                <a:moveTo>
                  <a:pt x="959379" y="3386293"/>
                </a:moveTo>
                <a:lnTo>
                  <a:pt x="3261889" y="3386293"/>
                </a:lnTo>
                <a:lnTo>
                  <a:pt x="3261889" y="1497659"/>
                </a:lnTo>
                <a:lnTo>
                  <a:pt x="2110634" y="451169"/>
                </a:lnTo>
                <a:lnTo>
                  <a:pt x="959379" y="1497659"/>
                </a:lnTo>
                <a:lnTo>
                  <a:pt x="959379" y="3386293"/>
                </a:lnTo>
                <a:close/>
              </a:path>
            </a:pathLst>
          </a:custGeom>
          <a:solidFill>
            <a:srgbClr val="A5B4C8"/>
          </a:solidFill>
          <a:ln w="191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1350"/>
          </a:p>
        </p:txBody>
      </p:sp>
      <p:sp>
        <p:nvSpPr>
          <p:cNvPr id="33" name="Retângulo: Cantos Arredondados 181">
            <a:extLst>
              <a:ext uri="{FF2B5EF4-FFF2-40B4-BE49-F238E27FC236}">
                <a16:creationId xmlns:a16="http://schemas.microsoft.com/office/drawing/2014/main" id="{BB073444-C463-47EB-9BE3-EFAD746DCAC5}"/>
              </a:ext>
            </a:extLst>
          </p:cNvPr>
          <p:cNvSpPr/>
          <p:nvPr/>
        </p:nvSpPr>
        <p:spPr>
          <a:xfrm>
            <a:off x="9977137" y="723301"/>
            <a:ext cx="2019600" cy="1008000"/>
          </a:xfrm>
          <a:prstGeom prst="roundRect">
            <a:avLst>
              <a:gd name="adj" fmla="val 827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4" name="Retângulo: Cantos Arredondados 181">
            <a:extLst>
              <a:ext uri="{FF2B5EF4-FFF2-40B4-BE49-F238E27FC236}">
                <a16:creationId xmlns:a16="http://schemas.microsoft.com/office/drawing/2014/main" id="{48EFDE81-E33A-4DA1-A9F5-D2A0BC34B829}"/>
              </a:ext>
            </a:extLst>
          </p:cNvPr>
          <p:cNvSpPr/>
          <p:nvPr/>
        </p:nvSpPr>
        <p:spPr>
          <a:xfrm>
            <a:off x="7736926" y="712513"/>
            <a:ext cx="2019600" cy="1008000"/>
          </a:xfrm>
          <a:prstGeom prst="roundRect">
            <a:avLst>
              <a:gd name="adj" fmla="val 8271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glow rad="254000">
              <a:schemeClr val="tx1">
                <a:alpha val="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" name="Elipse 43">
            <a:extLst>
              <a:ext uri="{FF2B5EF4-FFF2-40B4-BE49-F238E27FC236}">
                <a16:creationId xmlns:a16="http://schemas.microsoft.com/office/drawing/2014/main" id="{0FE51694-DE02-4446-9CA8-EBACDFAD7AAE}"/>
              </a:ext>
            </a:extLst>
          </p:cNvPr>
          <p:cNvSpPr/>
          <p:nvPr/>
        </p:nvSpPr>
        <p:spPr>
          <a:xfrm>
            <a:off x="5434653" y="2184573"/>
            <a:ext cx="1919347" cy="188468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tângulo: Cantos Arredondados 350">
            <a:extLst>
              <a:ext uri="{FF2B5EF4-FFF2-40B4-BE49-F238E27FC236}">
                <a16:creationId xmlns:a16="http://schemas.microsoft.com/office/drawing/2014/main" id="{93654594-A38D-4962-9AFF-8395B56888D4}"/>
              </a:ext>
            </a:extLst>
          </p:cNvPr>
          <p:cNvSpPr/>
          <p:nvPr/>
        </p:nvSpPr>
        <p:spPr>
          <a:xfrm>
            <a:off x="138112" y="3522747"/>
            <a:ext cx="476250" cy="476250"/>
          </a:xfrm>
          <a:prstGeom prst="roundRect">
            <a:avLst>
              <a:gd name="adj" fmla="val 20000"/>
            </a:avLst>
          </a:prstGeom>
          <a:solidFill>
            <a:srgbClr val="55B4D7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21" name="Retângulo: Cantos Superiores Arredondados 41">
            <a:extLst>
              <a:ext uri="{FF2B5EF4-FFF2-40B4-BE49-F238E27FC236}">
                <a16:creationId xmlns:a16="http://schemas.microsoft.com/office/drawing/2014/main" id="{DC3A0493-8BA8-4F9A-A61D-47D5BF44AEBF}"/>
              </a:ext>
            </a:extLst>
          </p:cNvPr>
          <p:cNvSpPr/>
          <p:nvPr/>
        </p:nvSpPr>
        <p:spPr>
          <a:xfrm>
            <a:off x="923927" y="4509262"/>
            <a:ext cx="11072810" cy="384431"/>
          </a:xfrm>
          <a:prstGeom prst="round2SameRect">
            <a:avLst>
              <a:gd name="adj1" fmla="val 21976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16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1">
            <a:extLst>
              <a:ext uri="{FF2B5EF4-FFF2-40B4-BE49-F238E27FC236}">
                <a16:creationId xmlns:a16="http://schemas.microsoft.com/office/drawing/2014/main" id="{072E21A9-594F-403D-80B3-54F1C81E06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EDEF181A-DD50-4142-83DA-42DB5F43E1A7}"/>
              </a:ext>
            </a:extLst>
          </p:cNvPr>
          <p:cNvGrpSpPr/>
          <p:nvPr/>
        </p:nvGrpSpPr>
        <p:grpSpPr>
          <a:xfrm>
            <a:off x="246741" y="773940"/>
            <a:ext cx="11698515" cy="5844574"/>
            <a:chOff x="246741" y="773940"/>
            <a:chExt cx="11698515" cy="584457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5A56FF37-3193-4F25-A1AE-AA8DD449C8CB}"/>
                </a:ext>
              </a:extLst>
            </p:cNvPr>
            <p:cNvSpPr/>
            <p:nvPr/>
          </p:nvSpPr>
          <p:spPr>
            <a:xfrm>
              <a:off x="246743" y="773940"/>
              <a:ext cx="11698513" cy="5844574"/>
            </a:xfrm>
            <a:prstGeom prst="roundRect">
              <a:avLst>
                <a:gd name="adj" fmla="val 2971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" dist="63500" dir="2700000" algn="tl" rotWithShape="0">
                <a:srgbClr val="1C262D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A9F351A6-D748-4136-9F7D-0EDB58B5178B}"/>
                </a:ext>
              </a:extLst>
            </p:cNvPr>
            <p:cNvSpPr/>
            <p:nvPr/>
          </p:nvSpPr>
          <p:spPr>
            <a:xfrm flipH="1" flipV="1">
              <a:off x="246742" y="6274854"/>
              <a:ext cx="11698513" cy="343660"/>
            </a:xfrm>
            <a:prstGeom prst="round2SameRect">
              <a:avLst>
                <a:gd name="adj1" fmla="val 48306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tângulo: Cantos Superiores Arredondados 6">
              <a:extLst>
                <a:ext uri="{FF2B5EF4-FFF2-40B4-BE49-F238E27FC236}">
                  <a16:creationId xmlns:a16="http://schemas.microsoft.com/office/drawing/2014/main" id="{DBA35511-ABB9-4E31-9F2A-83B439501B9B}"/>
                </a:ext>
              </a:extLst>
            </p:cNvPr>
            <p:cNvSpPr/>
            <p:nvPr/>
          </p:nvSpPr>
          <p:spPr>
            <a:xfrm flipH="1">
              <a:off x="246741" y="773940"/>
              <a:ext cx="11698513" cy="343660"/>
            </a:xfrm>
            <a:prstGeom prst="round2SameRect">
              <a:avLst>
                <a:gd name="adj1" fmla="val 48306"/>
                <a:gd name="adj2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444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8565299-BA87-4027-B9BD-D6A34D9901EA}"/>
              </a:ext>
            </a:extLst>
          </p:cNvPr>
          <p:cNvSpPr/>
          <p:nvPr/>
        </p:nvSpPr>
        <p:spPr>
          <a:xfrm rot="16200000">
            <a:off x="3680099" y="1270481"/>
            <a:ext cx="2853933" cy="3810003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CAD6CF3-A5F2-4B67-B605-09E089130D3D}"/>
              </a:ext>
            </a:extLst>
          </p:cNvPr>
          <p:cNvSpPr/>
          <p:nvPr/>
        </p:nvSpPr>
        <p:spPr>
          <a:xfrm>
            <a:off x="3300359" y="2047724"/>
            <a:ext cx="3604260" cy="929640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76DF318-45F2-4FB6-9361-D9D9F6DB90EF}"/>
              </a:ext>
            </a:extLst>
          </p:cNvPr>
          <p:cNvSpPr/>
          <p:nvPr/>
        </p:nvSpPr>
        <p:spPr>
          <a:xfrm>
            <a:off x="3295786" y="3068804"/>
            <a:ext cx="1757173" cy="1447800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4D9ACDE-8487-4095-822C-A1E781C438C7}"/>
              </a:ext>
            </a:extLst>
          </p:cNvPr>
          <p:cNvSpPr/>
          <p:nvPr/>
        </p:nvSpPr>
        <p:spPr>
          <a:xfrm>
            <a:off x="5147446" y="3066007"/>
            <a:ext cx="1757173" cy="1447800"/>
          </a:xfrm>
          <a:prstGeom prst="roundRect">
            <a:avLst>
              <a:gd name="adj" fmla="val 7371"/>
            </a:avLst>
          </a:prstGeom>
          <a:solidFill>
            <a:schemeClr val="bg1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332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12_Tema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Luis Carlos</cp:lastModifiedBy>
  <cp:revision>51</cp:revision>
  <dcterms:created xsi:type="dcterms:W3CDTF">2020-05-27T20:02:15Z</dcterms:created>
  <dcterms:modified xsi:type="dcterms:W3CDTF">2022-09-10T18:46:10Z</dcterms:modified>
</cp:coreProperties>
</file>