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CEC"/>
    <a:srgbClr val="75BBE6"/>
    <a:srgbClr val="2DC8FF"/>
    <a:srgbClr val="FFF3E5"/>
    <a:srgbClr val="FFFDFB"/>
    <a:srgbClr val="E8EEF8"/>
    <a:srgbClr val="77BFEC"/>
    <a:srgbClr val="F592A6"/>
    <a:srgbClr val="FEE1BE"/>
    <a:srgbClr val="FF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EABF-DC23-65EF-85C1-78CCE7A5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A4794-EF88-31CC-241E-AD528EB57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FA22B-70A3-1483-7264-2D183B8A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1DCC9-9C9B-22FB-1CC8-BA411569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787A0-DF46-9AA0-A90B-B3B69F8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E440-54E5-644F-1F50-3A381395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F242C-A705-F37E-F1FB-4D6D966B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A0970-1F61-3137-4534-49440CAC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0E160-F312-276F-4332-901CD9BE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37C08-1A8E-7884-ED04-E05CDAE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8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5D566-E6E6-3AC4-63BD-FE30DF77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1177E-2E62-F4B8-C615-B9A672CC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8B960-89E2-4EB5-8C97-95F86606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7F457-E9D1-0188-A685-1FB770B8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58F0F-F18C-0EA4-79CE-63F3A0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FE58B-C9A2-356E-3FD3-BCB367DB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77ABE-9805-CE3D-2B4C-BAFED417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5C0E5-0FC7-168D-32B9-B8D0657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5D048-B791-F6FB-1435-E59DE289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05B7B-124D-24AE-373B-897D40BA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45C2-1766-5DCD-D7ED-24519844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F889E-240F-F93D-CA74-3B07CE60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776BA-7B1D-6A1D-5A24-76ECCE3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96317-F0C3-4545-7487-F8320B4B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66D3D-1B40-A695-B8E7-038CF71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D11F-84B2-8F6A-BB9F-A99C3E31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B9EB4-4FC4-9BDB-9807-AD5D8614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A7B250-5E9B-6DD6-BD80-B3EF4007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2931A-3C6C-A65E-2E9E-276B4E3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93AB5-2A06-D244-BDEF-54567C51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165E2-55C7-AAC9-C8A7-C4DE9186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AE13-B13B-5F83-FE20-60BF720F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BA87B-C8BB-C19D-89E4-84A9709F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29DC-8A4D-9E0C-5D97-F42D8E29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C1ED67-194D-9DCF-9AF9-B575CF37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283D5E-45B0-C1A2-494F-0585FB7D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973BD5-AC20-00C8-BDC3-6FB308E7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17C36E-7BB4-D974-1BC8-B4BCAC5D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7CBCC-1AA9-00F0-FB0C-8DD5EC3B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EB424-ACF9-7FB0-7814-CEBA0ACC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A1970F-105C-D416-F293-1D0F8111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C01966-4172-9052-F3C9-4C508751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AE5C4E-A692-B689-CF10-5CE79D7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8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E5E286-D5DF-D059-60F1-62AB509D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DE5F8A-FE05-C4FA-D1A2-D6F9E316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A99E44-A0C3-27C1-1DBD-A5725FB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3F6A-3769-483B-3630-B1EC4AE7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B95DD-D8A7-A2AE-A98F-C2C69047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586D3A-A7EF-FE8F-7197-B6507ACE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F2AB20-354A-BF55-01FC-A7EF2DAE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4F404F-7258-762D-B343-B84E8A0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E5959A-CF29-ED9C-01BA-EE41211D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8AE6-7431-63DB-C859-4970BCF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0493FD-1AF3-C568-0E5F-1B588C40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67E0D-8649-65F3-A073-57446C02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D18E8-2D5E-9162-8591-0266B24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00BE-F774-5F06-BD7C-7D52A1A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B6C83-077B-8B63-E56F-69363CF2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A211CE-86E8-593F-B2EE-CCA2B503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1ECEEF-3FD3-0BD7-9265-F9FB41D6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173BC-DA78-DAF4-5421-5D14A2DB3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F847-59FC-4B61-AD0C-DE989C4C723F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9DC31-B651-4238-8766-50436E130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67FEC-31A8-C1A7-E6F6-BAB394EE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1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AC22EB4-E3AC-1A5B-4D79-98B83007DF28}"/>
              </a:ext>
            </a:extLst>
          </p:cNvPr>
          <p:cNvSpPr/>
          <p:nvPr/>
        </p:nvSpPr>
        <p:spPr>
          <a:xfrm>
            <a:off x="9580600" y="494939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3ED67F-C6B5-49C7-4A70-9FC44F1D36AF}"/>
              </a:ext>
            </a:extLst>
          </p:cNvPr>
          <p:cNvSpPr/>
          <p:nvPr/>
        </p:nvSpPr>
        <p:spPr>
          <a:xfrm>
            <a:off x="7011640" y="513977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285DF6C-6285-AF97-9113-FACF1014814E}"/>
              </a:ext>
            </a:extLst>
          </p:cNvPr>
          <p:cNvSpPr/>
          <p:nvPr/>
        </p:nvSpPr>
        <p:spPr>
          <a:xfrm>
            <a:off x="4434553" y="498371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ED93EB-BFC7-1B38-1C61-46C5A30989F3}"/>
              </a:ext>
            </a:extLst>
          </p:cNvPr>
          <p:cNvSpPr/>
          <p:nvPr/>
        </p:nvSpPr>
        <p:spPr>
          <a:xfrm>
            <a:off x="557213" y="-382249"/>
            <a:ext cx="11634787" cy="764498"/>
          </a:xfrm>
          <a:prstGeom prst="rect">
            <a:avLst/>
          </a:prstGeom>
          <a:solidFill>
            <a:srgbClr val="98CC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A729777-6B95-5728-5497-B9E250F1272A}"/>
              </a:ext>
            </a:extLst>
          </p:cNvPr>
          <p:cNvSpPr/>
          <p:nvPr/>
        </p:nvSpPr>
        <p:spPr>
          <a:xfrm>
            <a:off x="-1661868" y="5277164"/>
            <a:ext cx="3057993" cy="1469036"/>
          </a:xfrm>
          <a:prstGeom prst="rect">
            <a:avLst/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50E92C-7035-B836-5D42-588418E54EB5}"/>
              </a:ext>
            </a:extLst>
          </p:cNvPr>
          <p:cNvSpPr/>
          <p:nvPr/>
        </p:nvSpPr>
        <p:spPr>
          <a:xfrm>
            <a:off x="-425319" y="0"/>
            <a:ext cx="2079414" cy="6858000"/>
          </a:xfrm>
          <a:prstGeom prst="roundRect">
            <a:avLst>
              <a:gd name="adj" fmla="val 14657"/>
            </a:avLst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2F6AF6C-7101-8DAF-4C6D-D8C43F792207}"/>
              </a:ext>
            </a:extLst>
          </p:cNvPr>
          <p:cNvSpPr/>
          <p:nvPr/>
        </p:nvSpPr>
        <p:spPr>
          <a:xfrm>
            <a:off x="1857466" y="481101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6001B2CE-329A-FC18-0D41-C3DF914D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39" y="566853"/>
            <a:ext cx="359764" cy="359764"/>
          </a:xfrm>
          <a:prstGeom prst="rect">
            <a:avLst/>
          </a:prstGeom>
          <a:ln>
            <a:noFill/>
          </a:ln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4EC6936C-FDF7-9844-FAA7-FADE393E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70" y="540978"/>
            <a:ext cx="314793" cy="3147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3F68C1-E543-3825-3388-9BE6DB5E5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65" y="571369"/>
            <a:ext cx="254012" cy="254012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C1B310B-9A38-5DB4-234A-263D4FFA47F9}"/>
              </a:ext>
            </a:extLst>
          </p:cNvPr>
          <p:cNvSpPr/>
          <p:nvPr/>
        </p:nvSpPr>
        <p:spPr>
          <a:xfrm>
            <a:off x="1857466" y="1677067"/>
            <a:ext cx="3994236" cy="2093414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939E9F-148C-3D38-195B-B4197AC338A9}"/>
              </a:ext>
            </a:extLst>
          </p:cNvPr>
          <p:cNvSpPr/>
          <p:nvPr/>
        </p:nvSpPr>
        <p:spPr>
          <a:xfrm>
            <a:off x="5950226" y="1689241"/>
            <a:ext cx="6004090" cy="2081240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4F6C1F-847E-E670-56CE-5B0EA7254A8C}"/>
              </a:ext>
            </a:extLst>
          </p:cNvPr>
          <p:cNvSpPr/>
          <p:nvPr/>
        </p:nvSpPr>
        <p:spPr>
          <a:xfrm>
            <a:off x="1857466" y="3872275"/>
            <a:ext cx="3994236" cy="2842327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BB7C6EA-1FAC-2906-DC5B-5F60BD96B1B3}"/>
              </a:ext>
            </a:extLst>
          </p:cNvPr>
          <p:cNvSpPr/>
          <p:nvPr/>
        </p:nvSpPr>
        <p:spPr>
          <a:xfrm>
            <a:off x="5991508" y="3866106"/>
            <a:ext cx="5962809" cy="1554034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7A11A17-3105-A77B-57FB-CE958EF907AA}"/>
              </a:ext>
            </a:extLst>
          </p:cNvPr>
          <p:cNvSpPr/>
          <p:nvPr/>
        </p:nvSpPr>
        <p:spPr>
          <a:xfrm>
            <a:off x="5991508" y="5529013"/>
            <a:ext cx="5962808" cy="1166175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F484ED4-FDB7-44D8-42F0-0F3D411F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76" y="499685"/>
            <a:ext cx="359764" cy="359764"/>
          </a:xfrm>
          <a:prstGeom prst="rect">
            <a:avLst/>
          </a:prstGeom>
          <a:ln>
            <a:noFill/>
          </a:ln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5040A2D6-1F1B-8060-778F-A332C3CE8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6" y="693859"/>
            <a:ext cx="575542" cy="5755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AFC762A1-1CBE-635F-85A9-7C20CC16E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4" y="321415"/>
            <a:ext cx="552326" cy="552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2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46AB68-BE42-6A93-3F4C-8753A60483EA}"/>
              </a:ext>
            </a:extLst>
          </p:cNvPr>
          <p:cNvSpPr/>
          <p:nvPr/>
        </p:nvSpPr>
        <p:spPr>
          <a:xfrm>
            <a:off x="1" y="-1"/>
            <a:ext cx="12192000" cy="728871"/>
          </a:xfrm>
          <a:prstGeom prst="rect">
            <a:avLst/>
          </a:prstGeom>
          <a:solidFill>
            <a:srgbClr val="98CC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774F35F-99FC-39E7-99F7-57B86F95D0D9}"/>
              </a:ext>
            </a:extLst>
          </p:cNvPr>
          <p:cNvSpPr/>
          <p:nvPr/>
        </p:nvSpPr>
        <p:spPr>
          <a:xfrm>
            <a:off x="279274" y="1113183"/>
            <a:ext cx="11633451" cy="5365295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52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Hortência Talia Mendes Silva</dc:creator>
  <cp:lastModifiedBy>Luis Carlos Costa da Silva Junior</cp:lastModifiedBy>
  <cp:revision>20</cp:revision>
  <dcterms:created xsi:type="dcterms:W3CDTF">2022-10-08T00:27:11Z</dcterms:created>
  <dcterms:modified xsi:type="dcterms:W3CDTF">2022-11-28T21:15:55Z</dcterms:modified>
</cp:coreProperties>
</file>