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371" r:id="rId3"/>
    <p:sldId id="376" r:id="rId4"/>
    <p:sldId id="37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4BD"/>
    <a:srgbClr val="FB872B"/>
    <a:srgbClr val="403E8C"/>
    <a:srgbClr val="E5B2CA"/>
    <a:srgbClr val="AA32FA"/>
    <a:srgbClr val="4F0382"/>
    <a:srgbClr val="6F1C92"/>
    <a:srgbClr val="C67AE6"/>
    <a:srgbClr val="AF45DB"/>
    <a:srgbClr val="33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7679A15D-FC10-4014-A481-4E32B7B4C5D4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E84530C-C7E5-45FE-B60D-B2B52EF864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" y="363891"/>
            <a:ext cx="920071" cy="867934"/>
          </a:xfrm>
          <a:prstGeom prst="rect">
            <a:avLst/>
          </a:prstGeom>
        </p:spPr>
      </p:pic>
      <p:pic>
        <p:nvPicPr>
          <p:cNvPr id="9" name="Picture 2" descr="Linkedin - ícones de mídia social grátis">
            <a:extLst>
              <a:ext uri="{FF2B5EF4-FFF2-40B4-BE49-F238E27FC236}">
                <a16:creationId xmlns:a16="http://schemas.microsoft.com/office/drawing/2014/main" id="{E6006ACA-8FC8-4D4A-97AC-593C89854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29" b="100000" l="22750" r="77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4" r="22833"/>
          <a:stretch/>
        </p:blipFill>
        <p:spPr bwMode="auto">
          <a:xfrm>
            <a:off x="371056" y="5637079"/>
            <a:ext cx="346799" cy="3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66E97C-39D6-4649-B7BD-F2BCA15983FF}"/>
              </a:ext>
            </a:extLst>
          </p:cNvPr>
          <p:cNvSpPr txBox="1"/>
          <p:nvPr/>
        </p:nvSpPr>
        <p:spPr>
          <a:xfrm>
            <a:off x="363147" y="363891"/>
            <a:ext cx="87941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iciOne Demo" panose="020B0103010302020204" pitchFamily="34" charset="0"/>
                <a:ea typeface="+mn-ea"/>
                <a:cs typeface="+mn-cs"/>
              </a:rPr>
              <a:t>	Dashboard</a:t>
            </a:r>
            <a:b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iciOne Demo" panose="020B0103010302020204" pitchFamily="34" charset="0"/>
                <a:ea typeface="+mn-ea"/>
                <a:cs typeface="+mn-cs"/>
              </a:rPr>
            </a:br>
            <a:r>
              <a:rPr lang="pt-BR" sz="4000" b="1" dirty="0">
                <a:solidFill>
                  <a:prstClr val="white">
                    <a:lumMod val="85000"/>
                  </a:prstClr>
                </a:solidFill>
                <a:latin typeface="AliciOne Demo" panose="020B0103010302020204" pitchFamily="34" charset="0"/>
              </a:rPr>
              <a:t>Gestão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iciOne Demo" panose="020B0103010302020204" pitchFamily="34" charset="0"/>
                <a:ea typeface="+mn-ea"/>
                <a:cs typeface="+mn-cs"/>
              </a:rPr>
              <a:t> </a:t>
            </a:r>
            <a:r>
              <a:rPr lang="pt-BR" sz="4000" b="1" dirty="0">
                <a:solidFill>
                  <a:prstClr val="white">
                    <a:lumMod val="85000"/>
                  </a:prstClr>
                </a:solidFill>
                <a:latin typeface="AliciOne Demo" panose="020B0103010302020204" pitchFamily="34" charset="0"/>
              </a:rPr>
              <a:t>de Pessoas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115BBCD-FB78-4C08-AE41-5262F0386F7C}"/>
              </a:ext>
            </a:extLst>
          </p:cNvPr>
          <p:cNvSpPr/>
          <p:nvPr/>
        </p:nvSpPr>
        <p:spPr>
          <a:xfrm>
            <a:off x="9326880" y="5626185"/>
            <a:ext cx="1541145" cy="34785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2E2E2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F24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ACESSAR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B3B882-C6F0-411A-9AA6-4D90B305717A}"/>
              </a:ext>
            </a:extLst>
          </p:cNvPr>
          <p:cNvSpPr txBox="1"/>
          <p:nvPr/>
        </p:nvSpPr>
        <p:spPr>
          <a:xfrm>
            <a:off x="278332" y="2070530"/>
            <a:ext cx="896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schemeClr val="bg1"/>
                </a:solidFill>
                <a:latin typeface="AliciOne Demo" panose="020B0103010302020204" pitchFamily="34" charset="0"/>
              </a:rPr>
              <a:t>O objetivo do dashboard é monitorar o quadro de funcionários para ter melhor controle da rotatividade do pessoal, do custo da mão de obra, entre outros indicadores. A seguir a análise das informações de contratações, demissões, horas extras, turnover, absenteísmo e retenção.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29E81BF-EBD3-460A-ADBE-ACB4D478FE51}"/>
              </a:ext>
            </a:extLst>
          </p:cNvPr>
          <p:cNvCxnSpPr>
            <a:cxnSpLocks/>
          </p:cNvCxnSpPr>
          <p:nvPr/>
        </p:nvCxnSpPr>
        <p:spPr>
          <a:xfrm flipV="1">
            <a:off x="371056" y="1964929"/>
            <a:ext cx="8963733" cy="126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51E8AB4-8679-43A3-8AB2-3F8E8E694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897" y="4987527"/>
            <a:ext cx="613110" cy="6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AD63AB-38DF-4532-9A74-CDE096D8CB4D}"/>
              </a:ext>
            </a:extLst>
          </p:cNvPr>
          <p:cNvSpPr/>
          <p:nvPr/>
        </p:nvSpPr>
        <p:spPr>
          <a:xfrm>
            <a:off x="0" y="0"/>
            <a:ext cx="12196761" cy="685800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C541B42-A81B-4EF5-BCD0-D4F11E1C8BED}"/>
              </a:ext>
            </a:extLst>
          </p:cNvPr>
          <p:cNvSpPr/>
          <p:nvPr/>
        </p:nvSpPr>
        <p:spPr>
          <a:xfrm>
            <a:off x="74501" y="4844041"/>
            <a:ext cx="1954524" cy="1925989"/>
          </a:xfrm>
          <a:prstGeom prst="roundRect">
            <a:avLst>
              <a:gd name="adj" fmla="val 556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4027DEA-CA48-4C76-80E1-79BBC430C1B9}"/>
              </a:ext>
            </a:extLst>
          </p:cNvPr>
          <p:cNvSpPr/>
          <p:nvPr/>
        </p:nvSpPr>
        <p:spPr>
          <a:xfrm>
            <a:off x="74500" y="2742903"/>
            <a:ext cx="5916831" cy="2013166"/>
          </a:xfrm>
          <a:prstGeom prst="roundRect">
            <a:avLst>
              <a:gd name="adj" fmla="val 332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C354A7C-ACA6-43C6-95D9-627616A6D9ED}"/>
              </a:ext>
            </a:extLst>
          </p:cNvPr>
          <p:cNvSpPr/>
          <p:nvPr/>
        </p:nvSpPr>
        <p:spPr>
          <a:xfrm>
            <a:off x="5531793" y="1147449"/>
            <a:ext cx="1559682" cy="894231"/>
          </a:xfrm>
          <a:prstGeom prst="roundRect">
            <a:avLst>
              <a:gd name="adj" fmla="val 908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C280375-9236-489D-BE1A-F95A44B1B738}"/>
              </a:ext>
            </a:extLst>
          </p:cNvPr>
          <p:cNvSpPr/>
          <p:nvPr/>
        </p:nvSpPr>
        <p:spPr>
          <a:xfrm>
            <a:off x="2119759" y="4844041"/>
            <a:ext cx="3871572" cy="1925989"/>
          </a:xfrm>
          <a:prstGeom prst="roundRect">
            <a:avLst>
              <a:gd name="adj" fmla="val 332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A9807A1-6B81-43EE-8AD7-26441943E7EB}"/>
              </a:ext>
            </a:extLst>
          </p:cNvPr>
          <p:cNvSpPr/>
          <p:nvPr/>
        </p:nvSpPr>
        <p:spPr>
          <a:xfrm>
            <a:off x="7197766" y="1145607"/>
            <a:ext cx="1559682" cy="894231"/>
          </a:xfrm>
          <a:prstGeom prst="roundRect">
            <a:avLst>
              <a:gd name="adj" fmla="val 908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B46F30B-9A45-4824-BA93-F564CC4909FE}"/>
              </a:ext>
            </a:extLst>
          </p:cNvPr>
          <p:cNvSpPr/>
          <p:nvPr/>
        </p:nvSpPr>
        <p:spPr>
          <a:xfrm>
            <a:off x="8863739" y="1145607"/>
            <a:ext cx="1559682" cy="894231"/>
          </a:xfrm>
          <a:prstGeom prst="roundRect">
            <a:avLst>
              <a:gd name="adj" fmla="val 908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323265B-2D53-4337-B2EE-CE924608ED88}"/>
              </a:ext>
            </a:extLst>
          </p:cNvPr>
          <p:cNvSpPr/>
          <p:nvPr/>
        </p:nvSpPr>
        <p:spPr>
          <a:xfrm>
            <a:off x="10529712" y="1130913"/>
            <a:ext cx="1559682" cy="894231"/>
          </a:xfrm>
          <a:prstGeom prst="roundRect">
            <a:avLst>
              <a:gd name="adj" fmla="val 908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AC280C2-E207-4574-9831-4A7928C36D2A}"/>
              </a:ext>
            </a:extLst>
          </p:cNvPr>
          <p:cNvSpPr/>
          <p:nvPr/>
        </p:nvSpPr>
        <p:spPr>
          <a:xfrm>
            <a:off x="2212672" y="1156025"/>
            <a:ext cx="1559682" cy="894231"/>
          </a:xfrm>
          <a:prstGeom prst="roundRect">
            <a:avLst>
              <a:gd name="adj" fmla="val 908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F66A1B83-509C-45EC-AAB7-A27B78E78545}"/>
              </a:ext>
            </a:extLst>
          </p:cNvPr>
          <p:cNvSpPr/>
          <p:nvPr/>
        </p:nvSpPr>
        <p:spPr>
          <a:xfrm>
            <a:off x="2116600" y="4844040"/>
            <a:ext cx="3871572" cy="108960"/>
          </a:xfrm>
          <a:custGeom>
            <a:avLst/>
            <a:gdLst>
              <a:gd name="connsiteX0" fmla="*/ 123649 w 3009341"/>
              <a:gd name="connsiteY0" fmla="*/ 0 h 286876"/>
              <a:gd name="connsiteX1" fmla="*/ 2885692 w 3009341"/>
              <a:gd name="connsiteY1" fmla="*/ 0 h 286876"/>
              <a:gd name="connsiteX2" fmla="*/ 3009341 w 3009341"/>
              <a:gd name="connsiteY2" fmla="*/ 123649 h 286876"/>
              <a:gd name="connsiteX3" fmla="*/ 3009341 w 3009341"/>
              <a:gd name="connsiteY3" fmla="*/ 286876 h 286876"/>
              <a:gd name="connsiteX4" fmla="*/ 0 w 3009341"/>
              <a:gd name="connsiteY4" fmla="*/ 286876 h 286876"/>
              <a:gd name="connsiteX5" fmla="*/ 0 w 3009341"/>
              <a:gd name="connsiteY5" fmla="*/ 123649 h 286876"/>
              <a:gd name="connsiteX6" fmla="*/ 123649 w 3009341"/>
              <a:gd name="connsiteY6" fmla="*/ 0 h 2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9341" h="286876">
                <a:moveTo>
                  <a:pt x="123649" y="0"/>
                </a:moveTo>
                <a:lnTo>
                  <a:pt x="2885692" y="0"/>
                </a:lnTo>
                <a:cubicBezTo>
                  <a:pt x="2953981" y="0"/>
                  <a:pt x="3009341" y="55360"/>
                  <a:pt x="3009341" y="123649"/>
                </a:cubicBezTo>
                <a:lnTo>
                  <a:pt x="3009341" y="286876"/>
                </a:lnTo>
                <a:lnTo>
                  <a:pt x="0" y="286876"/>
                </a:lnTo>
                <a:lnTo>
                  <a:pt x="0" y="123649"/>
                </a:lnTo>
                <a:cubicBezTo>
                  <a:pt x="0" y="55360"/>
                  <a:pt x="55360" y="0"/>
                  <a:pt x="123649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DA2B170A-B4FD-4FCC-AEE9-71555AE9BF3A}"/>
              </a:ext>
            </a:extLst>
          </p:cNvPr>
          <p:cNvSpPr/>
          <p:nvPr/>
        </p:nvSpPr>
        <p:spPr>
          <a:xfrm>
            <a:off x="74501" y="4844040"/>
            <a:ext cx="1954523" cy="108960"/>
          </a:xfrm>
          <a:custGeom>
            <a:avLst/>
            <a:gdLst>
              <a:gd name="connsiteX0" fmla="*/ 123649 w 3009341"/>
              <a:gd name="connsiteY0" fmla="*/ 0 h 286876"/>
              <a:gd name="connsiteX1" fmla="*/ 2885692 w 3009341"/>
              <a:gd name="connsiteY1" fmla="*/ 0 h 286876"/>
              <a:gd name="connsiteX2" fmla="*/ 3009341 w 3009341"/>
              <a:gd name="connsiteY2" fmla="*/ 123649 h 286876"/>
              <a:gd name="connsiteX3" fmla="*/ 3009341 w 3009341"/>
              <a:gd name="connsiteY3" fmla="*/ 286876 h 286876"/>
              <a:gd name="connsiteX4" fmla="*/ 0 w 3009341"/>
              <a:gd name="connsiteY4" fmla="*/ 286876 h 286876"/>
              <a:gd name="connsiteX5" fmla="*/ 0 w 3009341"/>
              <a:gd name="connsiteY5" fmla="*/ 123649 h 286876"/>
              <a:gd name="connsiteX6" fmla="*/ 123649 w 3009341"/>
              <a:gd name="connsiteY6" fmla="*/ 0 h 2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9341" h="286876">
                <a:moveTo>
                  <a:pt x="123649" y="0"/>
                </a:moveTo>
                <a:lnTo>
                  <a:pt x="2885692" y="0"/>
                </a:lnTo>
                <a:cubicBezTo>
                  <a:pt x="2953981" y="0"/>
                  <a:pt x="3009341" y="55360"/>
                  <a:pt x="3009341" y="123649"/>
                </a:cubicBezTo>
                <a:lnTo>
                  <a:pt x="3009341" y="286876"/>
                </a:lnTo>
                <a:lnTo>
                  <a:pt x="0" y="286876"/>
                </a:lnTo>
                <a:lnTo>
                  <a:pt x="0" y="123649"/>
                </a:lnTo>
                <a:cubicBezTo>
                  <a:pt x="0" y="55360"/>
                  <a:pt x="55360" y="0"/>
                  <a:pt x="123649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DCA4E286-C467-4548-8243-BB2B5B54E713}"/>
              </a:ext>
            </a:extLst>
          </p:cNvPr>
          <p:cNvSpPr/>
          <p:nvPr/>
        </p:nvSpPr>
        <p:spPr>
          <a:xfrm>
            <a:off x="74500" y="2742902"/>
            <a:ext cx="5916831" cy="111756"/>
          </a:xfrm>
          <a:custGeom>
            <a:avLst/>
            <a:gdLst>
              <a:gd name="connsiteX0" fmla="*/ 68020 w 5929247"/>
              <a:gd name="connsiteY0" fmla="*/ 0 h 87969"/>
              <a:gd name="connsiteX1" fmla="*/ 5861227 w 5929247"/>
              <a:gd name="connsiteY1" fmla="*/ 0 h 87969"/>
              <a:gd name="connsiteX2" fmla="*/ 5929247 w 5929247"/>
              <a:gd name="connsiteY2" fmla="*/ 68020 h 87969"/>
              <a:gd name="connsiteX3" fmla="*/ 5929247 w 5929247"/>
              <a:gd name="connsiteY3" fmla="*/ 87969 h 87969"/>
              <a:gd name="connsiteX4" fmla="*/ 0 w 5929247"/>
              <a:gd name="connsiteY4" fmla="*/ 87969 h 87969"/>
              <a:gd name="connsiteX5" fmla="*/ 0 w 5929247"/>
              <a:gd name="connsiteY5" fmla="*/ 68020 h 87969"/>
              <a:gd name="connsiteX6" fmla="*/ 68020 w 5929247"/>
              <a:gd name="connsiteY6" fmla="*/ 0 h 8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9247" h="87969">
                <a:moveTo>
                  <a:pt x="68020" y="0"/>
                </a:moveTo>
                <a:lnTo>
                  <a:pt x="5861227" y="0"/>
                </a:lnTo>
                <a:cubicBezTo>
                  <a:pt x="5898793" y="0"/>
                  <a:pt x="5929247" y="30454"/>
                  <a:pt x="5929247" y="68020"/>
                </a:cubicBezTo>
                <a:lnTo>
                  <a:pt x="5929247" y="87969"/>
                </a:lnTo>
                <a:lnTo>
                  <a:pt x="0" y="87969"/>
                </a:lnTo>
                <a:lnTo>
                  <a:pt x="0" y="68020"/>
                </a:lnTo>
                <a:cubicBezTo>
                  <a:pt x="0" y="30454"/>
                  <a:pt x="30454" y="0"/>
                  <a:pt x="68020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67806A6-D6A1-4A1C-93D4-508895BD6084}"/>
              </a:ext>
            </a:extLst>
          </p:cNvPr>
          <p:cNvSpPr/>
          <p:nvPr/>
        </p:nvSpPr>
        <p:spPr>
          <a:xfrm>
            <a:off x="3880071" y="1168051"/>
            <a:ext cx="1575165" cy="894231"/>
          </a:xfrm>
          <a:prstGeom prst="roundRect">
            <a:avLst>
              <a:gd name="adj" fmla="val 908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11080DE3-D65E-41F9-8C25-2CDA75618EED}"/>
              </a:ext>
            </a:extLst>
          </p:cNvPr>
          <p:cNvSpPr/>
          <p:nvPr/>
        </p:nvSpPr>
        <p:spPr>
          <a:xfrm>
            <a:off x="89780" y="152863"/>
            <a:ext cx="2046035" cy="1888818"/>
          </a:xfrm>
          <a:prstGeom prst="roundRect">
            <a:avLst>
              <a:gd name="adj" fmla="val 600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AC2A9788-29A3-4E83-B723-B42D55CE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90" y="1195040"/>
            <a:ext cx="368487" cy="32918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C0E4C06B-43D5-4E87-B1E5-C23D3867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8" y="1171542"/>
            <a:ext cx="335081" cy="335081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3B61BD6-71F8-4F8A-8C54-752CDB56B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452" y="1178158"/>
            <a:ext cx="326363" cy="318748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8EFDDEFF-E49A-4C45-A439-85811AE04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71" y="1197207"/>
            <a:ext cx="294911" cy="267185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A2558DA-070D-4A17-92B7-C420096CC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7" y="556778"/>
            <a:ext cx="290523" cy="284713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E03488CD-F809-4976-B1DD-6EB21711D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23" y="1193970"/>
            <a:ext cx="283383" cy="278659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5C368AB-FE9A-4D09-ABA9-7AD2BB48C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66" y="1193970"/>
            <a:ext cx="184844" cy="278659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2827717A-9850-4921-88BF-9E859360C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59" y="1250481"/>
            <a:ext cx="147358" cy="222148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2B228111-463C-4119-B33F-C15E60145D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7" y="2963309"/>
            <a:ext cx="982530" cy="21943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8542C508-46DD-422D-BBAD-F64EC36B70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" y="4996752"/>
            <a:ext cx="346871" cy="205810"/>
          </a:xfrm>
          <a:prstGeom prst="rect">
            <a:avLst/>
          </a:prstGeom>
        </p:spPr>
      </p:pic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31C2E63F-C0DB-4B9D-A9C3-8F4CD2B314D5}"/>
              </a:ext>
            </a:extLst>
          </p:cNvPr>
          <p:cNvSpPr/>
          <p:nvPr/>
        </p:nvSpPr>
        <p:spPr>
          <a:xfrm>
            <a:off x="89779" y="109354"/>
            <a:ext cx="2046035" cy="360517"/>
          </a:xfrm>
          <a:custGeom>
            <a:avLst/>
            <a:gdLst>
              <a:gd name="connsiteX0" fmla="*/ 99881 w 2071118"/>
              <a:gd name="connsiteY0" fmla="*/ 0 h 282374"/>
              <a:gd name="connsiteX1" fmla="*/ 1971237 w 2071118"/>
              <a:gd name="connsiteY1" fmla="*/ 0 h 282374"/>
              <a:gd name="connsiteX2" fmla="*/ 2071118 w 2071118"/>
              <a:gd name="connsiteY2" fmla="*/ 99881 h 282374"/>
              <a:gd name="connsiteX3" fmla="*/ 2071118 w 2071118"/>
              <a:gd name="connsiteY3" fmla="*/ 282374 h 282374"/>
              <a:gd name="connsiteX4" fmla="*/ 0 w 2071118"/>
              <a:gd name="connsiteY4" fmla="*/ 282374 h 282374"/>
              <a:gd name="connsiteX5" fmla="*/ 0 w 2071118"/>
              <a:gd name="connsiteY5" fmla="*/ 99881 h 282374"/>
              <a:gd name="connsiteX6" fmla="*/ 99881 w 2071118"/>
              <a:gd name="connsiteY6" fmla="*/ 0 h 28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1118" h="282374">
                <a:moveTo>
                  <a:pt x="99881" y="0"/>
                </a:moveTo>
                <a:lnTo>
                  <a:pt x="1971237" y="0"/>
                </a:lnTo>
                <a:cubicBezTo>
                  <a:pt x="2026400" y="0"/>
                  <a:pt x="2071118" y="44718"/>
                  <a:pt x="2071118" y="99881"/>
                </a:cubicBezTo>
                <a:lnTo>
                  <a:pt x="2071118" y="282374"/>
                </a:lnTo>
                <a:lnTo>
                  <a:pt x="0" y="282374"/>
                </a:lnTo>
                <a:lnTo>
                  <a:pt x="0" y="99881"/>
                </a:lnTo>
                <a:cubicBezTo>
                  <a:pt x="0" y="44718"/>
                  <a:pt x="44718" y="0"/>
                  <a:pt x="99881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773C7A-5C1B-4B92-BA96-0531CA14D970}"/>
              </a:ext>
            </a:extLst>
          </p:cNvPr>
          <p:cNvSpPr txBox="1"/>
          <p:nvPr/>
        </p:nvSpPr>
        <p:spPr>
          <a:xfrm>
            <a:off x="928227" y="152862"/>
            <a:ext cx="12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0D7525A-557D-4DC1-9DA4-6B9AD5A55F49}"/>
              </a:ext>
            </a:extLst>
          </p:cNvPr>
          <p:cNvSpPr/>
          <p:nvPr/>
        </p:nvSpPr>
        <p:spPr>
          <a:xfrm>
            <a:off x="9181356" y="2742902"/>
            <a:ext cx="2936143" cy="4027126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3DCC0ECA-A282-43D6-A185-E4DE7696B2C4}"/>
              </a:ext>
            </a:extLst>
          </p:cNvPr>
          <p:cNvSpPr/>
          <p:nvPr/>
        </p:nvSpPr>
        <p:spPr>
          <a:xfrm>
            <a:off x="86102" y="2170933"/>
            <a:ext cx="12003292" cy="483997"/>
          </a:xfrm>
          <a:prstGeom prst="roundRect">
            <a:avLst>
              <a:gd name="adj" fmla="val 26830"/>
            </a:avLst>
          </a:prstGeom>
          <a:solidFill>
            <a:schemeClr val="bg1"/>
          </a:solidFill>
          <a:ln w="19050"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A03F65F-341C-4A34-A86F-820D05A25328}"/>
              </a:ext>
            </a:extLst>
          </p:cNvPr>
          <p:cNvSpPr/>
          <p:nvPr/>
        </p:nvSpPr>
        <p:spPr>
          <a:xfrm>
            <a:off x="2212672" y="115479"/>
            <a:ext cx="9885714" cy="899033"/>
          </a:xfrm>
          <a:prstGeom prst="roundRect">
            <a:avLst>
              <a:gd name="adj" fmla="val 24282"/>
            </a:avLst>
          </a:prstGeom>
          <a:solidFill>
            <a:schemeClr val="bg1"/>
          </a:solidFill>
          <a:ln w="19050"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75A145-4A00-4FD6-AFE4-356C88B620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3" y="4996752"/>
            <a:ext cx="247005" cy="280688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03A0013-AC7F-4F99-B228-C68969F06561}"/>
              </a:ext>
            </a:extLst>
          </p:cNvPr>
          <p:cNvSpPr/>
          <p:nvPr/>
        </p:nvSpPr>
        <p:spPr>
          <a:xfrm>
            <a:off x="6082065" y="2742902"/>
            <a:ext cx="3008557" cy="4027126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818B62E8-5046-4ED2-A100-8BACFA0D3ABE}"/>
              </a:ext>
            </a:extLst>
          </p:cNvPr>
          <p:cNvSpPr/>
          <p:nvPr/>
        </p:nvSpPr>
        <p:spPr>
          <a:xfrm>
            <a:off x="6082064" y="2742902"/>
            <a:ext cx="3008557" cy="111756"/>
          </a:xfrm>
          <a:custGeom>
            <a:avLst/>
            <a:gdLst>
              <a:gd name="connsiteX0" fmla="*/ 68113 w 3008557"/>
              <a:gd name="connsiteY0" fmla="*/ 0 h 99218"/>
              <a:gd name="connsiteX1" fmla="*/ 2940444 w 3008557"/>
              <a:gd name="connsiteY1" fmla="*/ 0 h 99218"/>
              <a:gd name="connsiteX2" fmla="*/ 3008557 w 3008557"/>
              <a:gd name="connsiteY2" fmla="*/ 68113 h 99218"/>
              <a:gd name="connsiteX3" fmla="*/ 3008557 w 3008557"/>
              <a:gd name="connsiteY3" fmla="*/ 99218 h 99218"/>
              <a:gd name="connsiteX4" fmla="*/ 0 w 3008557"/>
              <a:gd name="connsiteY4" fmla="*/ 99218 h 99218"/>
              <a:gd name="connsiteX5" fmla="*/ 0 w 3008557"/>
              <a:gd name="connsiteY5" fmla="*/ 68113 h 99218"/>
              <a:gd name="connsiteX6" fmla="*/ 68113 w 3008557"/>
              <a:gd name="connsiteY6" fmla="*/ 0 h 9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8557" h="99218">
                <a:moveTo>
                  <a:pt x="68113" y="0"/>
                </a:moveTo>
                <a:lnTo>
                  <a:pt x="2940444" y="0"/>
                </a:lnTo>
                <a:cubicBezTo>
                  <a:pt x="2978062" y="0"/>
                  <a:pt x="3008557" y="30495"/>
                  <a:pt x="3008557" y="68113"/>
                </a:cubicBezTo>
                <a:lnTo>
                  <a:pt x="3008557" y="99218"/>
                </a:lnTo>
                <a:lnTo>
                  <a:pt x="0" y="99218"/>
                </a:lnTo>
                <a:lnTo>
                  <a:pt x="0" y="68113"/>
                </a:lnTo>
                <a:cubicBezTo>
                  <a:pt x="0" y="30495"/>
                  <a:pt x="30495" y="0"/>
                  <a:pt x="68113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7C2C9630-5D85-4E98-AC1B-A806089F5618}"/>
              </a:ext>
            </a:extLst>
          </p:cNvPr>
          <p:cNvSpPr/>
          <p:nvPr/>
        </p:nvSpPr>
        <p:spPr>
          <a:xfrm>
            <a:off x="9181355" y="2749170"/>
            <a:ext cx="2936143" cy="105487"/>
          </a:xfrm>
          <a:custGeom>
            <a:avLst/>
            <a:gdLst>
              <a:gd name="connsiteX0" fmla="*/ 68113 w 3008557"/>
              <a:gd name="connsiteY0" fmla="*/ 0 h 99218"/>
              <a:gd name="connsiteX1" fmla="*/ 2940444 w 3008557"/>
              <a:gd name="connsiteY1" fmla="*/ 0 h 99218"/>
              <a:gd name="connsiteX2" fmla="*/ 3008557 w 3008557"/>
              <a:gd name="connsiteY2" fmla="*/ 68113 h 99218"/>
              <a:gd name="connsiteX3" fmla="*/ 3008557 w 3008557"/>
              <a:gd name="connsiteY3" fmla="*/ 99218 h 99218"/>
              <a:gd name="connsiteX4" fmla="*/ 0 w 3008557"/>
              <a:gd name="connsiteY4" fmla="*/ 99218 h 99218"/>
              <a:gd name="connsiteX5" fmla="*/ 0 w 3008557"/>
              <a:gd name="connsiteY5" fmla="*/ 68113 h 99218"/>
              <a:gd name="connsiteX6" fmla="*/ 68113 w 3008557"/>
              <a:gd name="connsiteY6" fmla="*/ 0 h 9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8557" h="99218">
                <a:moveTo>
                  <a:pt x="68113" y="0"/>
                </a:moveTo>
                <a:lnTo>
                  <a:pt x="2940444" y="0"/>
                </a:lnTo>
                <a:cubicBezTo>
                  <a:pt x="2978062" y="0"/>
                  <a:pt x="3008557" y="30495"/>
                  <a:pt x="3008557" y="68113"/>
                </a:cubicBezTo>
                <a:lnTo>
                  <a:pt x="3008557" y="99218"/>
                </a:lnTo>
                <a:lnTo>
                  <a:pt x="0" y="99218"/>
                </a:lnTo>
                <a:lnTo>
                  <a:pt x="0" y="68113"/>
                </a:lnTo>
                <a:cubicBezTo>
                  <a:pt x="0" y="30495"/>
                  <a:pt x="30495" y="0"/>
                  <a:pt x="68113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F32A14E-76F3-4AE4-91BB-DB1C32699234}"/>
              </a:ext>
            </a:extLst>
          </p:cNvPr>
          <p:cNvSpPr txBox="1"/>
          <p:nvPr/>
        </p:nvSpPr>
        <p:spPr>
          <a:xfrm>
            <a:off x="70024" y="137473"/>
            <a:ext cx="691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MENU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6670E8E-F245-4C07-9C5F-168A213AE8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8" y="119719"/>
            <a:ext cx="333538" cy="3335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2AC42F-E652-4065-85D0-A18D78B11C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7" y="2260389"/>
            <a:ext cx="330488" cy="32167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B8200596-8212-496C-8547-4FFDF9680F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96" y="2896120"/>
            <a:ext cx="252869" cy="25286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63E5573-FEEE-4124-9CA1-3474BDE81A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51" y="2896120"/>
            <a:ext cx="394202" cy="2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AD63AB-38DF-4532-9A74-CDE096D8CB4D}"/>
              </a:ext>
            </a:extLst>
          </p:cNvPr>
          <p:cNvSpPr/>
          <p:nvPr/>
        </p:nvSpPr>
        <p:spPr>
          <a:xfrm>
            <a:off x="-27866" y="0"/>
            <a:ext cx="122198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16F1E2BD-A624-49BD-92CD-216DA5A34DA4}"/>
              </a:ext>
            </a:extLst>
          </p:cNvPr>
          <p:cNvSpPr/>
          <p:nvPr/>
        </p:nvSpPr>
        <p:spPr>
          <a:xfrm>
            <a:off x="66096" y="144570"/>
            <a:ext cx="12043122" cy="793596"/>
          </a:xfrm>
          <a:prstGeom prst="roundRect">
            <a:avLst>
              <a:gd name="adj" fmla="val 24599"/>
            </a:avLst>
          </a:pr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D3F2AD-820F-4DB8-9834-072370048275}"/>
              </a:ext>
            </a:extLst>
          </p:cNvPr>
          <p:cNvSpPr/>
          <p:nvPr/>
        </p:nvSpPr>
        <p:spPr>
          <a:xfrm>
            <a:off x="74501" y="4844041"/>
            <a:ext cx="1954524" cy="1925989"/>
          </a:xfrm>
          <a:prstGeom prst="roundRect">
            <a:avLst>
              <a:gd name="adj" fmla="val 556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7D80DAE-B08A-44AA-9991-E2DDAE677BC7}"/>
              </a:ext>
            </a:extLst>
          </p:cNvPr>
          <p:cNvSpPr/>
          <p:nvPr/>
        </p:nvSpPr>
        <p:spPr>
          <a:xfrm>
            <a:off x="66095" y="2932328"/>
            <a:ext cx="5916831" cy="1811844"/>
          </a:xfrm>
          <a:prstGeom prst="roundRect">
            <a:avLst>
              <a:gd name="adj" fmla="val 332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823CFF6-F7F1-4A0E-878E-AFDA1418B9AA}"/>
              </a:ext>
            </a:extLst>
          </p:cNvPr>
          <p:cNvSpPr/>
          <p:nvPr/>
        </p:nvSpPr>
        <p:spPr>
          <a:xfrm>
            <a:off x="2119759" y="4844041"/>
            <a:ext cx="3863167" cy="1925989"/>
          </a:xfrm>
          <a:prstGeom prst="roundRect">
            <a:avLst>
              <a:gd name="adj" fmla="val 332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3272B75D-E203-4769-8737-0CDD265808BE}"/>
              </a:ext>
            </a:extLst>
          </p:cNvPr>
          <p:cNvSpPr/>
          <p:nvPr/>
        </p:nvSpPr>
        <p:spPr>
          <a:xfrm>
            <a:off x="2116600" y="4844040"/>
            <a:ext cx="3863167" cy="108960"/>
          </a:xfrm>
          <a:custGeom>
            <a:avLst/>
            <a:gdLst>
              <a:gd name="connsiteX0" fmla="*/ 123649 w 3009341"/>
              <a:gd name="connsiteY0" fmla="*/ 0 h 286876"/>
              <a:gd name="connsiteX1" fmla="*/ 2885692 w 3009341"/>
              <a:gd name="connsiteY1" fmla="*/ 0 h 286876"/>
              <a:gd name="connsiteX2" fmla="*/ 3009341 w 3009341"/>
              <a:gd name="connsiteY2" fmla="*/ 123649 h 286876"/>
              <a:gd name="connsiteX3" fmla="*/ 3009341 w 3009341"/>
              <a:gd name="connsiteY3" fmla="*/ 286876 h 286876"/>
              <a:gd name="connsiteX4" fmla="*/ 0 w 3009341"/>
              <a:gd name="connsiteY4" fmla="*/ 286876 h 286876"/>
              <a:gd name="connsiteX5" fmla="*/ 0 w 3009341"/>
              <a:gd name="connsiteY5" fmla="*/ 123649 h 286876"/>
              <a:gd name="connsiteX6" fmla="*/ 123649 w 3009341"/>
              <a:gd name="connsiteY6" fmla="*/ 0 h 2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9341" h="286876">
                <a:moveTo>
                  <a:pt x="123649" y="0"/>
                </a:moveTo>
                <a:lnTo>
                  <a:pt x="2885692" y="0"/>
                </a:lnTo>
                <a:cubicBezTo>
                  <a:pt x="2953981" y="0"/>
                  <a:pt x="3009341" y="55360"/>
                  <a:pt x="3009341" y="123649"/>
                </a:cubicBezTo>
                <a:lnTo>
                  <a:pt x="3009341" y="286876"/>
                </a:lnTo>
                <a:lnTo>
                  <a:pt x="0" y="286876"/>
                </a:lnTo>
                <a:lnTo>
                  <a:pt x="0" y="123649"/>
                </a:lnTo>
                <a:cubicBezTo>
                  <a:pt x="0" y="55360"/>
                  <a:pt x="55360" y="0"/>
                  <a:pt x="123649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58379799-FF05-4BC9-93C7-16B866AE2114}"/>
              </a:ext>
            </a:extLst>
          </p:cNvPr>
          <p:cNvSpPr/>
          <p:nvPr/>
        </p:nvSpPr>
        <p:spPr>
          <a:xfrm>
            <a:off x="74501" y="4844040"/>
            <a:ext cx="1954523" cy="108960"/>
          </a:xfrm>
          <a:custGeom>
            <a:avLst/>
            <a:gdLst>
              <a:gd name="connsiteX0" fmla="*/ 123649 w 3009341"/>
              <a:gd name="connsiteY0" fmla="*/ 0 h 286876"/>
              <a:gd name="connsiteX1" fmla="*/ 2885692 w 3009341"/>
              <a:gd name="connsiteY1" fmla="*/ 0 h 286876"/>
              <a:gd name="connsiteX2" fmla="*/ 3009341 w 3009341"/>
              <a:gd name="connsiteY2" fmla="*/ 123649 h 286876"/>
              <a:gd name="connsiteX3" fmla="*/ 3009341 w 3009341"/>
              <a:gd name="connsiteY3" fmla="*/ 286876 h 286876"/>
              <a:gd name="connsiteX4" fmla="*/ 0 w 3009341"/>
              <a:gd name="connsiteY4" fmla="*/ 286876 h 286876"/>
              <a:gd name="connsiteX5" fmla="*/ 0 w 3009341"/>
              <a:gd name="connsiteY5" fmla="*/ 123649 h 286876"/>
              <a:gd name="connsiteX6" fmla="*/ 123649 w 3009341"/>
              <a:gd name="connsiteY6" fmla="*/ 0 h 2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9341" h="286876">
                <a:moveTo>
                  <a:pt x="123649" y="0"/>
                </a:moveTo>
                <a:lnTo>
                  <a:pt x="2885692" y="0"/>
                </a:lnTo>
                <a:cubicBezTo>
                  <a:pt x="2953981" y="0"/>
                  <a:pt x="3009341" y="55360"/>
                  <a:pt x="3009341" y="123649"/>
                </a:cubicBezTo>
                <a:lnTo>
                  <a:pt x="3009341" y="286876"/>
                </a:lnTo>
                <a:lnTo>
                  <a:pt x="0" y="286876"/>
                </a:lnTo>
                <a:lnTo>
                  <a:pt x="0" y="123649"/>
                </a:lnTo>
                <a:cubicBezTo>
                  <a:pt x="0" y="55360"/>
                  <a:pt x="55360" y="0"/>
                  <a:pt x="123649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C87748C5-6DD7-4065-9841-E132B44E87BA}"/>
              </a:ext>
            </a:extLst>
          </p:cNvPr>
          <p:cNvSpPr/>
          <p:nvPr/>
        </p:nvSpPr>
        <p:spPr>
          <a:xfrm>
            <a:off x="66095" y="2932327"/>
            <a:ext cx="5916831" cy="111756"/>
          </a:xfrm>
          <a:custGeom>
            <a:avLst/>
            <a:gdLst>
              <a:gd name="connsiteX0" fmla="*/ 68020 w 5929247"/>
              <a:gd name="connsiteY0" fmla="*/ 0 h 87969"/>
              <a:gd name="connsiteX1" fmla="*/ 5861227 w 5929247"/>
              <a:gd name="connsiteY1" fmla="*/ 0 h 87969"/>
              <a:gd name="connsiteX2" fmla="*/ 5929247 w 5929247"/>
              <a:gd name="connsiteY2" fmla="*/ 68020 h 87969"/>
              <a:gd name="connsiteX3" fmla="*/ 5929247 w 5929247"/>
              <a:gd name="connsiteY3" fmla="*/ 87969 h 87969"/>
              <a:gd name="connsiteX4" fmla="*/ 0 w 5929247"/>
              <a:gd name="connsiteY4" fmla="*/ 87969 h 87969"/>
              <a:gd name="connsiteX5" fmla="*/ 0 w 5929247"/>
              <a:gd name="connsiteY5" fmla="*/ 68020 h 87969"/>
              <a:gd name="connsiteX6" fmla="*/ 68020 w 5929247"/>
              <a:gd name="connsiteY6" fmla="*/ 0 h 8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9247" h="87969">
                <a:moveTo>
                  <a:pt x="68020" y="0"/>
                </a:moveTo>
                <a:lnTo>
                  <a:pt x="5861227" y="0"/>
                </a:lnTo>
                <a:cubicBezTo>
                  <a:pt x="5898793" y="0"/>
                  <a:pt x="5929247" y="30454"/>
                  <a:pt x="5929247" y="68020"/>
                </a:cubicBezTo>
                <a:lnTo>
                  <a:pt x="5929247" y="87969"/>
                </a:lnTo>
                <a:lnTo>
                  <a:pt x="0" y="87969"/>
                </a:lnTo>
                <a:lnTo>
                  <a:pt x="0" y="68020"/>
                </a:lnTo>
                <a:cubicBezTo>
                  <a:pt x="0" y="30454"/>
                  <a:pt x="30454" y="0"/>
                  <a:pt x="68020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88B2FBDD-26A0-4348-A06F-22271698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" y="3100165"/>
            <a:ext cx="973666" cy="217452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FAC12CD-036E-4EFD-A92E-BD6310852645}"/>
              </a:ext>
            </a:extLst>
          </p:cNvPr>
          <p:cNvSpPr/>
          <p:nvPr/>
        </p:nvSpPr>
        <p:spPr>
          <a:xfrm>
            <a:off x="9192988" y="2928827"/>
            <a:ext cx="2936143" cy="3830426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DF14A53-509A-4726-9F75-55A93F81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3" y="4996751"/>
            <a:ext cx="247005" cy="280688"/>
          </a:xfrm>
          <a:prstGeom prst="rect">
            <a:avLst/>
          </a:prstGeom>
        </p:spPr>
      </p:pic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A5016D26-8500-4D2D-BD8A-CF920602BC52}"/>
              </a:ext>
            </a:extLst>
          </p:cNvPr>
          <p:cNvSpPr/>
          <p:nvPr/>
        </p:nvSpPr>
        <p:spPr>
          <a:xfrm>
            <a:off x="6093697" y="2928827"/>
            <a:ext cx="3008557" cy="3830426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53FF12D5-F880-4CA4-AB3B-4CEC57ED86F3}"/>
              </a:ext>
            </a:extLst>
          </p:cNvPr>
          <p:cNvSpPr/>
          <p:nvPr/>
        </p:nvSpPr>
        <p:spPr>
          <a:xfrm>
            <a:off x="6093696" y="2928827"/>
            <a:ext cx="3008557" cy="111756"/>
          </a:xfrm>
          <a:custGeom>
            <a:avLst/>
            <a:gdLst>
              <a:gd name="connsiteX0" fmla="*/ 68113 w 3008557"/>
              <a:gd name="connsiteY0" fmla="*/ 0 h 99218"/>
              <a:gd name="connsiteX1" fmla="*/ 2940444 w 3008557"/>
              <a:gd name="connsiteY1" fmla="*/ 0 h 99218"/>
              <a:gd name="connsiteX2" fmla="*/ 3008557 w 3008557"/>
              <a:gd name="connsiteY2" fmla="*/ 68113 h 99218"/>
              <a:gd name="connsiteX3" fmla="*/ 3008557 w 3008557"/>
              <a:gd name="connsiteY3" fmla="*/ 99218 h 99218"/>
              <a:gd name="connsiteX4" fmla="*/ 0 w 3008557"/>
              <a:gd name="connsiteY4" fmla="*/ 99218 h 99218"/>
              <a:gd name="connsiteX5" fmla="*/ 0 w 3008557"/>
              <a:gd name="connsiteY5" fmla="*/ 68113 h 99218"/>
              <a:gd name="connsiteX6" fmla="*/ 68113 w 3008557"/>
              <a:gd name="connsiteY6" fmla="*/ 0 h 9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8557" h="99218">
                <a:moveTo>
                  <a:pt x="68113" y="0"/>
                </a:moveTo>
                <a:lnTo>
                  <a:pt x="2940444" y="0"/>
                </a:lnTo>
                <a:cubicBezTo>
                  <a:pt x="2978062" y="0"/>
                  <a:pt x="3008557" y="30495"/>
                  <a:pt x="3008557" y="68113"/>
                </a:cubicBezTo>
                <a:lnTo>
                  <a:pt x="3008557" y="99218"/>
                </a:lnTo>
                <a:lnTo>
                  <a:pt x="0" y="99218"/>
                </a:lnTo>
                <a:lnTo>
                  <a:pt x="0" y="68113"/>
                </a:lnTo>
                <a:cubicBezTo>
                  <a:pt x="0" y="30495"/>
                  <a:pt x="30495" y="0"/>
                  <a:pt x="68113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591F16B4-AF33-41AB-909F-33BF68DA743A}"/>
              </a:ext>
            </a:extLst>
          </p:cNvPr>
          <p:cNvSpPr/>
          <p:nvPr/>
        </p:nvSpPr>
        <p:spPr>
          <a:xfrm>
            <a:off x="9192987" y="2935095"/>
            <a:ext cx="2936143" cy="105487"/>
          </a:xfrm>
          <a:custGeom>
            <a:avLst/>
            <a:gdLst>
              <a:gd name="connsiteX0" fmla="*/ 68113 w 3008557"/>
              <a:gd name="connsiteY0" fmla="*/ 0 h 99218"/>
              <a:gd name="connsiteX1" fmla="*/ 2940444 w 3008557"/>
              <a:gd name="connsiteY1" fmla="*/ 0 h 99218"/>
              <a:gd name="connsiteX2" fmla="*/ 3008557 w 3008557"/>
              <a:gd name="connsiteY2" fmla="*/ 68113 h 99218"/>
              <a:gd name="connsiteX3" fmla="*/ 3008557 w 3008557"/>
              <a:gd name="connsiteY3" fmla="*/ 99218 h 99218"/>
              <a:gd name="connsiteX4" fmla="*/ 0 w 3008557"/>
              <a:gd name="connsiteY4" fmla="*/ 99218 h 99218"/>
              <a:gd name="connsiteX5" fmla="*/ 0 w 3008557"/>
              <a:gd name="connsiteY5" fmla="*/ 68113 h 99218"/>
              <a:gd name="connsiteX6" fmla="*/ 68113 w 3008557"/>
              <a:gd name="connsiteY6" fmla="*/ 0 h 9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8557" h="99218">
                <a:moveTo>
                  <a:pt x="68113" y="0"/>
                </a:moveTo>
                <a:lnTo>
                  <a:pt x="2940444" y="0"/>
                </a:lnTo>
                <a:cubicBezTo>
                  <a:pt x="2978062" y="0"/>
                  <a:pt x="3008557" y="30495"/>
                  <a:pt x="3008557" y="68113"/>
                </a:cubicBezTo>
                <a:lnTo>
                  <a:pt x="3008557" y="99218"/>
                </a:lnTo>
                <a:lnTo>
                  <a:pt x="0" y="99218"/>
                </a:lnTo>
                <a:lnTo>
                  <a:pt x="0" y="68113"/>
                </a:lnTo>
                <a:cubicBezTo>
                  <a:pt x="0" y="30495"/>
                  <a:pt x="30495" y="0"/>
                  <a:pt x="68113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F8F0D466-5F85-4397-8171-A0734B190653}"/>
              </a:ext>
            </a:extLst>
          </p:cNvPr>
          <p:cNvSpPr/>
          <p:nvPr/>
        </p:nvSpPr>
        <p:spPr>
          <a:xfrm>
            <a:off x="66095" y="1019704"/>
            <a:ext cx="5916831" cy="1811844"/>
          </a:xfrm>
          <a:prstGeom prst="roundRect">
            <a:avLst>
              <a:gd name="adj" fmla="val 332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DB3F020-1571-424E-BE13-011EB7E3DC57}"/>
              </a:ext>
            </a:extLst>
          </p:cNvPr>
          <p:cNvSpPr/>
          <p:nvPr/>
        </p:nvSpPr>
        <p:spPr>
          <a:xfrm>
            <a:off x="66095" y="1019703"/>
            <a:ext cx="5916831" cy="111756"/>
          </a:xfrm>
          <a:custGeom>
            <a:avLst/>
            <a:gdLst>
              <a:gd name="connsiteX0" fmla="*/ 68020 w 5929247"/>
              <a:gd name="connsiteY0" fmla="*/ 0 h 87969"/>
              <a:gd name="connsiteX1" fmla="*/ 5861227 w 5929247"/>
              <a:gd name="connsiteY1" fmla="*/ 0 h 87969"/>
              <a:gd name="connsiteX2" fmla="*/ 5929247 w 5929247"/>
              <a:gd name="connsiteY2" fmla="*/ 68020 h 87969"/>
              <a:gd name="connsiteX3" fmla="*/ 5929247 w 5929247"/>
              <a:gd name="connsiteY3" fmla="*/ 87969 h 87969"/>
              <a:gd name="connsiteX4" fmla="*/ 0 w 5929247"/>
              <a:gd name="connsiteY4" fmla="*/ 87969 h 87969"/>
              <a:gd name="connsiteX5" fmla="*/ 0 w 5929247"/>
              <a:gd name="connsiteY5" fmla="*/ 68020 h 87969"/>
              <a:gd name="connsiteX6" fmla="*/ 68020 w 5929247"/>
              <a:gd name="connsiteY6" fmla="*/ 0 h 8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9247" h="87969">
                <a:moveTo>
                  <a:pt x="68020" y="0"/>
                </a:moveTo>
                <a:lnTo>
                  <a:pt x="5861227" y="0"/>
                </a:lnTo>
                <a:cubicBezTo>
                  <a:pt x="5898793" y="0"/>
                  <a:pt x="5929247" y="30454"/>
                  <a:pt x="5929247" y="68020"/>
                </a:cubicBezTo>
                <a:lnTo>
                  <a:pt x="5929247" y="87969"/>
                </a:lnTo>
                <a:lnTo>
                  <a:pt x="0" y="87969"/>
                </a:lnTo>
                <a:lnTo>
                  <a:pt x="0" y="68020"/>
                </a:lnTo>
                <a:cubicBezTo>
                  <a:pt x="0" y="30454"/>
                  <a:pt x="30454" y="0"/>
                  <a:pt x="68020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2290D4A-96EA-436D-8A18-CEE52B0F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" y="1187540"/>
            <a:ext cx="973666" cy="217452"/>
          </a:xfrm>
          <a:prstGeom prst="rect">
            <a:avLst/>
          </a:prstGeom>
        </p:spPr>
      </p:pic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5E65371-398A-40C3-B7A9-47C37260DEF0}"/>
              </a:ext>
            </a:extLst>
          </p:cNvPr>
          <p:cNvSpPr/>
          <p:nvPr/>
        </p:nvSpPr>
        <p:spPr>
          <a:xfrm>
            <a:off x="6102851" y="1024468"/>
            <a:ext cx="3008557" cy="1805612"/>
          </a:xfrm>
          <a:prstGeom prst="roundRect">
            <a:avLst>
              <a:gd name="adj" fmla="val 556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9DAF600D-219E-405B-9AFD-6132A3EE6600}"/>
              </a:ext>
            </a:extLst>
          </p:cNvPr>
          <p:cNvSpPr/>
          <p:nvPr/>
        </p:nvSpPr>
        <p:spPr>
          <a:xfrm>
            <a:off x="6102851" y="1019702"/>
            <a:ext cx="3011299" cy="131071"/>
          </a:xfrm>
          <a:custGeom>
            <a:avLst/>
            <a:gdLst>
              <a:gd name="connsiteX0" fmla="*/ 69702 w 1422578"/>
              <a:gd name="connsiteY0" fmla="*/ 0 h 76232"/>
              <a:gd name="connsiteX1" fmla="*/ 1352876 w 1422578"/>
              <a:gd name="connsiteY1" fmla="*/ 0 h 76232"/>
              <a:gd name="connsiteX2" fmla="*/ 1422578 w 1422578"/>
              <a:gd name="connsiteY2" fmla="*/ 69702 h 76232"/>
              <a:gd name="connsiteX3" fmla="*/ 1422578 w 1422578"/>
              <a:gd name="connsiteY3" fmla="*/ 76232 h 76232"/>
              <a:gd name="connsiteX4" fmla="*/ 0 w 1422578"/>
              <a:gd name="connsiteY4" fmla="*/ 76232 h 76232"/>
              <a:gd name="connsiteX5" fmla="*/ 0 w 1422578"/>
              <a:gd name="connsiteY5" fmla="*/ 69702 h 76232"/>
              <a:gd name="connsiteX6" fmla="*/ 69702 w 1422578"/>
              <a:gd name="connsiteY6" fmla="*/ 0 h 7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578" h="76232">
                <a:moveTo>
                  <a:pt x="69702" y="0"/>
                </a:moveTo>
                <a:lnTo>
                  <a:pt x="1352876" y="0"/>
                </a:lnTo>
                <a:cubicBezTo>
                  <a:pt x="1391371" y="0"/>
                  <a:pt x="1422578" y="31207"/>
                  <a:pt x="1422578" y="69702"/>
                </a:cubicBezTo>
                <a:lnTo>
                  <a:pt x="1422578" y="76232"/>
                </a:lnTo>
                <a:lnTo>
                  <a:pt x="0" y="76232"/>
                </a:lnTo>
                <a:lnTo>
                  <a:pt x="0" y="69702"/>
                </a:lnTo>
                <a:cubicBezTo>
                  <a:pt x="0" y="31207"/>
                  <a:pt x="31207" y="0"/>
                  <a:pt x="69702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91AF1F11-D600-43C0-B719-0A4EB19C6D78}"/>
              </a:ext>
            </a:extLst>
          </p:cNvPr>
          <p:cNvSpPr/>
          <p:nvPr/>
        </p:nvSpPr>
        <p:spPr>
          <a:xfrm>
            <a:off x="9231333" y="1024468"/>
            <a:ext cx="2844913" cy="1805612"/>
          </a:xfrm>
          <a:prstGeom prst="roundRect">
            <a:avLst>
              <a:gd name="adj" fmla="val 556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BBB4A64E-4B3C-4591-BD12-C3F7330C28B1}"/>
              </a:ext>
            </a:extLst>
          </p:cNvPr>
          <p:cNvSpPr/>
          <p:nvPr/>
        </p:nvSpPr>
        <p:spPr>
          <a:xfrm>
            <a:off x="9231482" y="1019702"/>
            <a:ext cx="2847506" cy="131071"/>
          </a:xfrm>
          <a:custGeom>
            <a:avLst/>
            <a:gdLst>
              <a:gd name="connsiteX0" fmla="*/ 69702 w 1422578"/>
              <a:gd name="connsiteY0" fmla="*/ 0 h 76232"/>
              <a:gd name="connsiteX1" fmla="*/ 1352876 w 1422578"/>
              <a:gd name="connsiteY1" fmla="*/ 0 h 76232"/>
              <a:gd name="connsiteX2" fmla="*/ 1422578 w 1422578"/>
              <a:gd name="connsiteY2" fmla="*/ 69702 h 76232"/>
              <a:gd name="connsiteX3" fmla="*/ 1422578 w 1422578"/>
              <a:gd name="connsiteY3" fmla="*/ 76232 h 76232"/>
              <a:gd name="connsiteX4" fmla="*/ 0 w 1422578"/>
              <a:gd name="connsiteY4" fmla="*/ 76232 h 76232"/>
              <a:gd name="connsiteX5" fmla="*/ 0 w 1422578"/>
              <a:gd name="connsiteY5" fmla="*/ 69702 h 76232"/>
              <a:gd name="connsiteX6" fmla="*/ 69702 w 1422578"/>
              <a:gd name="connsiteY6" fmla="*/ 0 h 7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578" h="76232">
                <a:moveTo>
                  <a:pt x="69702" y="0"/>
                </a:moveTo>
                <a:lnTo>
                  <a:pt x="1352876" y="0"/>
                </a:lnTo>
                <a:cubicBezTo>
                  <a:pt x="1391371" y="0"/>
                  <a:pt x="1422578" y="31207"/>
                  <a:pt x="1422578" y="69702"/>
                </a:cubicBezTo>
                <a:lnTo>
                  <a:pt x="1422578" y="76232"/>
                </a:lnTo>
                <a:lnTo>
                  <a:pt x="0" y="76232"/>
                </a:lnTo>
                <a:lnTo>
                  <a:pt x="0" y="69702"/>
                </a:lnTo>
                <a:cubicBezTo>
                  <a:pt x="0" y="31207"/>
                  <a:pt x="31207" y="0"/>
                  <a:pt x="69702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EA84683A-C9CA-4332-870B-8387321A0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82" y="1204794"/>
            <a:ext cx="321231" cy="314806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A8CD3A7E-01FD-4270-8B8F-5B457DAEC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48" y="1204794"/>
            <a:ext cx="253739" cy="22988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E07B3D9-6CC6-4003-B1DF-BE8CAD05C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7" y="324685"/>
            <a:ext cx="436838" cy="4235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C54428E-BE3B-4074-B261-5D9208769E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96" y="3108152"/>
            <a:ext cx="252869" cy="25286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EC6EE12-1232-414A-8DB8-129560A4F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51" y="3108152"/>
            <a:ext cx="394202" cy="23914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E3CE29E-8210-4C40-A388-83127557BF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" y="4996752"/>
            <a:ext cx="346871" cy="2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5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AD63AB-38DF-4532-9A74-CDE096D8CB4D}"/>
              </a:ext>
            </a:extLst>
          </p:cNvPr>
          <p:cNvSpPr/>
          <p:nvPr/>
        </p:nvSpPr>
        <p:spPr>
          <a:xfrm>
            <a:off x="-27865" y="0"/>
            <a:ext cx="122198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16F1E2BD-A624-49BD-92CD-216DA5A34DA4}"/>
              </a:ext>
            </a:extLst>
          </p:cNvPr>
          <p:cNvSpPr/>
          <p:nvPr/>
        </p:nvSpPr>
        <p:spPr>
          <a:xfrm>
            <a:off x="66096" y="144570"/>
            <a:ext cx="12043122" cy="793596"/>
          </a:xfrm>
          <a:prstGeom prst="roundRect">
            <a:avLst>
              <a:gd name="adj" fmla="val 24599"/>
            </a:avLst>
          </a:pr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D3F2AD-820F-4DB8-9834-072370048275}"/>
              </a:ext>
            </a:extLst>
          </p:cNvPr>
          <p:cNvSpPr/>
          <p:nvPr/>
        </p:nvSpPr>
        <p:spPr>
          <a:xfrm>
            <a:off x="74501" y="4844041"/>
            <a:ext cx="1954524" cy="1925989"/>
          </a:xfrm>
          <a:prstGeom prst="roundRect">
            <a:avLst>
              <a:gd name="adj" fmla="val 556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7D80DAE-B08A-44AA-9991-E2DDAE677BC7}"/>
              </a:ext>
            </a:extLst>
          </p:cNvPr>
          <p:cNvSpPr/>
          <p:nvPr/>
        </p:nvSpPr>
        <p:spPr>
          <a:xfrm>
            <a:off x="66095" y="2932328"/>
            <a:ext cx="5916831" cy="1811844"/>
          </a:xfrm>
          <a:prstGeom prst="roundRect">
            <a:avLst>
              <a:gd name="adj" fmla="val 332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823CFF6-F7F1-4A0E-878E-AFDA1418B9AA}"/>
              </a:ext>
            </a:extLst>
          </p:cNvPr>
          <p:cNvSpPr/>
          <p:nvPr/>
        </p:nvSpPr>
        <p:spPr>
          <a:xfrm>
            <a:off x="2119759" y="4844041"/>
            <a:ext cx="3863165" cy="1925989"/>
          </a:xfrm>
          <a:prstGeom prst="roundRect">
            <a:avLst>
              <a:gd name="adj" fmla="val 332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3272B75D-E203-4769-8737-0CDD265808BE}"/>
              </a:ext>
            </a:extLst>
          </p:cNvPr>
          <p:cNvSpPr/>
          <p:nvPr/>
        </p:nvSpPr>
        <p:spPr>
          <a:xfrm>
            <a:off x="2116600" y="4844040"/>
            <a:ext cx="3863165" cy="108960"/>
          </a:xfrm>
          <a:custGeom>
            <a:avLst/>
            <a:gdLst>
              <a:gd name="connsiteX0" fmla="*/ 123649 w 3009341"/>
              <a:gd name="connsiteY0" fmla="*/ 0 h 286876"/>
              <a:gd name="connsiteX1" fmla="*/ 2885692 w 3009341"/>
              <a:gd name="connsiteY1" fmla="*/ 0 h 286876"/>
              <a:gd name="connsiteX2" fmla="*/ 3009341 w 3009341"/>
              <a:gd name="connsiteY2" fmla="*/ 123649 h 286876"/>
              <a:gd name="connsiteX3" fmla="*/ 3009341 w 3009341"/>
              <a:gd name="connsiteY3" fmla="*/ 286876 h 286876"/>
              <a:gd name="connsiteX4" fmla="*/ 0 w 3009341"/>
              <a:gd name="connsiteY4" fmla="*/ 286876 h 286876"/>
              <a:gd name="connsiteX5" fmla="*/ 0 w 3009341"/>
              <a:gd name="connsiteY5" fmla="*/ 123649 h 286876"/>
              <a:gd name="connsiteX6" fmla="*/ 123649 w 3009341"/>
              <a:gd name="connsiteY6" fmla="*/ 0 h 2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9341" h="286876">
                <a:moveTo>
                  <a:pt x="123649" y="0"/>
                </a:moveTo>
                <a:lnTo>
                  <a:pt x="2885692" y="0"/>
                </a:lnTo>
                <a:cubicBezTo>
                  <a:pt x="2953981" y="0"/>
                  <a:pt x="3009341" y="55360"/>
                  <a:pt x="3009341" y="123649"/>
                </a:cubicBezTo>
                <a:lnTo>
                  <a:pt x="3009341" y="286876"/>
                </a:lnTo>
                <a:lnTo>
                  <a:pt x="0" y="286876"/>
                </a:lnTo>
                <a:lnTo>
                  <a:pt x="0" y="123649"/>
                </a:lnTo>
                <a:cubicBezTo>
                  <a:pt x="0" y="55360"/>
                  <a:pt x="55360" y="0"/>
                  <a:pt x="123649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58379799-FF05-4BC9-93C7-16B866AE2114}"/>
              </a:ext>
            </a:extLst>
          </p:cNvPr>
          <p:cNvSpPr/>
          <p:nvPr/>
        </p:nvSpPr>
        <p:spPr>
          <a:xfrm>
            <a:off x="74501" y="4844040"/>
            <a:ext cx="1954523" cy="108960"/>
          </a:xfrm>
          <a:custGeom>
            <a:avLst/>
            <a:gdLst>
              <a:gd name="connsiteX0" fmla="*/ 123649 w 3009341"/>
              <a:gd name="connsiteY0" fmla="*/ 0 h 286876"/>
              <a:gd name="connsiteX1" fmla="*/ 2885692 w 3009341"/>
              <a:gd name="connsiteY1" fmla="*/ 0 h 286876"/>
              <a:gd name="connsiteX2" fmla="*/ 3009341 w 3009341"/>
              <a:gd name="connsiteY2" fmla="*/ 123649 h 286876"/>
              <a:gd name="connsiteX3" fmla="*/ 3009341 w 3009341"/>
              <a:gd name="connsiteY3" fmla="*/ 286876 h 286876"/>
              <a:gd name="connsiteX4" fmla="*/ 0 w 3009341"/>
              <a:gd name="connsiteY4" fmla="*/ 286876 h 286876"/>
              <a:gd name="connsiteX5" fmla="*/ 0 w 3009341"/>
              <a:gd name="connsiteY5" fmla="*/ 123649 h 286876"/>
              <a:gd name="connsiteX6" fmla="*/ 123649 w 3009341"/>
              <a:gd name="connsiteY6" fmla="*/ 0 h 2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9341" h="286876">
                <a:moveTo>
                  <a:pt x="123649" y="0"/>
                </a:moveTo>
                <a:lnTo>
                  <a:pt x="2885692" y="0"/>
                </a:lnTo>
                <a:cubicBezTo>
                  <a:pt x="2953981" y="0"/>
                  <a:pt x="3009341" y="55360"/>
                  <a:pt x="3009341" y="123649"/>
                </a:cubicBezTo>
                <a:lnTo>
                  <a:pt x="3009341" y="286876"/>
                </a:lnTo>
                <a:lnTo>
                  <a:pt x="0" y="286876"/>
                </a:lnTo>
                <a:lnTo>
                  <a:pt x="0" y="123649"/>
                </a:lnTo>
                <a:cubicBezTo>
                  <a:pt x="0" y="55360"/>
                  <a:pt x="55360" y="0"/>
                  <a:pt x="123649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C87748C5-6DD7-4065-9841-E132B44E87BA}"/>
              </a:ext>
            </a:extLst>
          </p:cNvPr>
          <p:cNvSpPr/>
          <p:nvPr/>
        </p:nvSpPr>
        <p:spPr>
          <a:xfrm>
            <a:off x="66095" y="2932327"/>
            <a:ext cx="5916831" cy="111756"/>
          </a:xfrm>
          <a:custGeom>
            <a:avLst/>
            <a:gdLst>
              <a:gd name="connsiteX0" fmla="*/ 68020 w 5929247"/>
              <a:gd name="connsiteY0" fmla="*/ 0 h 87969"/>
              <a:gd name="connsiteX1" fmla="*/ 5861227 w 5929247"/>
              <a:gd name="connsiteY1" fmla="*/ 0 h 87969"/>
              <a:gd name="connsiteX2" fmla="*/ 5929247 w 5929247"/>
              <a:gd name="connsiteY2" fmla="*/ 68020 h 87969"/>
              <a:gd name="connsiteX3" fmla="*/ 5929247 w 5929247"/>
              <a:gd name="connsiteY3" fmla="*/ 87969 h 87969"/>
              <a:gd name="connsiteX4" fmla="*/ 0 w 5929247"/>
              <a:gd name="connsiteY4" fmla="*/ 87969 h 87969"/>
              <a:gd name="connsiteX5" fmla="*/ 0 w 5929247"/>
              <a:gd name="connsiteY5" fmla="*/ 68020 h 87969"/>
              <a:gd name="connsiteX6" fmla="*/ 68020 w 5929247"/>
              <a:gd name="connsiteY6" fmla="*/ 0 h 8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9247" h="87969">
                <a:moveTo>
                  <a:pt x="68020" y="0"/>
                </a:moveTo>
                <a:lnTo>
                  <a:pt x="5861227" y="0"/>
                </a:lnTo>
                <a:cubicBezTo>
                  <a:pt x="5898793" y="0"/>
                  <a:pt x="5929247" y="30454"/>
                  <a:pt x="5929247" y="68020"/>
                </a:cubicBezTo>
                <a:lnTo>
                  <a:pt x="5929247" y="87969"/>
                </a:lnTo>
                <a:lnTo>
                  <a:pt x="0" y="87969"/>
                </a:lnTo>
                <a:lnTo>
                  <a:pt x="0" y="68020"/>
                </a:lnTo>
                <a:cubicBezTo>
                  <a:pt x="0" y="30454"/>
                  <a:pt x="30454" y="0"/>
                  <a:pt x="68020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FAC12CD-036E-4EFD-A92E-BD6310852645}"/>
              </a:ext>
            </a:extLst>
          </p:cNvPr>
          <p:cNvSpPr/>
          <p:nvPr/>
        </p:nvSpPr>
        <p:spPr>
          <a:xfrm>
            <a:off x="9192988" y="2928827"/>
            <a:ext cx="2936143" cy="3830426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E7680C1-674E-48EF-A6B2-3C57943C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96" y="3108152"/>
            <a:ext cx="252869" cy="252869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0DF14A53-509A-4726-9F75-55A93F81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3" y="4996751"/>
            <a:ext cx="247005" cy="280688"/>
          </a:xfrm>
          <a:prstGeom prst="rect">
            <a:avLst/>
          </a:prstGeom>
        </p:spPr>
      </p:pic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A5016D26-8500-4D2D-BD8A-CF920602BC52}"/>
              </a:ext>
            </a:extLst>
          </p:cNvPr>
          <p:cNvSpPr/>
          <p:nvPr/>
        </p:nvSpPr>
        <p:spPr>
          <a:xfrm>
            <a:off x="6093697" y="2928827"/>
            <a:ext cx="3008557" cy="3830426"/>
          </a:xfrm>
          <a:prstGeom prst="roundRect">
            <a:avLst>
              <a:gd name="adj" fmla="val 1821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53FF12D5-F880-4CA4-AB3B-4CEC57ED86F3}"/>
              </a:ext>
            </a:extLst>
          </p:cNvPr>
          <p:cNvSpPr/>
          <p:nvPr/>
        </p:nvSpPr>
        <p:spPr>
          <a:xfrm>
            <a:off x="6093696" y="2928827"/>
            <a:ext cx="3008557" cy="111756"/>
          </a:xfrm>
          <a:custGeom>
            <a:avLst/>
            <a:gdLst>
              <a:gd name="connsiteX0" fmla="*/ 68113 w 3008557"/>
              <a:gd name="connsiteY0" fmla="*/ 0 h 99218"/>
              <a:gd name="connsiteX1" fmla="*/ 2940444 w 3008557"/>
              <a:gd name="connsiteY1" fmla="*/ 0 h 99218"/>
              <a:gd name="connsiteX2" fmla="*/ 3008557 w 3008557"/>
              <a:gd name="connsiteY2" fmla="*/ 68113 h 99218"/>
              <a:gd name="connsiteX3" fmla="*/ 3008557 w 3008557"/>
              <a:gd name="connsiteY3" fmla="*/ 99218 h 99218"/>
              <a:gd name="connsiteX4" fmla="*/ 0 w 3008557"/>
              <a:gd name="connsiteY4" fmla="*/ 99218 h 99218"/>
              <a:gd name="connsiteX5" fmla="*/ 0 w 3008557"/>
              <a:gd name="connsiteY5" fmla="*/ 68113 h 99218"/>
              <a:gd name="connsiteX6" fmla="*/ 68113 w 3008557"/>
              <a:gd name="connsiteY6" fmla="*/ 0 h 9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8557" h="99218">
                <a:moveTo>
                  <a:pt x="68113" y="0"/>
                </a:moveTo>
                <a:lnTo>
                  <a:pt x="2940444" y="0"/>
                </a:lnTo>
                <a:cubicBezTo>
                  <a:pt x="2978062" y="0"/>
                  <a:pt x="3008557" y="30495"/>
                  <a:pt x="3008557" y="68113"/>
                </a:cubicBezTo>
                <a:lnTo>
                  <a:pt x="3008557" y="99218"/>
                </a:lnTo>
                <a:lnTo>
                  <a:pt x="0" y="99218"/>
                </a:lnTo>
                <a:lnTo>
                  <a:pt x="0" y="68113"/>
                </a:lnTo>
                <a:cubicBezTo>
                  <a:pt x="0" y="30495"/>
                  <a:pt x="30495" y="0"/>
                  <a:pt x="68113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3" name="Imagem 62">
            <a:extLst>
              <a:ext uri="{FF2B5EF4-FFF2-40B4-BE49-F238E27FC236}">
                <a16:creationId xmlns:a16="http://schemas.microsoft.com/office/drawing/2014/main" id="{B55C2092-AA7F-4D42-8A90-1AC289416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51" y="3108152"/>
            <a:ext cx="394202" cy="239149"/>
          </a:xfrm>
          <a:prstGeom prst="rect">
            <a:avLst/>
          </a:prstGeom>
        </p:spPr>
      </p:pic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591F16B4-AF33-41AB-909F-33BF68DA743A}"/>
              </a:ext>
            </a:extLst>
          </p:cNvPr>
          <p:cNvSpPr/>
          <p:nvPr/>
        </p:nvSpPr>
        <p:spPr>
          <a:xfrm>
            <a:off x="9192987" y="2935095"/>
            <a:ext cx="2936143" cy="105487"/>
          </a:xfrm>
          <a:custGeom>
            <a:avLst/>
            <a:gdLst>
              <a:gd name="connsiteX0" fmla="*/ 68113 w 3008557"/>
              <a:gd name="connsiteY0" fmla="*/ 0 h 99218"/>
              <a:gd name="connsiteX1" fmla="*/ 2940444 w 3008557"/>
              <a:gd name="connsiteY1" fmla="*/ 0 h 99218"/>
              <a:gd name="connsiteX2" fmla="*/ 3008557 w 3008557"/>
              <a:gd name="connsiteY2" fmla="*/ 68113 h 99218"/>
              <a:gd name="connsiteX3" fmla="*/ 3008557 w 3008557"/>
              <a:gd name="connsiteY3" fmla="*/ 99218 h 99218"/>
              <a:gd name="connsiteX4" fmla="*/ 0 w 3008557"/>
              <a:gd name="connsiteY4" fmla="*/ 99218 h 99218"/>
              <a:gd name="connsiteX5" fmla="*/ 0 w 3008557"/>
              <a:gd name="connsiteY5" fmla="*/ 68113 h 99218"/>
              <a:gd name="connsiteX6" fmla="*/ 68113 w 3008557"/>
              <a:gd name="connsiteY6" fmla="*/ 0 h 9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8557" h="99218">
                <a:moveTo>
                  <a:pt x="68113" y="0"/>
                </a:moveTo>
                <a:lnTo>
                  <a:pt x="2940444" y="0"/>
                </a:lnTo>
                <a:cubicBezTo>
                  <a:pt x="2978062" y="0"/>
                  <a:pt x="3008557" y="30495"/>
                  <a:pt x="3008557" y="68113"/>
                </a:cubicBezTo>
                <a:lnTo>
                  <a:pt x="3008557" y="99218"/>
                </a:lnTo>
                <a:lnTo>
                  <a:pt x="0" y="99218"/>
                </a:lnTo>
                <a:lnTo>
                  <a:pt x="0" y="68113"/>
                </a:lnTo>
                <a:cubicBezTo>
                  <a:pt x="0" y="30495"/>
                  <a:pt x="30495" y="0"/>
                  <a:pt x="68113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EBE92151-97EE-4DAC-8B3A-2BD01FF6B2A3}"/>
              </a:ext>
            </a:extLst>
          </p:cNvPr>
          <p:cNvSpPr/>
          <p:nvPr/>
        </p:nvSpPr>
        <p:spPr>
          <a:xfrm>
            <a:off x="6102851" y="1069576"/>
            <a:ext cx="4184149" cy="1760503"/>
          </a:xfrm>
          <a:prstGeom prst="roundRect">
            <a:avLst>
              <a:gd name="adj" fmla="val 7707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5F3AA4A9-C287-4CB2-A1F6-D99F2BF84386}"/>
              </a:ext>
            </a:extLst>
          </p:cNvPr>
          <p:cNvSpPr/>
          <p:nvPr/>
        </p:nvSpPr>
        <p:spPr>
          <a:xfrm>
            <a:off x="81331" y="1729310"/>
            <a:ext cx="2936157" cy="1103148"/>
          </a:xfrm>
          <a:prstGeom prst="roundRect">
            <a:avLst>
              <a:gd name="adj" fmla="val 14185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29A6B762-1C91-4DFF-B4FC-865AF2B53025}"/>
              </a:ext>
            </a:extLst>
          </p:cNvPr>
          <p:cNvSpPr/>
          <p:nvPr/>
        </p:nvSpPr>
        <p:spPr>
          <a:xfrm>
            <a:off x="1466846" y="1076029"/>
            <a:ext cx="4524485" cy="516310"/>
          </a:xfrm>
          <a:prstGeom prst="roundRect">
            <a:avLst>
              <a:gd name="adj" fmla="val 20605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758B4BF3-52CC-43A5-9D3F-8725B485FA00}"/>
              </a:ext>
            </a:extLst>
          </p:cNvPr>
          <p:cNvSpPr/>
          <p:nvPr/>
        </p:nvSpPr>
        <p:spPr>
          <a:xfrm>
            <a:off x="81332" y="1724545"/>
            <a:ext cx="2936156" cy="121400"/>
          </a:xfrm>
          <a:custGeom>
            <a:avLst/>
            <a:gdLst>
              <a:gd name="connsiteX0" fmla="*/ 69702 w 1422578"/>
              <a:gd name="connsiteY0" fmla="*/ 0 h 76232"/>
              <a:gd name="connsiteX1" fmla="*/ 1352876 w 1422578"/>
              <a:gd name="connsiteY1" fmla="*/ 0 h 76232"/>
              <a:gd name="connsiteX2" fmla="*/ 1422578 w 1422578"/>
              <a:gd name="connsiteY2" fmla="*/ 69702 h 76232"/>
              <a:gd name="connsiteX3" fmla="*/ 1422578 w 1422578"/>
              <a:gd name="connsiteY3" fmla="*/ 76232 h 76232"/>
              <a:gd name="connsiteX4" fmla="*/ 0 w 1422578"/>
              <a:gd name="connsiteY4" fmla="*/ 76232 h 76232"/>
              <a:gd name="connsiteX5" fmla="*/ 0 w 1422578"/>
              <a:gd name="connsiteY5" fmla="*/ 69702 h 76232"/>
              <a:gd name="connsiteX6" fmla="*/ 69702 w 1422578"/>
              <a:gd name="connsiteY6" fmla="*/ 0 h 7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578" h="76232">
                <a:moveTo>
                  <a:pt x="69702" y="0"/>
                </a:moveTo>
                <a:lnTo>
                  <a:pt x="1352876" y="0"/>
                </a:lnTo>
                <a:cubicBezTo>
                  <a:pt x="1391371" y="0"/>
                  <a:pt x="1422578" y="31207"/>
                  <a:pt x="1422578" y="69702"/>
                </a:cubicBezTo>
                <a:lnTo>
                  <a:pt x="1422578" y="76232"/>
                </a:lnTo>
                <a:lnTo>
                  <a:pt x="0" y="76232"/>
                </a:lnTo>
                <a:lnTo>
                  <a:pt x="0" y="69702"/>
                </a:lnTo>
                <a:cubicBezTo>
                  <a:pt x="0" y="31207"/>
                  <a:pt x="31207" y="0"/>
                  <a:pt x="69702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F5BE8FA-82DA-4E5E-B16E-E9E2862C075F}"/>
              </a:ext>
            </a:extLst>
          </p:cNvPr>
          <p:cNvSpPr/>
          <p:nvPr/>
        </p:nvSpPr>
        <p:spPr>
          <a:xfrm>
            <a:off x="3073407" y="1729310"/>
            <a:ext cx="2909518" cy="1103148"/>
          </a:xfrm>
          <a:prstGeom prst="roundRect">
            <a:avLst>
              <a:gd name="adj" fmla="val 14185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DFDF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C0121E5C-F329-4166-9B3C-E16E0E3A9301}"/>
              </a:ext>
            </a:extLst>
          </p:cNvPr>
          <p:cNvSpPr/>
          <p:nvPr/>
        </p:nvSpPr>
        <p:spPr>
          <a:xfrm>
            <a:off x="3073407" y="1724545"/>
            <a:ext cx="2909517" cy="121400"/>
          </a:xfrm>
          <a:custGeom>
            <a:avLst/>
            <a:gdLst>
              <a:gd name="connsiteX0" fmla="*/ 69702 w 1422578"/>
              <a:gd name="connsiteY0" fmla="*/ 0 h 76232"/>
              <a:gd name="connsiteX1" fmla="*/ 1352876 w 1422578"/>
              <a:gd name="connsiteY1" fmla="*/ 0 h 76232"/>
              <a:gd name="connsiteX2" fmla="*/ 1422578 w 1422578"/>
              <a:gd name="connsiteY2" fmla="*/ 69702 h 76232"/>
              <a:gd name="connsiteX3" fmla="*/ 1422578 w 1422578"/>
              <a:gd name="connsiteY3" fmla="*/ 76232 h 76232"/>
              <a:gd name="connsiteX4" fmla="*/ 0 w 1422578"/>
              <a:gd name="connsiteY4" fmla="*/ 76232 h 76232"/>
              <a:gd name="connsiteX5" fmla="*/ 0 w 1422578"/>
              <a:gd name="connsiteY5" fmla="*/ 69702 h 76232"/>
              <a:gd name="connsiteX6" fmla="*/ 69702 w 1422578"/>
              <a:gd name="connsiteY6" fmla="*/ 0 h 7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578" h="76232">
                <a:moveTo>
                  <a:pt x="69702" y="0"/>
                </a:moveTo>
                <a:lnTo>
                  <a:pt x="1352876" y="0"/>
                </a:lnTo>
                <a:cubicBezTo>
                  <a:pt x="1391371" y="0"/>
                  <a:pt x="1422578" y="31207"/>
                  <a:pt x="1422578" y="69702"/>
                </a:cubicBezTo>
                <a:lnTo>
                  <a:pt x="1422578" y="76232"/>
                </a:lnTo>
                <a:lnTo>
                  <a:pt x="0" y="76232"/>
                </a:lnTo>
                <a:lnTo>
                  <a:pt x="0" y="69702"/>
                </a:lnTo>
                <a:cubicBezTo>
                  <a:pt x="0" y="31207"/>
                  <a:pt x="31207" y="0"/>
                  <a:pt x="69702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6BE04E7D-82F1-47E3-8A22-4DB95F42A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3" y="1894787"/>
            <a:ext cx="292388" cy="264899"/>
          </a:xfrm>
          <a:prstGeom prst="rect">
            <a:avLst/>
          </a:prstGeom>
        </p:spPr>
      </p:pic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9B8CED2C-D4EB-4702-BDD3-D365409DF292}"/>
              </a:ext>
            </a:extLst>
          </p:cNvPr>
          <p:cNvSpPr/>
          <p:nvPr/>
        </p:nvSpPr>
        <p:spPr>
          <a:xfrm>
            <a:off x="6102851" y="1069577"/>
            <a:ext cx="4193304" cy="137863"/>
          </a:xfrm>
          <a:custGeom>
            <a:avLst/>
            <a:gdLst>
              <a:gd name="connsiteX0" fmla="*/ 134674 w 4193304"/>
              <a:gd name="connsiteY0" fmla="*/ 0 h 137863"/>
              <a:gd name="connsiteX1" fmla="*/ 4058630 w 4193304"/>
              <a:gd name="connsiteY1" fmla="*/ 0 h 137863"/>
              <a:gd name="connsiteX2" fmla="*/ 4193304 w 4193304"/>
              <a:gd name="connsiteY2" fmla="*/ 134674 h 137863"/>
              <a:gd name="connsiteX3" fmla="*/ 4193304 w 4193304"/>
              <a:gd name="connsiteY3" fmla="*/ 137863 h 137863"/>
              <a:gd name="connsiteX4" fmla="*/ 0 w 4193304"/>
              <a:gd name="connsiteY4" fmla="*/ 137863 h 137863"/>
              <a:gd name="connsiteX5" fmla="*/ 0 w 4193304"/>
              <a:gd name="connsiteY5" fmla="*/ 134674 h 137863"/>
              <a:gd name="connsiteX6" fmla="*/ 134674 w 4193304"/>
              <a:gd name="connsiteY6" fmla="*/ 0 h 13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3304" h="137863">
                <a:moveTo>
                  <a:pt x="134674" y="0"/>
                </a:moveTo>
                <a:lnTo>
                  <a:pt x="4058630" y="0"/>
                </a:lnTo>
                <a:cubicBezTo>
                  <a:pt x="4133008" y="0"/>
                  <a:pt x="4193304" y="60296"/>
                  <a:pt x="4193304" y="134674"/>
                </a:cubicBezTo>
                <a:lnTo>
                  <a:pt x="4193304" y="137863"/>
                </a:lnTo>
                <a:lnTo>
                  <a:pt x="0" y="137863"/>
                </a:lnTo>
                <a:lnTo>
                  <a:pt x="0" y="134674"/>
                </a:lnTo>
                <a:cubicBezTo>
                  <a:pt x="0" y="60296"/>
                  <a:pt x="60296" y="0"/>
                  <a:pt x="134674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403E8C"/>
              </a:gs>
              <a:gs pos="100000">
                <a:srgbClr val="E5B2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3BB9D3-7C26-4E42-989B-C4DC19AFE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34" y="1907579"/>
            <a:ext cx="375729" cy="39829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46A759CC-D69C-434C-8807-D3A74A087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22" y="1313790"/>
            <a:ext cx="297991" cy="31589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79FE63E-6023-4E71-8068-4C7D1614C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57" y="1240639"/>
            <a:ext cx="200259" cy="1814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AF48CBF-ED28-4C50-B19B-FB364D6FA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30" y="1865380"/>
            <a:ext cx="186069" cy="21387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104BA21-7390-4808-9641-A9A143506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" y="1196863"/>
            <a:ext cx="330488" cy="321675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13B8B81F-B402-42AE-BC9D-D6C61346ED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7" y="324685"/>
            <a:ext cx="436838" cy="42357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7F49970-90CD-4AF1-8B9D-01C6D425AF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" y="3100165"/>
            <a:ext cx="973666" cy="217452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B806C90-1021-466D-A608-16D8660EAE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" y="4996752"/>
            <a:ext cx="346871" cy="2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576</TotalTime>
  <Words>65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AliciOne Demo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Luis Carlos</cp:lastModifiedBy>
  <cp:revision>46</cp:revision>
  <dcterms:created xsi:type="dcterms:W3CDTF">2020-05-27T20:02:15Z</dcterms:created>
  <dcterms:modified xsi:type="dcterms:W3CDTF">2022-08-30T00:28:09Z</dcterms:modified>
</cp:coreProperties>
</file>