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7" r:id="rId4"/>
    <p:sldId id="276" r:id="rId5"/>
    <p:sldId id="275" r:id="rId6"/>
    <p:sldId id="278" r:id="rId7"/>
    <p:sldId id="279" r:id="rId8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3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/>
  </p:normalViewPr>
  <p:slideViewPr>
    <p:cSldViewPr>
      <p:cViewPr varScale="1">
        <p:scale>
          <a:sx n="77" d="100"/>
          <a:sy n="77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03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66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39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7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78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91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44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55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71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76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9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11B57-432B-4855-A7F3-89B13A79E45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33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11520" userDrawn="1">
          <p15:clr>
            <a:srgbClr val="F26B43"/>
          </p15:clr>
        </p15:guide>
        <p15:guide id="3" pos="160" userDrawn="1">
          <p15:clr>
            <a:srgbClr val="F26B43"/>
          </p15:clr>
        </p15:guide>
        <p15:guide id="4" pos="811" userDrawn="1">
          <p15:clr>
            <a:srgbClr val="F26B43"/>
          </p15:clr>
        </p15:guide>
        <p15:guide id="5" pos="971" userDrawn="1">
          <p15:clr>
            <a:srgbClr val="F26B43"/>
          </p15:clr>
        </p15:guide>
        <p15:guide id="6" pos="1622" userDrawn="1">
          <p15:clr>
            <a:srgbClr val="F26B43"/>
          </p15:clr>
        </p15:guide>
        <p15:guide id="7" pos="1782" userDrawn="1">
          <p15:clr>
            <a:srgbClr val="F26B43"/>
          </p15:clr>
        </p15:guide>
        <p15:guide id="8" pos="2434" userDrawn="1">
          <p15:clr>
            <a:srgbClr val="F26B43"/>
          </p15:clr>
        </p15:guide>
        <p15:guide id="9" pos="2594" userDrawn="1">
          <p15:clr>
            <a:srgbClr val="F26B43"/>
          </p15:clr>
        </p15:guide>
        <p15:guide id="10" pos="3245" userDrawn="1">
          <p15:clr>
            <a:srgbClr val="F26B43"/>
          </p15:clr>
        </p15:guide>
        <p15:guide id="11" pos="3405" userDrawn="1">
          <p15:clr>
            <a:srgbClr val="F26B43"/>
          </p15:clr>
        </p15:guide>
        <p15:guide id="12" pos="4057" userDrawn="1">
          <p15:clr>
            <a:srgbClr val="F26B43"/>
          </p15:clr>
        </p15:guide>
        <p15:guide id="13" pos="4217" userDrawn="1">
          <p15:clr>
            <a:srgbClr val="F26B43"/>
          </p15:clr>
        </p15:guide>
        <p15:guide id="14" pos="4868" userDrawn="1">
          <p15:clr>
            <a:srgbClr val="F26B43"/>
          </p15:clr>
        </p15:guide>
        <p15:guide id="15" pos="5028" userDrawn="1">
          <p15:clr>
            <a:srgbClr val="F26B43"/>
          </p15:clr>
        </p15:guide>
        <p15:guide id="16" pos="5680" userDrawn="1">
          <p15:clr>
            <a:srgbClr val="F26B43"/>
          </p15:clr>
        </p15:guide>
        <p15:guide id="17" pos="5840" userDrawn="1">
          <p15:clr>
            <a:srgbClr val="F26B43"/>
          </p15:clr>
        </p15:guide>
        <p15:guide id="18" pos="6491" userDrawn="1">
          <p15:clr>
            <a:srgbClr val="F26B43"/>
          </p15:clr>
        </p15:guide>
        <p15:guide id="19" pos="6651" userDrawn="1">
          <p15:clr>
            <a:srgbClr val="F26B43"/>
          </p15:clr>
        </p15:guide>
        <p15:guide id="20" pos="7302" userDrawn="1">
          <p15:clr>
            <a:srgbClr val="F26B43"/>
          </p15:clr>
        </p15:guide>
        <p15:guide id="21" pos="7462" userDrawn="1">
          <p15:clr>
            <a:srgbClr val="F26B43"/>
          </p15:clr>
        </p15:guide>
        <p15:guide id="22" pos="8114" userDrawn="1">
          <p15:clr>
            <a:srgbClr val="F26B43"/>
          </p15:clr>
        </p15:guide>
        <p15:guide id="23" pos="8274" userDrawn="1">
          <p15:clr>
            <a:srgbClr val="F26B43"/>
          </p15:clr>
        </p15:guide>
        <p15:guide id="24" pos="8925" userDrawn="1">
          <p15:clr>
            <a:srgbClr val="F26B43"/>
          </p15:clr>
        </p15:guide>
        <p15:guide id="25" pos="9085" userDrawn="1">
          <p15:clr>
            <a:srgbClr val="F26B43"/>
          </p15:clr>
        </p15:guide>
        <p15:guide id="26" pos="9737" userDrawn="1">
          <p15:clr>
            <a:srgbClr val="F26B43"/>
          </p15:clr>
        </p15:guide>
        <p15:guide id="27" pos="9897" userDrawn="1">
          <p15:clr>
            <a:srgbClr val="F26B43"/>
          </p15:clr>
        </p15:guide>
        <p15:guide id="28" pos="10548" userDrawn="1">
          <p15:clr>
            <a:srgbClr val="F26B43"/>
          </p15:clr>
        </p15:guide>
        <p15:guide id="29" pos="10708" userDrawn="1">
          <p15:clr>
            <a:srgbClr val="F26B43"/>
          </p15:clr>
        </p15:guide>
        <p15:guide id="30" pos="11360" userDrawn="1">
          <p15:clr>
            <a:srgbClr val="F26B43"/>
          </p15:clr>
        </p15:guide>
        <p15:guide id="31" orient="horz" userDrawn="1">
          <p15:clr>
            <a:srgbClr val="F26B43"/>
          </p15:clr>
        </p15:guide>
        <p15:guide id="32" orient="horz" pos="6480" userDrawn="1">
          <p15:clr>
            <a:srgbClr val="F26B43"/>
          </p15:clr>
        </p15:guide>
        <p15:guide id="33" orient="horz" pos="302" userDrawn="1">
          <p15:clr>
            <a:srgbClr val="F26B43"/>
          </p15:clr>
        </p15:guide>
        <p15:guide id="34" orient="horz" pos="462" userDrawn="1">
          <p15:clr>
            <a:srgbClr val="F26B43"/>
          </p15:clr>
        </p15:guide>
        <p15:guide id="35" orient="horz" pos="765" userDrawn="1">
          <p15:clr>
            <a:srgbClr val="F26B43"/>
          </p15:clr>
        </p15:guide>
        <p15:guide id="36" orient="horz" pos="925" userDrawn="1">
          <p15:clr>
            <a:srgbClr val="F26B43"/>
          </p15:clr>
        </p15:guide>
        <p15:guide id="37" orient="horz" pos="1228" userDrawn="1">
          <p15:clr>
            <a:srgbClr val="F26B43"/>
          </p15:clr>
        </p15:guide>
        <p15:guide id="38" orient="horz" pos="1388" userDrawn="1">
          <p15:clr>
            <a:srgbClr val="F26B43"/>
          </p15:clr>
        </p15:guide>
        <p15:guide id="39" orient="horz" pos="1691" userDrawn="1">
          <p15:clr>
            <a:srgbClr val="F26B43"/>
          </p15:clr>
        </p15:guide>
        <p15:guide id="40" orient="horz" pos="1851" userDrawn="1">
          <p15:clr>
            <a:srgbClr val="F26B43"/>
          </p15:clr>
        </p15:guide>
        <p15:guide id="41" orient="horz" pos="2154" userDrawn="1">
          <p15:clr>
            <a:srgbClr val="F26B43"/>
          </p15:clr>
        </p15:guide>
        <p15:guide id="42" orient="horz" pos="2314" userDrawn="1">
          <p15:clr>
            <a:srgbClr val="F26B43"/>
          </p15:clr>
        </p15:guide>
        <p15:guide id="43" orient="horz" pos="2617" userDrawn="1">
          <p15:clr>
            <a:srgbClr val="F26B43"/>
          </p15:clr>
        </p15:guide>
        <p15:guide id="44" orient="horz" pos="2777" userDrawn="1">
          <p15:clr>
            <a:srgbClr val="F26B43"/>
          </p15:clr>
        </p15:guide>
        <p15:guide id="45" orient="horz" pos="3080" userDrawn="1">
          <p15:clr>
            <a:srgbClr val="F26B43"/>
          </p15:clr>
        </p15:guide>
        <p15:guide id="46" orient="horz" pos="3240" userDrawn="1">
          <p15:clr>
            <a:srgbClr val="F26B43"/>
          </p15:clr>
        </p15:guide>
        <p15:guide id="47" orient="horz" pos="3542" userDrawn="1">
          <p15:clr>
            <a:srgbClr val="F26B43"/>
          </p15:clr>
        </p15:guide>
        <p15:guide id="48" orient="horz" pos="3702" userDrawn="1">
          <p15:clr>
            <a:srgbClr val="F26B43"/>
          </p15:clr>
        </p15:guide>
        <p15:guide id="49" orient="horz" pos="4005" userDrawn="1">
          <p15:clr>
            <a:srgbClr val="F26B43"/>
          </p15:clr>
        </p15:guide>
        <p15:guide id="50" orient="horz" pos="4165" userDrawn="1">
          <p15:clr>
            <a:srgbClr val="F26B43"/>
          </p15:clr>
        </p15:guide>
        <p15:guide id="51" orient="horz" pos="4468" userDrawn="1">
          <p15:clr>
            <a:srgbClr val="F26B43"/>
          </p15:clr>
        </p15:guide>
        <p15:guide id="52" orient="horz" pos="4628" userDrawn="1">
          <p15:clr>
            <a:srgbClr val="F26B43"/>
          </p15:clr>
        </p15:guide>
        <p15:guide id="53" orient="horz" pos="4931" userDrawn="1">
          <p15:clr>
            <a:srgbClr val="F26B43"/>
          </p15:clr>
        </p15:guide>
        <p15:guide id="54" orient="horz" pos="5091" userDrawn="1">
          <p15:clr>
            <a:srgbClr val="F26B43"/>
          </p15:clr>
        </p15:guide>
        <p15:guide id="55" orient="horz" pos="5394" userDrawn="1">
          <p15:clr>
            <a:srgbClr val="F26B43"/>
          </p15:clr>
        </p15:guide>
        <p15:guide id="56" orient="horz" pos="5554" userDrawn="1">
          <p15:clr>
            <a:srgbClr val="F26B43"/>
          </p15:clr>
        </p15:guide>
        <p15:guide id="57" orient="horz" pos="5857" userDrawn="1">
          <p15:clr>
            <a:srgbClr val="F26B43"/>
          </p15:clr>
        </p15:guide>
        <p15:guide id="58" orient="horz" pos="6017" userDrawn="1">
          <p15:clr>
            <a:srgbClr val="F26B43"/>
          </p15:clr>
        </p15:guide>
        <p15:guide id="59" orient="horz" pos="6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610A810-A2B5-436B-B193-765E17F5955E}"/>
              </a:ext>
            </a:extLst>
          </p:cNvPr>
          <p:cNvSpPr/>
          <p:nvPr/>
        </p:nvSpPr>
        <p:spPr>
          <a:xfrm>
            <a:off x="2574925" y="9524"/>
            <a:ext cx="15713075" cy="19399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5CEBC2A-99AB-4AE9-9FD7-F9CF634528C4}"/>
              </a:ext>
            </a:extLst>
          </p:cNvPr>
          <p:cNvSpPr/>
          <p:nvPr/>
        </p:nvSpPr>
        <p:spPr>
          <a:xfrm>
            <a:off x="-1" y="0"/>
            <a:ext cx="2578305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2A39BA8-2F3C-4843-8109-085D17593096}"/>
              </a:ext>
            </a:extLst>
          </p:cNvPr>
          <p:cNvSpPr/>
          <p:nvPr/>
        </p:nvSpPr>
        <p:spPr>
          <a:xfrm>
            <a:off x="2828925" y="2938463"/>
            <a:ext cx="7477126" cy="3419475"/>
          </a:xfrm>
          <a:prstGeom prst="roundRect">
            <a:avLst>
              <a:gd name="adj" fmla="val 297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318CAC6-71C6-438A-89D5-DB269F6BEF8B}"/>
              </a:ext>
            </a:extLst>
          </p:cNvPr>
          <p:cNvSpPr/>
          <p:nvPr/>
        </p:nvSpPr>
        <p:spPr>
          <a:xfrm>
            <a:off x="2828925" y="6611940"/>
            <a:ext cx="7477126" cy="3421060"/>
          </a:xfrm>
          <a:prstGeom prst="roundRect">
            <a:avLst>
              <a:gd name="adj" fmla="val 2970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2574F62-59F0-4BE5-845A-45EE8F5683E3}"/>
              </a:ext>
            </a:extLst>
          </p:cNvPr>
          <p:cNvSpPr/>
          <p:nvPr/>
        </p:nvSpPr>
        <p:spPr>
          <a:xfrm>
            <a:off x="14422234" y="2938464"/>
            <a:ext cx="3611564" cy="7094536"/>
          </a:xfrm>
          <a:prstGeom prst="roundRect">
            <a:avLst>
              <a:gd name="adj" fmla="val 297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DEF1238-9828-42F2-82F7-FF62DBE5E07D}"/>
              </a:ext>
            </a:extLst>
          </p:cNvPr>
          <p:cNvSpPr/>
          <p:nvPr/>
        </p:nvSpPr>
        <p:spPr>
          <a:xfrm>
            <a:off x="2828925" y="1214438"/>
            <a:ext cx="3611563" cy="1470023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53B340E2-65B4-484A-BD74-869BA04394FA}"/>
              </a:ext>
            </a:extLst>
          </p:cNvPr>
          <p:cNvSpPr/>
          <p:nvPr/>
        </p:nvSpPr>
        <p:spPr>
          <a:xfrm>
            <a:off x="6694488" y="1214438"/>
            <a:ext cx="3611563" cy="1470023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ADEEB528-ECAC-42B6-ABA8-A8B176E4EBDB}"/>
              </a:ext>
            </a:extLst>
          </p:cNvPr>
          <p:cNvSpPr/>
          <p:nvPr/>
        </p:nvSpPr>
        <p:spPr>
          <a:xfrm>
            <a:off x="10558463" y="1214438"/>
            <a:ext cx="3611563" cy="1470023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57F8238C-F8BE-4683-BFD6-E94BE940DF56}"/>
              </a:ext>
            </a:extLst>
          </p:cNvPr>
          <p:cNvSpPr/>
          <p:nvPr/>
        </p:nvSpPr>
        <p:spPr>
          <a:xfrm>
            <a:off x="14422234" y="1214438"/>
            <a:ext cx="3611563" cy="1470023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4F9BA9D-6CB8-472E-BC90-A81172EB1B78}"/>
              </a:ext>
            </a:extLst>
          </p:cNvPr>
          <p:cNvSpPr/>
          <p:nvPr/>
        </p:nvSpPr>
        <p:spPr>
          <a:xfrm>
            <a:off x="10556673" y="2938462"/>
            <a:ext cx="3613354" cy="7094535"/>
          </a:xfrm>
          <a:prstGeom prst="roundRect">
            <a:avLst>
              <a:gd name="adj" fmla="val 297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61B90A3-4995-47BB-8192-4CF4CD3A3702}"/>
              </a:ext>
            </a:extLst>
          </p:cNvPr>
          <p:cNvGrpSpPr/>
          <p:nvPr/>
        </p:nvGrpSpPr>
        <p:grpSpPr>
          <a:xfrm>
            <a:off x="14711274" y="1586882"/>
            <a:ext cx="744184" cy="744184"/>
            <a:chOff x="15482177" y="1112587"/>
            <a:chExt cx="744184" cy="744184"/>
          </a:xfrm>
        </p:grpSpPr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16A24754-4B21-47F4-82F0-4D48B1907E26}"/>
                </a:ext>
              </a:extLst>
            </p:cNvPr>
            <p:cNvSpPr/>
            <p:nvPr/>
          </p:nvSpPr>
          <p:spPr>
            <a:xfrm>
              <a:off x="15482177" y="1112587"/>
              <a:ext cx="744184" cy="74418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5" name="Imagem 54" descr="Fundo preto com letras brancas&#10;&#10;Descrição gerada automaticamente">
              <a:extLst>
                <a:ext uri="{FF2B5EF4-FFF2-40B4-BE49-F238E27FC236}">
                  <a16:creationId xmlns:a16="http://schemas.microsoft.com/office/drawing/2014/main" id="{1E19F251-658C-4B08-9284-95E9F6186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06292" y="1262379"/>
              <a:ext cx="480929" cy="480929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FC62E9B-8177-46B4-8720-AD8617A308E1}"/>
              </a:ext>
            </a:extLst>
          </p:cNvPr>
          <p:cNvGrpSpPr/>
          <p:nvPr/>
        </p:nvGrpSpPr>
        <p:grpSpPr>
          <a:xfrm>
            <a:off x="3075862" y="1586882"/>
            <a:ext cx="744184" cy="744184"/>
            <a:chOff x="3399713" y="1112587"/>
            <a:chExt cx="744184" cy="744184"/>
          </a:xfrm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3FD680B5-16FD-4160-B4DA-C485F71EAA3C}"/>
                </a:ext>
              </a:extLst>
            </p:cNvPr>
            <p:cNvSpPr/>
            <p:nvPr/>
          </p:nvSpPr>
          <p:spPr>
            <a:xfrm>
              <a:off x="3399713" y="1112587"/>
              <a:ext cx="744184" cy="7441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6" name="Imagem 55" descr="Fundo preto com letras brancas&#10;&#10;Descrição gerada automaticamente">
              <a:extLst>
                <a:ext uri="{FF2B5EF4-FFF2-40B4-BE49-F238E27FC236}">
                  <a16:creationId xmlns:a16="http://schemas.microsoft.com/office/drawing/2014/main" id="{A7E2EAF6-E98B-4D1F-93A0-B4635A5B9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8485" y="1273908"/>
              <a:ext cx="543790" cy="421542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F322C003-2FFF-4CAF-A150-965194D48E93}"/>
              </a:ext>
            </a:extLst>
          </p:cNvPr>
          <p:cNvGrpSpPr/>
          <p:nvPr/>
        </p:nvGrpSpPr>
        <p:grpSpPr>
          <a:xfrm>
            <a:off x="6949844" y="1586882"/>
            <a:ext cx="744184" cy="744184"/>
            <a:chOff x="6423902" y="1112587"/>
            <a:chExt cx="744184" cy="744184"/>
          </a:xfrm>
        </p:grpSpPr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96E893E4-331B-4FEA-BEB4-8A95BF798BDD}"/>
                </a:ext>
              </a:extLst>
            </p:cNvPr>
            <p:cNvSpPr/>
            <p:nvPr/>
          </p:nvSpPr>
          <p:spPr>
            <a:xfrm>
              <a:off x="6423902" y="1112587"/>
              <a:ext cx="744184" cy="7441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7" name="Imagem 56" descr="Fundo preto com letras brancas&#10;&#10;Descrição gerada automaticamente">
              <a:extLst>
                <a:ext uri="{FF2B5EF4-FFF2-40B4-BE49-F238E27FC236}">
                  <a16:creationId xmlns:a16="http://schemas.microsoft.com/office/drawing/2014/main" id="{8095399C-E405-4043-A331-09084BE81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8840" y="1267353"/>
              <a:ext cx="494308" cy="434652"/>
            </a:xfrm>
            <a:prstGeom prst="rect">
              <a:avLst/>
            </a:prstGeom>
          </p:spPr>
        </p:pic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44C0276-E366-4835-970C-D6B47C7004E9}"/>
              </a:ext>
            </a:extLst>
          </p:cNvPr>
          <p:cNvGrpSpPr/>
          <p:nvPr/>
        </p:nvGrpSpPr>
        <p:grpSpPr>
          <a:xfrm>
            <a:off x="10837677" y="1586882"/>
            <a:ext cx="744184" cy="744184"/>
            <a:chOff x="9437752" y="1112587"/>
            <a:chExt cx="744184" cy="744184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E7A84A70-6300-4294-8A64-2C3AE8FC1822}"/>
                </a:ext>
              </a:extLst>
            </p:cNvPr>
            <p:cNvSpPr/>
            <p:nvPr/>
          </p:nvSpPr>
          <p:spPr>
            <a:xfrm>
              <a:off x="9437752" y="1112587"/>
              <a:ext cx="744184" cy="7441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8" name="Imagem 57" descr="Fundo preto com letras brancas&#10;&#10;Descrição gerada automaticamente">
              <a:extLst>
                <a:ext uri="{FF2B5EF4-FFF2-40B4-BE49-F238E27FC236}">
                  <a16:creationId xmlns:a16="http://schemas.microsoft.com/office/drawing/2014/main" id="{CB1B7DEA-B0D9-48C7-A03B-2518553B9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768" y="1273908"/>
              <a:ext cx="513097" cy="401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241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610A810-A2B5-436B-B193-765E17F5955E}"/>
              </a:ext>
            </a:extLst>
          </p:cNvPr>
          <p:cNvSpPr/>
          <p:nvPr/>
        </p:nvSpPr>
        <p:spPr>
          <a:xfrm>
            <a:off x="2574925" y="9524"/>
            <a:ext cx="15713075" cy="19399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5CEBC2A-99AB-4AE9-9FD7-F9CF634528C4}"/>
              </a:ext>
            </a:extLst>
          </p:cNvPr>
          <p:cNvSpPr/>
          <p:nvPr/>
        </p:nvSpPr>
        <p:spPr>
          <a:xfrm>
            <a:off x="-1" y="0"/>
            <a:ext cx="2578305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DEF1238-9828-42F2-82F7-FF62DBE5E07D}"/>
              </a:ext>
            </a:extLst>
          </p:cNvPr>
          <p:cNvSpPr/>
          <p:nvPr/>
        </p:nvSpPr>
        <p:spPr>
          <a:xfrm>
            <a:off x="2828925" y="1214438"/>
            <a:ext cx="15230475" cy="8786812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1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610A810-A2B5-436B-B193-765E17F5955E}"/>
              </a:ext>
            </a:extLst>
          </p:cNvPr>
          <p:cNvSpPr/>
          <p:nvPr/>
        </p:nvSpPr>
        <p:spPr>
          <a:xfrm>
            <a:off x="2574925" y="9524"/>
            <a:ext cx="15713075" cy="19399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5CEBC2A-99AB-4AE9-9FD7-F9CF634528C4}"/>
              </a:ext>
            </a:extLst>
          </p:cNvPr>
          <p:cNvSpPr/>
          <p:nvPr/>
        </p:nvSpPr>
        <p:spPr>
          <a:xfrm>
            <a:off x="-1" y="0"/>
            <a:ext cx="2578305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2574F62-59F0-4BE5-845A-45EE8F5683E3}"/>
              </a:ext>
            </a:extLst>
          </p:cNvPr>
          <p:cNvSpPr/>
          <p:nvPr/>
        </p:nvSpPr>
        <p:spPr>
          <a:xfrm>
            <a:off x="10554883" y="2938464"/>
            <a:ext cx="7478916" cy="7094536"/>
          </a:xfrm>
          <a:prstGeom prst="roundRect">
            <a:avLst>
              <a:gd name="adj" fmla="val 1432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DEF1238-9828-42F2-82F7-FF62DBE5E07D}"/>
              </a:ext>
            </a:extLst>
          </p:cNvPr>
          <p:cNvSpPr/>
          <p:nvPr/>
        </p:nvSpPr>
        <p:spPr>
          <a:xfrm>
            <a:off x="2828925" y="1214438"/>
            <a:ext cx="3611563" cy="1470023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53B340E2-65B4-484A-BD74-869BA04394FA}"/>
              </a:ext>
            </a:extLst>
          </p:cNvPr>
          <p:cNvSpPr/>
          <p:nvPr/>
        </p:nvSpPr>
        <p:spPr>
          <a:xfrm>
            <a:off x="6694488" y="1214438"/>
            <a:ext cx="3611563" cy="1470023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ADEEB528-ECAC-42B6-ABA8-A8B176E4EBDB}"/>
              </a:ext>
            </a:extLst>
          </p:cNvPr>
          <p:cNvSpPr/>
          <p:nvPr/>
        </p:nvSpPr>
        <p:spPr>
          <a:xfrm>
            <a:off x="10558463" y="1214438"/>
            <a:ext cx="3611563" cy="1470023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F22D09D2-BE7D-42B5-BBE7-449A0709839A}"/>
              </a:ext>
            </a:extLst>
          </p:cNvPr>
          <p:cNvGrpSpPr/>
          <p:nvPr/>
        </p:nvGrpSpPr>
        <p:grpSpPr>
          <a:xfrm>
            <a:off x="3086860" y="1577357"/>
            <a:ext cx="744184" cy="744184"/>
            <a:chOff x="4079058" y="1530746"/>
            <a:chExt cx="744184" cy="744184"/>
          </a:xfrm>
        </p:grpSpPr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23CC86C1-1C67-475E-ADA7-7DDEB3535BDD}"/>
                </a:ext>
              </a:extLst>
            </p:cNvPr>
            <p:cNvSpPr/>
            <p:nvPr/>
          </p:nvSpPr>
          <p:spPr>
            <a:xfrm>
              <a:off x="4079058" y="1530746"/>
              <a:ext cx="744184" cy="7441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4" name="Imagem 43" descr="Fundo preto com letras brancas&#10;&#10;Descrição gerada automaticamente">
              <a:extLst>
                <a:ext uri="{FF2B5EF4-FFF2-40B4-BE49-F238E27FC236}">
                  <a16:creationId xmlns:a16="http://schemas.microsoft.com/office/drawing/2014/main" id="{03EBD359-1603-4E2B-8392-D928BCF74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7830" y="1692067"/>
              <a:ext cx="543790" cy="421542"/>
            </a:xfrm>
            <a:prstGeom prst="rect">
              <a:avLst/>
            </a:prstGeom>
          </p:spPr>
        </p:pic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C2724089-76E9-450A-83CA-3EFCABB85789}"/>
              </a:ext>
            </a:extLst>
          </p:cNvPr>
          <p:cNvGrpSpPr/>
          <p:nvPr/>
        </p:nvGrpSpPr>
        <p:grpSpPr>
          <a:xfrm>
            <a:off x="6949044" y="1577357"/>
            <a:ext cx="744184" cy="744184"/>
            <a:chOff x="7013975" y="1589449"/>
            <a:chExt cx="744184" cy="744184"/>
          </a:xfrm>
        </p:grpSpPr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F7EAB226-7E0E-458F-A271-DD18C4238773}"/>
                </a:ext>
              </a:extLst>
            </p:cNvPr>
            <p:cNvSpPr/>
            <p:nvPr/>
          </p:nvSpPr>
          <p:spPr>
            <a:xfrm>
              <a:off x="7013975" y="1589449"/>
              <a:ext cx="744184" cy="7441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7" name="Imagem 46" descr="Fundo preto com letras brancas&#10;&#10;Descrição gerada automaticamente">
              <a:extLst>
                <a:ext uri="{FF2B5EF4-FFF2-40B4-BE49-F238E27FC236}">
                  <a16:creationId xmlns:a16="http://schemas.microsoft.com/office/drawing/2014/main" id="{6169EDF4-FB4D-460F-83B3-12C8CDE9E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8913" y="1744215"/>
              <a:ext cx="494308" cy="434652"/>
            </a:xfrm>
            <a:prstGeom prst="rect">
              <a:avLst/>
            </a:prstGeom>
          </p:spPr>
        </p:pic>
      </p:grpSp>
      <p:sp>
        <p:nvSpPr>
          <p:cNvPr id="10" name="Elipse 9">
            <a:extLst>
              <a:ext uri="{FF2B5EF4-FFF2-40B4-BE49-F238E27FC236}">
                <a16:creationId xmlns:a16="http://schemas.microsoft.com/office/drawing/2014/main" id="{BCC5BEA3-A5F9-46C2-AF8C-DDDF7D83DED2}"/>
              </a:ext>
            </a:extLst>
          </p:cNvPr>
          <p:cNvSpPr/>
          <p:nvPr/>
        </p:nvSpPr>
        <p:spPr>
          <a:xfrm>
            <a:off x="5545992" y="2895425"/>
            <a:ext cx="2041200" cy="2041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7620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724B8E1B-26B5-47F7-81D7-8123DBBD160E}"/>
              </a:ext>
            </a:extLst>
          </p:cNvPr>
          <p:cNvSpPr/>
          <p:nvPr/>
        </p:nvSpPr>
        <p:spPr>
          <a:xfrm>
            <a:off x="3103395" y="3751973"/>
            <a:ext cx="2040106" cy="20401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7620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22315E1A-3AC0-4141-A2FB-59B2827A831C}"/>
              </a:ext>
            </a:extLst>
          </p:cNvPr>
          <p:cNvSpPr/>
          <p:nvPr/>
        </p:nvSpPr>
        <p:spPr>
          <a:xfrm>
            <a:off x="7989138" y="4605500"/>
            <a:ext cx="2041200" cy="2041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7620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E3E220D8-C94F-4EEC-99B5-5715FBBDC5B1}"/>
              </a:ext>
            </a:extLst>
          </p:cNvPr>
          <p:cNvSpPr/>
          <p:nvPr/>
        </p:nvSpPr>
        <p:spPr>
          <a:xfrm>
            <a:off x="2834295" y="6572251"/>
            <a:ext cx="2578305" cy="3455574"/>
          </a:xfrm>
          <a:prstGeom prst="roundRect">
            <a:avLst>
              <a:gd name="adj" fmla="val 3941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31EFF03E-F394-4980-8C4B-01B2926F28E1}"/>
              </a:ext>
            </a:extLst>
          </p:cNvPr>
          <p:cNvSpPr/>
          <p:nvPr/>
        </p:nvSpPr>
        <p:spPr>
          <a:xfrm>
            <a:off x="7720585" y="7426326"/>
            <a:ext cx="2578305" cy="2601500"/>
          </a:xfrm>
          <a:prstGeom prst="roundRect">
            <a:avLst>
              <a:gd name="adj" fmla="val 3941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D5558648-8293-492A-8510-B2162CED2AB4}"/>
              </a:ext>
            </a:extLst>
          </p:cNvPr>
          <p:cNvSpPr/>
          <p:nvPr/>
        </p:nvSpPr>
        <p:spPr>
          <a:xfrm>
            <a:off x="5277440" y="5718176"/>
            <a:ext cx="2578305" cy="4309650"/>
          </a:xfrm>
          <a:prstGeom prst="roundRect">
            <a:avLst>
              <a:gd name="adj" fmla="val 3941"/>
            </a:avLst>
          </a:prstGeom>
          <a:solidFill>
            <a:schemeClr val="accent6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42DE46E0-7F77-4BD6-815B-C7D966027BBF}"/>
              </a:ext>
            </a:extLst>
          </p:cNvPr>
          <p:cNvSpPr/>
          <p:nvPr/>
        </p:nvSpPr>
        <p:spPr>
          <a:xfrm>
            <a:off x="4609222" y="5257800"/>
            <a:ext cx="460376" cy="460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256D211F-5093-4C63-A0BA-CB69E31498F6}"/>
              </a:ext>
            </a:extLst>
          </p:cNvPr>
          <p:cNvGrpSpPr/>
          <p:nvPr/>
        </p:nvGrpSpPr>
        <p:grpSpPr>
          <a:xfrm>
            <a:off x="10801350" y="1577357"/>
            <a:ext cx="744184" cy="744184"/>
            <a:chOff x="13063847" y="1589449"/>
            <a:chExt cx="744184" cy="744184"/>
          </a:xfrm>
        </p:grpSpPr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8CD993FD-08EB-422B-8507-301F7F0AC7AE}"/>
                </a:ext>
              </a:extLst>
            </p:cNvPr>
            <p:cNvSpPr/>
            <p:nvPr/>
          </p:nvSpPr>
          <p:spPr>
            <a:xfrm>
              <a:off x="13063847" y="1589449"/>
              <a:ext cx="744184" cy="74418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7" name="Imagem 76" descr="Fundo preto com letras brancas&#10;&#10;Descrição gerada automaticamente">
              <a:extLst>
                <a:ext uri="{FF2B5EF4-FFF2-40B4-BE49-F238E27FC236}">
                  <a16:creationId xmlns:a16="http://schemas.microsoft.com/office/drawing/2014/main" id="{48F82A16-28E5-4421-A4AA-9382D661C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5949" y="1750770"/>
              <a:ext cx="480929" cy="480929"/>
            </a:xfrm>
            <a:prstGeom prst="rect">
              <a:avLst/>
            </a:prstGeom>
          </p:spPr>
        </p:pic>
      </p:grpSp>
      <p:sp>
        <p:nvSpPr>
          <p:cNvPr id="28" name="Elipse 27">
            <a:extLst>
              <a:ext uri="{FF2B5EF4-FFF2-40B4-BE49-F238E27FC236}">
                <a16:creationId xmlns:a16="http://schemas.microsoft.com/office/drawing/2014/main" id="{41C6CA4C-4F16-4D7E-BCB9-2DD76EA6147B}"/>
              </a:ext>
            </a:extLst>
          </p:cNvPr>
          <p:cNvSpPr/>
          <p:nvPr/>
        </p:nvSpPr>
        <p:spPr>
          <a:xfrm>
            <a:off x="7056386" y="4405650"/>
            <a:ext cx="460376" cy="460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BCE8A5F7-5F6F-4049-A27B-E1ACBC19A3C5}"/>
              </a:ext>
            </a:extLst>
          </p:cNvPr>
          <p:cNvSpPr/>
          <p:nvPr/>
        </p:nvSpPr>
        <p:spPr>
          <a:xfrm>
            <a:off x="9495512" y="6111875"/>
            <a:ext cx="460376" cy="460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pic>
        <p:nvPicPr>
          <p:cNvPr id="5" name="Gráfico 4" descr="Troféu">
            <a:extLst>
              <a:ext uri="{FF2B5EF4-FFF2-40B4-BE49-F238E27FC236}">
                <a16:creationId xmlns:a16="http://schemas.microsoft.com/office/drawing/2014/main" id="{A2C2E0FA-692F-416F-9A72-55FFA12AE5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6654" y="7873001"/>
            <a:ext cx="2128837" cy="2128837"/>
          </a:xfrm>
          <a:prstGeom prst="rect">
            <a:avLst/>
          </a:prstGeom>
        </p:spPr>
      </p:pic>
      <p:pic>
        <p:nvPicPr>
          <p:cNvPr id="9" name="Gráfico 8" descr="Medalha">
            <a:extLst>
              <a:ext uri="{FF2B5EF4-FFF2-40B4-BE49-F238E27FC236}">
                <a16:creationId xmlns:a16="http://schemas.microsoft.com/office/drawing/2014/main" id="{2BB88455-CC12-4C04-93AB-D483C0FD12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87910" y="8727076"/>
            <a:ext cx="1142176" cy="1142176"/>
          </a:xfrm>
          <a:prstGeom prst="rect">
            <a:avLst/>
          </a:prstGeom>
        </p:spPr>
      </p:pic>
      <p:pic>
        <p:nvPicPr>
          <p:cNvPr id="35" name="Gráfico 34" descr="Medalha">
            <a:extLst>
              <a:ext uri="{FF2B5EF4-FFF2-40B4-BE49-F238E27FC236}">
                <a16:creationId xmlns:a16="http://schemas.microsoft.com/office/drawing/2014/main" id="{3E4C454A-A851-4EAF-954D-721DD727B4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00269" y="8691471"/>
            <a:ext cx="1142176" cy="114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50025D82-2226-4EDD-B96A-92FE5B357D26}"/>
              </a:ext>
            </a:extLst>
          </p:cNvPr>
          <p:cNvSpPr/>
          <p:nvPr/>
        </p:nvSpPr>
        <p:spPr>
          <a:xfrm>
            <a:off x="0" y="0"/>
            <a:ext cx="18288000" cy="33975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CD33CAC4-6266-4CB1-97A5-1B52A4C18640}"/>
              </a:ext>
            </a:extLst>
          </p:cNvPr>
          <p:cNvSpPr/>
          <p:nvPr/>
        </p:nvSpPr>
        <p:spPr>
          <a:xfrm>
            <a:off x="12389715" y="2691765"/>
            <a:ext cx="5667588" cy="7375026"/>
          </a:xfrm>
          <a:prstGeom prst="roundRect">
            <a:avLst>
              <a:gd name="adj" fmla="val 6640"/>
            </a:avLst>
          </a:prstGeom>
          <a:solidFill>
            <a:schemeClr val="bg2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pt-BR" sz="27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30D39CB0-7537-4FC1-8E05-FC9BF36011CB}"/>
              </a:ext>
            </a:extLst>
          </p:cNvPr>
          <p:cNvSpPr/>
          <p:nvPr/>
        </p:nvSpPr>
        <p:spPr>
          <a:xfrm>
            <a:off x="6457950" y="2691766"/>
            <a:ext cx="5667588" cy="7375025"/>
          </a:xfrm>
          <a:prstGeom prst="roundRect">
            <a:avLst>
              <a:gd name="adj" fmla="val 6376"/>
            </a:avLst>
          </a:prstGeom>
          <a:solidFill>
            <a:schemeClr val="bg2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pt-BR" sz="27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56116091-D3D7-40F0-96F2-FBA944BB9524}"/>
              </a:ext>
            </a:extLst>
          </p:cNvPr>
          <p:cNvSpPr/>
          <p:nvPr/>
        </p:nvSpPr>
        <p:spPr>
          <a:xfrm>
            <a:off x="11099915" y="832727"/>
            <a:ext cx="3350841" cy="1471563"/>
          </a:xfrm>
          <a:prstGeom prst="roundRect">
            <a:avLst>
              <a:gd name="adj" fmla="val 16918"/>
            </a:avLst>
          </a:prstGeom>
          <a:solidFill>
            <a:schemeClr val="bg1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00"/>
            <a:endParaRPr lang="pt-BR" sz="27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FE49E3CE-C24B-475D-B9D0-926BBDE678B7}"/>
              </a:ext>
            </a:extLst>
          </p:cNvPr>
          <p:cNvSpPr/>
          <p:nvPr/>
        </p:nvSpPr>
        <p:spPr>
          <a:xfrm>
            <a:off x="14667587" y="832727"/>
            <a:ext cx="3350841" cy="1471563"/>
          </a:xfrm>
          <a:prstGeom prst="roundRect">
            <a:avLst>
              <a:gd name="adj" fmla="val 16918"/>
            </a:avLst>
          </a:prstGeom>
          <a:solidFill>
            <a:schemeClr val="bg1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00"/>
            <a:endParaRPr lang="pt-BR" sz="27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8FBCB281-E045-4C24-8263-C608F036BC05}"/>
              </a:ext>
            </a:extLst>
          </p:cNvPr>
          <p:cNvSpPr/>
          <p:nvPr/>
        </p:nvSpPr>
        <p:spPr>
          <a:xfrm>
            <a:off x="230697" y="832727"/>
            <a:ext cx="5960385" cy="9234065"/>
          </a:xfrm>
          <a:prstGeom prst="roundRect">
            <a:avLst>
              <a:gd name="adj" fmla="val 9020"/>
            </a:avLst>
          </a:prstGeom>
          <a:solidFill>
            <a:schemeClr val="accent2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00"/>
            <a:endParaRPr lang="pt-BR" sz="27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B329143-062C-4703-B861-C3B90472F1BB}"/>
              </a:ext>
            </a:extLst>
          </p:cNvPr>
          <p:cNvSpPr/>
          <p:nvPr/>
        </p:nvSpPr>
        <p:spPr>
          <a:xfrm>
            <a:off x="230697" y="1370906"/>
            <a:ext cx="5960385" cy="832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pt-BR" sz="27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9C759E7-0029-47B0-BDC7-ED95BAF1926E}"/>
              </a:ext>
            </a:extLst>
          </p:cNvPr>
          <p:cNvSpPr/>
          <p:nvPr/>
        </p:nvSpPr>
        <p:spPr>
          <a:xfrm>
            <a:off x="230697" y="2203811"/>
            <a:ext cx="5960385" cy="5278022"/>
          </a:xfrm>
          <a:prstGeom prst="rect">
            <a:avLst/>
          </a:prstGeom>
          <a:solidFill>
            <a:schemeClr val="bg2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pt-BR" sz="27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0C57614-102E-4F01-825F-7A29C32923B7}"/>
              </a:ext>
            </a:extLst>
          </p:cNvPr>
          <p:cNvSpPr/>
          <p:nvPr/>
        </p:nvSpPr>
        <p:spPr>
          <a:xfrm>
            <a:off x="230697" y="7481833"/>
            <a:ext cx="5960385" cy="2597954"/>
          </a:xfrm>
          <a:prstGeom prst="roundRect">
            <a:avLst>
              <a:gd name="adj" fmla="val 18613"/>
            </a:avLst>
          </a:prstGeom>
          <a:solidFill>
            <a:schemeClr val="bg2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pt-BR" sz="27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69500B9-A483-4AFB-BA9B-E31A55DCA75E}"/>
              </a:ext>
            </a:extLst>
          </p:cNvPr>
          <p:cNvSpPr/>
          <p:nvPr/>
        </p:nvSpPr>
        <p:spPr>
          <a:xfrm>
            <a:off x="230697" y="7274618"/>
            <a:ext cx="5960385" cy="1755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pt-BR" sz="270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3936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57092446-AD30-410F-B391-85289B41B29B}"/>
              </a:ext>
            </a:extLst>
          </p:cNvPr>
          <p:cNvSpPr/>
          <p:nvPr/>
        </p:nvSpPr>
        <p:spPr>
          <a:xfrm>
            <a:off x="0" y="0"/>
            <a:ext cx="18288000" cy="33975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2470EE0-F195-497D-AAA9-4311D89752D6}"/>
              </a:ext>
            </a:extLst>
          </p:cNvPr>
          <p:cNvSpPr/>
          <p:nvPr/>
        </p:nvSpPr>
        <p:spPr>
          <a:xfrm>
            <a:off x="230697" y="832727"/>
            <a:ext cx="5960385" cy="9234065"/>
          </a:xfrm>
          <a:prstGeom prst="roundRect">
            <a:avLst>
              <a:gd name="adj" fmla="val 9020"/>
            </a:avLst>
          </a:prstGeom>
          <a:solidFill>
            <a:schemeClr val="accent2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00"/>
            <a:endParaRPr lang="pt-BR" sz="27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ACCE04E-3EDE-440E-8B4A-79417A9A9052}"/>
              </a:ext>
            </a:extLst>
          </p:cNvPr>
          <p:cNvSpPr/>
          <p:nvPr/>
        </p:nvSpPr>
        <p:spPr>
          <a:xfrm>
            <a:off x="230697" y="1370906"/>
            <a:ext cx="5960385" cy="832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pt-BR" sz="27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AE050C2-555C-40B9-A6DB-A37DFA276B9A}"/>
              </a:ext>
            </a:extLst>
          </p:cNvPr>
          <p:cNvSpPr/>
          <p:nvPr/>
        </p:nvSpPr>
        <p:spPr>
          <a:xfrm>
            <a:off x="230697" y="2203811"/>
            <a:ext cx="5960385" cy="5278022"/>
          </a:xfrm>
          <a:prstGeom prst="rect">
            <a:avLst/>
          </a:prstGeom>
          <a:solidFill>
            <a:schemeClr val="bg2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pt-BR" sz="27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A5B32E1-5135-4514-A2EE-94BBD5A11D14}"/>
              </a:ext>
            </a:extLst>
          </p:cNvPr>
          <p:cNvSpPr/>
          <p:nvPr/>
        </p:nvSpPr>
        <p:spPr>
          <a:xfrm>
            <a:off x="230697" y="7481833"/>
            <a:ext cx="5960385" cy="2597954"/>
          </a:xfrm>
          <a:prstGeom prst="roundRect">
            <a:avLst>
              <a:gd name="adj" fmla="val 18613"/>
            </a:avLst>
          </a:prstGeom>
          <a:solidFill>
            <a:schemeClr val="bg2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pt-BR" sz="27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5D41F6F-9744-4DF0-9AE0-14F87627BD23}"/>
              </a:ext>
            </a:extLst>
          </p:cNvPr>
          <p:cNvSpPr/>
          <p:nvPr/>
        </p:nvSpPr>
        <p:spPr>
          <a:xfrm>
            <a:off x="230697" y="7274618"/>
            <a:ext cx="5960385" cy="1755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pt-BR" sz="27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6E22E86-936E-4CA5-8BA2-DC644D86EF97}"/>
              </a:ext>
            </a:extLst>
          </p:cNvPr>
          <p:cNvSpPr/>
          <p:nvPr/>
        </p:nvSpPr>
        <p:spPr>
          <a:xfrm>
            <a:off x="6466114" y="845720"/>
            <a:ext cx="6855917" cy="6114422"/>
          </a:xfrm>
          <a:prstGeom prst="roundRect">
            <a:avLst>
              <a:gd name="adj" fmla="val 9020"/>
            </a:avLst>
          </a:prstGeom>
          <a:solidFill>
            <a:schemeClr val="accent2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00"/>
            <a:endParaRPr lang="pt-BR" sz="27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E85B87E-225F-43DC-9A6F-08C181E8FD6D}"/>
              </a:ext>
            </a:extLst>
          </p:cNvPr>
          <p:cNvSpPr/>
          <p:nvPr/>
        </p:nvSpPr>
        <p:spPr>
          <a:xfrm>
            <a:off x="6466115" y="1370907"/>
            <a:ext cx="6855915" cy="68193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pt-BR" sz="27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75D3E21-FDDB-4AEC-9B53-67988C98A903}"/>
              </a:ext>
            </a:extLst>
          </p:cNvPr>
          <p:cNvSpPr/>
          <p:nvPr/>
        </p:nvSpPr>
        <p:spPr>
          <a:xfrm>
            <a:off x="6466113" y="8448473"/>
            <a:ext cx="11591190" cy="1631312"/>
          </a:xfrm>
          <a:prstGeom prst="roundRect">
            <a:avLst>
              <a:gd name="adj" fmla="val 18613"/>
            </a:avLst>
          </a:prstGeom>
          <a:solidFill>
            <a:schemeClr val="bg2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pt-BR" sz="27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640C9FE6-91FA-4D7A-90CD-5C590A5240AC}"/>
              </a:ext>
            </a:extLst>
          </p:cNvPr>
          <p:cNvSpPr/>
          <p:nvPr/>
        </p:nvSpPr>
        <p:spPr>
          <a:xfrm>
            <a:off x="13597061" y="826195"/>
            <a:ext cx="4460243" cy="6114422"/>
          </a:xfrm>
          <a:prstGeom prst="roundRect">
            <a:avLst>
              <a:gd name="adj" fmla="val 9020"/>
            </a:avLst>
          </a:prstGeom>
          <a:solidFill>
            <a:schemeClr val="accent2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00"/>
            <a:endParaRPr lang="pt-BR" sz="27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E35026D-A22F-46DD-83AF-B5B88B540846}"/>
              </a:ext>
            </a:extLst>
          </p:cNvPr>
          <p:cNvSpPr/>
          <p:nvPr/>
        </p:nvSpPr>
        <p:spPr>
          <a:xfrm>
            <a:off x="13597061" y="1370907"/>
            <a:ext cx="4460243" cy="68193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pt-BR" sz="270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1430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57092446-AD30-410F-B391-85289B41B29B}"/>
              </a:ext>
            </a:extLst>
          </p:cNvPr>
          <p:cNvSpPr/>
          <p:nvPr/>
        </p:nvSpPr>
        <p:spPr>
          <a:xfrm>
            <a:off x="0" y="0"/>
            <a:ext cx="18288000" cy="33975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2470EE0-F195-497D-AAA9-4311D89752D6}"/>
              </a:ext>
            </a:extLst>
          </p:cNvPr>
          <p:cNvSpPr/>
          <p:nvPr/>
        </p:nvSpPr>
        <p:spPr>
          <a:xfrm>
            <a:off x="230697" y="832727"/>
            <a:ext cx="5960385" cy="9234065"/>
          </a:xfrm>
          <a:prstGeom prst="roundRect">
            <a:avLst>
              <a:gd name="adj" fmla="val 9020"/>
            </a:avLst>
          </a:prstGeom>
          <a:solidFill>
            <a:schemeClr val="accent2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00"/>
            <a:endParaRPr lang="pt-BR" sz="27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ACCE04E-3EDE-440E-8B4A-79417A9A9052}"/>
              </a:ext>
            </a:extLst>
          </p:cNvPr>
          <p:cNvSpPr/>
          <p:nvPr/>
        </p:nvSpPr>
        <p:spPr>
          <a:xfrm>
            <a:off x="230697" y="1370906"/>
            <a:ext cx="5960385" cy="832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pt-BR" sz="27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AE050C2-555C-40B9-A6DB-A37DFA276B9A}"/>
              </a:ext>
            </a:extLst>
          </p:cNvPr>
          <p:cNvSpPr/>
          <p:nvPr/>
        </p:nvSpPr>
        <p:spPr>
          <a:xfrm>
            <a:off x="230697" y="2203811"/>
            <a:ext cx="5960385" cy="5278022"/>
          </a:xfrm>
          <a:prstGeom prst="rect">
            <a:avLst/>
          </a:prstGeom>
          <a:solidFill>
            <a:schemeClr val="bg2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pt-BR" sz="27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A5B32E1-5135-4514-A2EE-94BBD5A11D14}"/>
              </a:ext>
            </a:extLst>
          </p:cNvPr>
          <p:cNvSpPr/>
          <p:nvPr/>
        </p:nvSpPr>
        <p:spPr>
          <a:xfrm>
            <a:off x="230697" y="7481833"/>
            <a:ext cx="5960385" cy="2597954"/>
          </a:xfrm>
          <a:prstGeom prst="roundRect">
            <a:avLst>
              <a:gd name="adj" fmla="val 18613"/>
            </a:avLst>
          </a:prstGeom>
          <a:solidFill>
            <a:schemeClr val="bg2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pt-BR" sz="27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5D41F6F-9744-4DF0-9AE0-14F87627BD23}"/>
              </a:ext>
            </a:extLst>
          </p:cNvPr>
          <p:cNvSpPr/>
          <p:nvPr/>
        </p:nvSpPr>
        <p:spPr>
          <a:xfrm>
            <a:off x="230697" y="7274618"/>
            <a:ext cx="5960385" cy="1755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pt-BR" sz="27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6E22E86-936E-4CA5-8BA2-DC644D86EF97}"/>
              </a:ext>
            </a:extLst>
          </p:cNvPr>
          <p:cNvSpPr/>
          <p:nvPr/>
        </p:nvSpPr>
        <p:spPr>
          <a:xfrm>
            <a:off x="6466114" y="845720"/>
            <a:ext cx="6855917" cy="6114422"/>
          </a:xfrm>
          <a:prstGeom prst="roundRect">
            <a:avLst>
              <a:gd name="adj" fmla="val 9020"/>
            </a:avLst>
          </a:prstGeom>
          <a:solidFill>
            <a:schemeClr val="accent2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00"/>
            <a:endParaRPr lang="pt-BR" sz="27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E85B87E-225F-43DC-9A6F-08C181E8FD6D}"/>
              </a:ext>
            </a:extLst>
          </p:cNvPr>
          <p:cNvSpPr/>
          <p:nvPr/>
        </p:nvSpPr>
        <p:spPr>
          <a:xfrm>
            <a:off x="6466115" y="1370907"/>
            <a:ext cx="6855915" cy="68193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pt-BR" sz="27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75D3E21-FDDB-4AEC-9B53-67988C98A903}"/>
              </a:ext>
            </a:extLst>
          </p:cNvPr>
          <p:cNvSpPr/>
          <p:nvPr/>
        </p:nvSpPr>
        <p:spPr>
          <a:xfrm>
            <a:off x="6466113" y="8448473"/>
            <a:ext cx="11591190" cy="1631312"/>
          </a:xfrm>
          <a:prstGeom prst="roundRect">
            <a:avLst>
              <a:gd name="adj" fmla="val 18613"/>
            </a:avLst>
          </a:prstGeom>
          <a:solidFill>
            <a:schemeClr val="bg2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pt-BR" sz="27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640C9FE6-91FA-4D7A-90CD-5C590A5240AC}"/>
              </a:ext>
            </a:extLst>
          </p:cNvPr>
          <p:cNvSpPr/>
          <p:nvPr/>
        </p:nvSpPr>
        <p:spPr>
          <a:xfrm>
            <a:off x="13597061" y="826195"/>
            <a:ext cx="4460243" cy="6114422"/>
          </a:xfrm>
          <a:prstGeom prst="roundRect">
            <a:avLst>
              <a:gd name="adj" fmla="val 9020"/>
            </a:avLst>
          </a:prstGeom>
          <a:solidFill>
            <a:schemeClr val="accent2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00"/>
            <a:endParaRPr lang="pt-BR" sz="27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E35026D-A22F-46DD-83AF-B5B88B540846}"/>
              </a:ext>
            </a:extLst>
          </p:cNvPr>
          <p:cNvSpPr/>
          <p:nvPr/>
        </p:nvSpPr>
        <p:spPr>
          <a:xfrm>
            <a:off x="13597061" y="1370907"/>
            <a:ext cx="4460243" cy="68193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cap="sq">
            <a:noFill/>
            <a:round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pt-BR" sz="27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86B3767-84C7-4405-834C-FE3F3509B69B}"/>
              </a:ext>
            </a:extLst>
          </p:cNvPr>
          <p:cNvSpPr/>
          <p:nvPr/>
        </p:nvSpPr>
        <p:spPr>
          <a:xfrm>
            <a:off x="0" y="539353"/>
            <a:ext cx="18288000" cy="36000"/>
          </a:xfrm>
          <a:prstGeom prst="rect">
            <a:avLst/>
          </a:prstGeom>
          <a:gradFill flip="none" rotWithShape="1">
            <a:gsLst>
              <a:gs pos="68000">
                <a:srgbClr val="6D31A9"/>
              </a:gs>
              <a:gs pos="34000">
                <a:srgbClr val="6D31A9"/>
              </a:gs>
              <a:gs pos="5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71600"/>
            <a:endParaRPr lang="pt-BR" sz="270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9567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F691C6B-D2E2-465B-84F3-CCD735264132}"/>
              </a:ext>
            </a:extLst>
          </p:cNvPr>
          <p:cNvGrpSpPr/>
          <p:nvPr/>
        </p:nvGrpSpPr>
        <p:grpSpPr>
          <a:xfrm>
            <a:off x="6115050" y="800100"/>
            <a:ext cx="5151892" cy="7862982"/>
            <a:chOff x="6163807" y="526468"/>
            <a:chExt cx="5960385" cy="7862982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8F50E4BE-57D9-4CC2-83CD-2970DBCFAF8A}"/>
                </a:ext>
              </a:extLst>
            </p:cNvPr>
            <p:cNvSpPr/>
            <p:nvPr/>
          </p:nvSpPr>
          <p:spPr>
            <a:xfrm>
              <a:off x="6163807" y="526468"/>
              <a:ext cx="5960385" cy="7862982"/>
            </a:xfrm>
            <a:prstGeom prst="roundRect">
              <a:avLst>
                <a:gd name="adj" fmla="val 9020"/>
              </a:avLst>
            </a:prstGeom>
            <a:solidFill>
              <a:schemeClr val="bg1">
                <a:lumMod val="50000"/>
              </a:schemeClr>
            </a:solidFill>
            <a:ln cap="sq">
              <a:noFill/>
              <a:round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71600"/>
              <a:endParaRPr lang="pt-BR" sz="27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7403CB5-7EAE-48C3-981B-ADB05A3C6A02}"/>
                </a:ext>
              </a:extLst>
            </p:cNvPr>
            <p:cNvSpPr/>
            <p:nvPr/>
          </p:nvSpPr>
          <p:spPr>
            <a:xfrm>
              <a:off x="6163807" y="1543051"/>
              <a:ext cx="5960385" cy="5829300"/>
            </a:xfrm>
            <a:prstGeom prst="rect">
              <a:avLst/>
            </a:prstGeom>
            <a:solidFill>
              <a:schemeClr val="bg2"/>
            </a:solidFill>
            <a:ln cap="sq">
              <a:noFill/>
              <a:round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pt-BR" sz="27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FE6844C2-E764-427A-8301-5B2E9CF5F8EF}"/>
                </a:ext>
              </a:extLst>
            </p:cNvPr>
            <p:cNvSpPr/>
            <p:nvPr/>
          </p:nvSpPr>
          <p:spPr>
            <a:xfrm>
              <a:off x="6163807" y="6457950"/>
              <a:ext cx="5960385" cy="13923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pt-BR" sz="27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B640D372-6A0E-4093-8526-4635AB03F23C}"/>
                </a:ext>
              </a:extLst>
            </p:cNvPr>
            <p:cNvSpPr/>
            <p:nvPr/>
          </p:nvSpPr>
          <p:spPr>
            <a:xfrm>
              <a:off x="6163807" y="1064647"/>
              <a:ext cx="5960385" cy="7070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pt-BR" sz="27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3311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WS 2 - SAC">
      <a:dk1>
        <a:srgbClr val="23132E"/>
      </a:dk1>
      <a:lt1>
        <a:srgbClr val="F6F1FB"/>
      </a:lt1>
      <a:dk2>
        <a:srgbClr val="9DA2B7"/>
      </a:dk2>
      <a:lt2>
        <a:srgbClr val="FFFFFF"/>
      </a:lt2>
      <a:accent1>
        <a:srgbClr val="6B32D9"/>
      </a:accent1>
      <a:accent2>
        <a:srgbClr val="25D498"/>
      </a:accent2>
      <a:accent3>
        <a:srgbClr val="30B1FE"/>
      </a:accent3>
      <a:accent4>
        <a:srgbClr val="FF8248"/>
      </a:accent4>
      <a:accent5>
        <a:srgbClr val="FC4B7C"/>
      </a:accent5>
      <a:accent6>
        <a:srgbClr val="FFBF11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S 2 - SAC">
    <a:dk1>
      <a:srgbClr val="23132E"/>
    </a:dk1>
    <a:lt1>
      <a:srgbClr val="F6F1FB"/>
    </a:lt1>
    <a:dk2>
      <a:srgbClr val="9DA2B7"/>
    </a:dk2>
    <a:lt2>
      <a:srgbClr val="FFFFFF"/>
    </a:lt2>
    <a:accent1>
      <a:srgbClr val="6B32D9"/>
    </a:accent1>
    <a:accent2>
      <a:srgbClr val="25D498"/>
    </a:accent2>
    <a:accent3>
      <a:srgbClr val="30B1FE"/>
    </a:accent3>
    <a:accent4>
      <a:srgbClr val="FF8248"/>
    </a:accent4>
    <a:accent5>
      <a:srgbClr val="FC4B7C"/>
    </a:accent5>
    <a:accent6>
      <a:srgbClr val="FFBF11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1433</TotalTime>
  <Words>3</Words>
  <Application>Microsoft Office PowerPoint</Application>
  <PresentationFormat>Personalizar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Leonardo Karpinski</cp:lastModifiedBy>
  <cp:revision>27</cp:revision>
  <dcterms:created xsi:type="dcterms:W3CDTF">2020-03-11T21:18:57Z</dcterms:created>
  <dcterms:modified xsi:type="dcterms:W3CDTF">2020-04-24T17:03:30Z</dcterms:modified>
</cp:coreProperties>
</file>