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584007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178"/>
    <a:srgbClr val="F88272"/>
    <a:srgbClr val="29264F"/>
    <a:srgbClr val="312E42"/>
    <a:srgbClr val="232130"/>
    <a:srgbClr val="535BFA"/>
    <a:srgbClr val="FFD78C"/>
    <a:srgbClr val="B3635D"/>
    <a:srgbClr val="FA8373"/>
    <a:srgbClr val="07A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2C257-3163-4BE6-AB73-DBF1EA106101}" v="2" dt="2022-11-28T12:57:0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Veloso Carvalho" userId="b6a9029b-0082-4bff-bc82-75dea80b3fa3" providerId="ADAL" clId="{C2B2C257-3163-4BE6-AB73-DBF1EA106101}"/>
    <pc:docChg chg="modSld">
      <pc:chgData name="Wesley Veloso Carvalho" userId="b6a9029b-0082-4bff-bc82-75dea80b3fa3" providerId="ADAL" clId="{C2B2C257-3163-4BE6-AB73-DBF1EA106101}" dt="2022-11-28T13:43:11.308" v="157" actId="20577"/>
      <pc:docMkLst>
        <pc:docMk/>
      </pc:docMkLst>
      <pc:sldChg chg="addSp modSp mod">
        <pc:chgData name="Wesley Veloso Carvalho" userId="b6a9029b-0082-4bff-bc82-75dea80b3fa3" providerId="ADAL" clId="{C2B2C257-3163-4BE6-AB73-DBF1EA106101}" dt="2022-11-28T13:43:00.335" v="149" actId="20577"/>
        <pc:sldMkLst>
          <pc:docMk/>
          <pc:sldMk cId="2762754174" sldId="263"/>
        </pc:sldMkLst>
        <pc:spChg chg="add mod">
          <ac:chgData name="Wesley Veloso Carvalho" userId="b6a9029b-0082-4bff-bc82-75dea80b3fa3" providerId="ADAL" clId="{C2B2C257-3163-4BE6-AB73-DBF1EA106101}" dt="2022-11-28T12:57:04.057" v="9" actId="571"/>
          <ac:spMkLst>
            <pc:docMk/>
            <pc:sldMk cId="2762754174" sldId="263"/>
            <ac:spMk id="3" creationId="{02490F4E-2098-3613-65F8-98BB3FB6BD9A}"/>
          </ac:spMkLst>
        </pc:spChg>
        <pc:spChg chg="add mod">
          <ac:chgData name="Wesley Veloso Carvalho" userId="b6a9029b-0082-4bff-bc82-75dea80b3fa3" providerId="ADAL" clId="{C2B2C257-3163-4BE6-AB73-DBF1EA106101}" dt="2022-11-28T12:57:04.057" v="9" actId="571"/>
          <ac:spMkLst>
            <pc:docMk/>
            <pc:sldMk cId="2762754174" sldId="263"/>
            <ac:spMk id="7" creationId="{F041D8D8-CFFE-2274-79C1-056EF7084C2B}"/>
          </ac:spMkLst>
        </pc:spChg>
        <pc:spChg chg="add mod">
          <ac:chgData name="Wesley Veloso Carvalho" userId="b6a9029b-0082-4bff-bc82-75dea80b3fa3" providerId="ADAL" clId="{C2B2C257-3163-4BE6-AB73-DBF1EA106101}" dt="2022-11-28T12:57:04.057" v="9" actId="571"/>
          <ac:spMkLst>
            <pc:docMk/>
            <pc:sldMk cId="2762754174" sldId="263"/>
            <ac:spMk id="8" creationId="{C44DAB11-1B1C-D7F9-15AA-7FD0D75EEB08}"/>
          </ac:spMkLst>
        </pc:spChg>
        <pc:spChg chg="mod">
          <ac:chgData name="Wesley Veloso Carvalho" userId="b6a9029b-0082-4bff-bc82-75dea80b3fa3" providerId="ADAL" clId="{C2B2C257-3163-4BE6-AB73-DBF1EA106101}" dt="2022-11-28T13:42:55.846" v="145" actId="20577"/>
          <ac:spMkLst>
            <pc:docMk/>
            <pc:sldMk cId="2762754174" sldId="263"/>
            <ac:spMk id="20" creationId="{3E0E5CB3-DD10-D720-E235-DC301629B7AD}"/>
          </ac:spMkLst>
        </pc:spChg>
        <pc:spChg chg="mod">
          <ac:chgData name="Wesley Veloso Carvalho" userId="b6a9029b-0082-4bff-bc82-75dea80b3fa3" providerId="ADAL" clId="{C2B2C257-3163-4BE6-AB73-DBF1EA106101}" dt="2022-11-28T13:43:00.335" v="149" actId="20577"/>
          <ac:spMkLst>
            <pc:docMk/>
            <pc:sldMk cId="2762754174" sldId="263"/>
            <ac:spMk id="22" creationId="{F5805454-5D4C-E8B0-6A5D-10BC0450685C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25" creationId="{E3B8D786-1C1C-5AD8-0542-7140820E2DE8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26" creationId="{8760DE9B-AB3E-C99A-DD9C-26FC7824E8CA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27" creationId="{025A806A-1EA7-35B0-E06A-35271B0F668F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29" creationId="{9557753C-DEE3-B0CF-1795-188DE7F42F3E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38" creationId="{438B759B-DCBC-1DEA-FF00-3B8E50089DF5}"/>
          </ac:spMkLst>
        </pc:spChg>
        <pc:picChg chg="mod">
          <ac:chgData name="Wesley Veloso Carvalho" userId="b6a9029b-0082-4bff-bc82-75dea80b3fa3" providerId="ADAL" clId="{C2B2C257-3163-4BE6-AB73-DBF1EA106101}" dt="2022-11-28T12:57:19.369" v="38" actId="1038"/>
          <ac:picMkLst>
            <pc:docMk/>
            <pc:sldMk cId="2762754174" sldId="263"/>
            <ac:picMk id="63" creationId="{70187F59-7310-13BC-A90E-93AE3F4303FD}"/>
          </ac:picMkLst>
        </pc:picChg>
        <pc:picChg chg="mod">
          <ac:chgData name="Wesley Veloso Carvalho" userId="b6a9029b-0082-4bff-bc82-75dea80b3fa3" providerId="ADAL" clId="{C2B2C257-3163-4BE6-AB73-DBF1EA106101}" dt="2022-11-28T12:57:32.981" v="57" actId="1037"/>
          <ac:picMkLst>
            <pc:docMk/>
            <pc:sldMk cId="2762754174" sldId="263"/>
            <ac:picMk id="65" creationId="{ECEDC535-6817-A152-9BF8-C6DA6879A983}"/>
          </ac:picMkLst>
        </pc:picChg>
        <pc:picChg chg="mod">
          <ac:chgData name="Wesley Veloso Carvalho" userId="b6a9029b-0082-4bff-bc82-75dea80b3fa3" providerId="ADAL" clId="{C2B2C257-3163-4BE6-AB73-DBF1EA106101}" dt="2022-11-28T12:57:19.369" v="38" actId="1038"/>
          <ac:picMkLst>
            <pc:docMk/>
            <pc:sldMk cId="2762754174" sldId="263"/>
            <ac:picMk id="67" creationId="{F5138835-646A-FAAC-9B8A-FBCFA64A53A2}"/>
          </ac:picMkLst>
        </pc:picChg>
        <pc:cxnChg chg="add mod">
          <ac:chgData name="Wesley Veloso Carvalho" userId="b6a9029b-0082-4bff-bc82-75dea80b3fa3" providerId="ADAL" clId="{C2B2C257-3163-4BE6-AB73-DBF1EA106101}" dt="2022-11-28T12:57:04.057" v="9" actId="571"/>
          <ac:cxnSpMkLst>
            <pc:docMk/>
            <pc:sldMk cId="2762754174" sldId="263"/>
            <ac:cxnSpMk id="2" creationId="{AE70A2C9-128A-C6B4-BC78-E2E626599266}"/>
          </ac:cxnSpMkLst>
        </pc:cxnChg>
        <pc:cxnChg chg="mod">
          <ac:chgData name="Wesley Veloso Carvalho" userId="b6a9029b-0082-4bff-bc82-75dea80b3fa3" providerId="ADAL" clId="{C2B2C257-3163-4BE6-AB73-DBF1EA106101}" dt="2022-11-28T12:57:11.775" v="26" actId="1038"/>
          <ac:cxnSpMkLst>
            <pc:docMk/>
            <pc:sldMk cId="2762754174" sldId="263"/>
            <ac:cxnSpMk id="23" creationId="{FD6B7C79-C993-E6DD-74FC-1AEE7574B0CA}"/>
          </ac:cxnSpMkLst>
        </pc:cxnChg>
      </pc:sldChg>
      <pc:sldChg chg="modSp mod">
        <pc:chgData name="Wesley Veloso Carvalho" userId="b6a9029b-0082-4bff-bc82-75dea80b3fa3" providerId="ADAL" clId="{C2B2C257-3163-4BE6-AB73-DBF1EA106101}" dt="2022-11-28T13:43:11.308" v="157" actId="20577"/>
        <pc:sldMkLst>
          <pc:docMk/>
          <pc:sldMk cId="1392715862" sldId="264"/>
        </pc:sldMkLst>
        <pc:spChg chg="mod">
          <ac:chgData name="Wesley Veloso Carvalho" userId="b6a9029b-0082-4bff-bc82-75dea80b3fa3" providerId="ADAL" clId="{C2B2C257-3163-4BE6-AB73-DBF1EA106101}" dt="2022-11-28T13:43:06.488" v="153" actId="20577"/>
          <ac:spMkLst>
            <pc:docMk/>
            <pc:sldMk cId="1392715862" sldId="264"/>
            <ac:spMk id="7" creationId="{BF55851A-6A7A-BA7E-14E7-093ADB2A91DC}"/>
          </ac:spMkLst>
        </pc:spChg>
        <pc:spChg chg="mod">
          <ac:chgData name="Wesley Veloso Carvalho" userId="b6a9029b-0082-4bff-bc82-75dea80b3fa3" providerId="ADAL" clId="{C2B2C257-3163-4BE6-AB73-DBF1EA106101}" dt="2022-11-28T13:43:11.308" v="157" actId="20577"/>
          <ac:spMkLst>
            <pc:docMk/>
            <pc:sldMk cId="1392715862" sldId="264"/>
            <ac:spMk id="9" creationId="{58C1240B-40F9-F2AA-7D59-76B31AA556E4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25" creationId="{E3B8D786-1C1C-5AD8-0542-7140820E2DE8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26" creationId="{8760DE9B-AB3E-C99A-DD9C-26FC7824E8CA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27" creationId="{025A806A-1EA7-35B0-E06A-35271B0F668F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29" creationId="{9557753C-DEE3-B0CF-1795-188DE7F42F3E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38" creationId="{438B759B-DCBC-1DEA-FF00-3B8E50089DF5}"/>
          </ac:spMkLst>
        </pc:spChg>
        <pc:spChg chg="mod">
          <ac:chgData name="Wesley Veloso Carvalho" userId="b6a9029b-0082-4bff-bc82-75dea80b3fa3" providerId="ADAL" clId="{C2B2C257-3163-4BE6-AB73-DBF1EA106101}" dt="2022-11-22T19:45:09.140" v="7" actId="14100"/>
          <ac:spMkLst>
            <pc:docMk/>
            <pc:sldMk cId="1392715862" sldId="264"/>
            <ac:spMk id="41" creationId="{EA391E52-1032-0D3A-E41E-DFB988EC9C55}"/>
          </ac:spMkLst>
        </pc:spChg>
        <pc:picChg chg="mod">
          <ac:chgData name="Wesley Veloso Carvalho" userId="b6a9029b-0082-4bff-bc82-75dea80b3fa3" providerId="ADAL" clId="{C2B2C257-3163-4BE6-AB73-DBF1EA106101}" dt="2022-11-28T12:59:37.961" v="128" actId="1038"/>
          <ac:picMkLst>
            <pc:docMk/>
            <pc:sldMk cId="1392715862" sldId="264"/>
            <ac:picMk id="63" creationId="{70187F59-7310-13BC-A90E-93AE3F4303FD}"/>
          </ac:picMkLst>
        </pc:picChg>
        <pc:picChg chg="mod">
          <ac:chgData name="Wesley Veloso Carvalho" userId="b6a9029b-0082-4bff-bc82-75dea80b3fa3" providerId="ADAL" clId="{C2B2C257-3163-4BE6-AB73-DBF1EA106101}" dt="2022-11-28T12:59:41.962" v="140" actId="1038"/>
          <ac:picMkLst>
            <pc:docMk/>
            <pc:sldMk cId="1392715862" sldId="264"/>
            <ac:picMk id="65" creationId="{ECEDC535-6817-A152-9BF8-C6DA6879A983}"/>
          </ac:picMkLst>
        </pc:picChg>
        <pc:picChg chg="mod">
          <ac:chgData name="Wesley Veloso Carvalho" userId="b6a9029b-0082-4bff-bc82-75dea80b3fa3" providerId="ADAL" clId="{C2B2C257-3163-4BE6-AB73-DBF1EA106101}" dt="2022-11-28T12:59:37.961" v="128" actId="1038"/>
          <ac:picMkLst>
            <pc:docMk/>
            <pc:sldMk cId="1392715862" sldId="264"/>
            <ac:picMk id="67" creationId="{F5138835-646A-FAAC-9B8A-FBCFA64A53A2}"/>
          </ac:picMkLst>
        </pc:picChg>
        <pc:cxnChg chg="mod">
          <ac:chgData name="Wesley Veloso Carvalho" userId="b6a9029b-0082-4bff-bc82-75dea80b3fa3" providerId="ADAL" clId="{C2B2C257-3163-4BE6-AB73-DBF1EA106101}" dt="2022-11-28T12:59:28.046" v="113" actId="1038"/>
          <ac:cxnSpMkLst>
            <pc:docMk/>
            <pc:sldMk cId="1392715862" sldId="264"/>
            <ac:cxnSpMk id="23" creationId="{FD6B7C79-C993-E6DD-74FC-1AEE7574B0CA}"/>
          </ac:cxnSpMkLst>
        </pc:cxnChg>
      </pc:sldChg>
    </pc:docChg>
  </pc:docChgLst>
  <pc:docChgLst>
    <pc:chgData name="Wesley Veloso Carvalho" userId="b6a9029b-0082-4bff-bc82-75dea80b3fa3" providerId="ADAL" clId="{596D73A8-A37E-4E3F-A22D-248B6AC5CD76}"/>
    <pc:docChg chg="undo custSel addSld delSld modSld sldOrd">
      <pc:chgData name="Wesley Veloso Carvalho" userId="b6a9029b-0082-4bff-bc82-75dea80b3fa3" providerId="ADAL" clId="{596D73A8-A37E-4E3F-A22D-248B6AC5CD76}" dt="2022-09-02T18:37:38.944" v="1019" actId="1076"/>
      <pc:docMkLst>
        <pc:docMk/>
      </pc:docMkLst>
      <pc:sldChg chg="addSp delSp modSp del mod">
        <pc:chgData name="Wesley Veloso Carvalho" userId="b6a9029b-0082-4bff-bc82-75dea80b3fa3" providerId="ADAL" clId="{596D73A8-A37E-4E3F-A22D-248B6AC5CD76}" dt="2022-09-02T18:34:25.566" v="998" actId="2696"/>
        <pc:sldMkLst>
          <pc:docMk/>
          <pc:sldMk cId="2859875768" sldId="257"/>
        </pc:sldMkLst>
        <pc:spChg chg="add del mod">
          <ac:chgData name="Wesley Veloso Carvalho" userId="b6a9029b-0082-4bff-bc82-75dea80b3fa3" providerId="ADAL" clId="{596D73A8-A37E-4E3F-A22D-248B6AC5CD76}" dt="2022-09-02T14:50:59.241" v="988" actId="478"/>
          <ac:spMkLst>
            <pc:docMk/>
            <pc:sldMk cId="2859875768" sldId="257"/>
            <ac:spMk id="2" creationId="{52CBE152-5116-B933-7407-78C5EF1CA126}"/>
          </ac:spMkLst>
        </pc:spChg>
        <pc:spChg chg="add del mod">
          <ac:chgData name="Wesley Veloso Carvalho" userId="b6a9029b-0082-4bff-bc82-75dea80b3fa3" providerId="ADAL" clId="{596D73A8-A37E-4E3F-A22D-248B6AC5CD76}" dt="2022-09-02T14:50:59.681" v="989" actId="478"/>
          <ac:spMkLst>
            <pc:docMk/>
            <pc:sldMk cId="2859875768" sldId="257"/>
            <ac:spMk id="3" creationId="{68B2AC26-DE1C-EEAD-FB2A-713CB6EFBD5E}"/>
          </ac:spMkLst>
        </pc:spChg>
        <pc:spChg chg="mod">
          <ac:chgData name="Wesley Veloso Carvalho" userId="b6a9029b-0082-4bff-bc82-75dea80b3fa3" providerId="ADAL" clId="{596D73A8-A37E-4E3F-A22D-248B6AC5CD76}" dt="2022-09-01T14:15:23.112" v="6" actId="14100"/>
          <ac:spMkLst>
            <pc:docMk/>
            <pc:sldMk cId="2859875768" sldId="257"/>
            <ac:spMk id="4" creationId="{429F2A5F-7EF2-217F-142E-8064BABA7D45}"/>
          </ac:spMkLst>
        </pc:spChg>
        <pc:spChg chg="mod">
          <ac:chgData name="Wesley Veloso Carvalho" userId="b6a9029b-0082-4bff-bc82-75dea80b3fa3" providerId="ADAL" clId="{596D73A8-A37E-4E3F-A22D-248B6AC5CD76}" dt="2022-09-01T14:17:12.307" v="29" actId="1076"/>
          <ac:spMkLst>
            <pc:docMk/>
            <pc:sldMk cId="2859875768" sldId="257"/>
            <ac:spMk id="5" creationId="{03611D99-9760-1AC0-5481-251B255F5A5F}"/>
          </ac:spMkLst>
        </pc:spChg>
        <pc:spChg chg="add del mod">
          <ac:chgData name="Wesley Veloso Carvalho" userId="b6a9029b-0082-4bff-bc82-75dea80b3fa3" providerId="ADAL" clId="{596D73A8-A37E-4E3F-A22D-248B6AC5CD76}" dt="2022-09-01T14:23:55.780" v="131" actId="478"/>
          <ac:spMkLst>
            <pc:docMk/>
            <pc:sldMk cId="2859875768" sldId="257"/>
            <ac:spMk id="6" creationId="{272DA384-5CC5-B987-07F4-0EA25F3F9097}"/>
          </ac:spMkLst>
        </pc:spChg>
        <pc:spChg chg="add del mod">
          <ac:chgData name="Wesley Veloso Carvalho" userId="b6a9029b-0082-4bff-bc82-75dea80b3fa3" providerId="ADAL" clId="{596D73A8-A37E-4E3F-A22D-248B6AC5CD76}" dt="2022-09-01T14:24:39.292" v="148" actId="478"/>
          <ac:spMkLst>
            <pc:docMk/>
            <pc:sldMk cId="2859875768" sldId="257"/>
            <ac:spMk id="7" creationId="{653142EB-81E3-59B5-49DC-97C0E5250816}"/>
          </ac:spMkLst>
        </pc:spChg>
        <pc:spChg chg="del">
          <ac:chgData name="Wesley Veloso Carvalho" userId="b6a9029b-0082-4bff-bc82-75dea80b3fa3" providerId="ADAL" clId="{596D73A8-A37E-4E3F-A22D-248B6AC5CD76}" dt="2022-09-01T14:15:54.204" v="13" actId="478"/>
          <ac:spMkLst>
            <pc:docMk/>
            <pc:sldMk cId="2859875768" sldId="257"/>
            <ac:spMk id="8" creationId="{7D10AC58-88EE-D8B2-F0D1-995EE2121DC0}"/>
          </ac:spMkLst>
        </pc:spChg>
        <pc:spChg chg="del mod">
          <ac:chgData name="Wesley Veloso Carvalho" userId="b6a9029b-0082-4bff-bc82-75dea80b3fa3" providerId="ADAL" clId="{596D73A8-A37E-4E3F-A22D-248B6AC5CD76}" dt="2022-09-01T14:17:41.966" v="36" actId="478"/>
          <ac:spMkLst>
            <pc:docMk/>
            <pc:sldMk cId="2859875768" sldId="257"/>
            <ac:spMk id="9" creationId="{D0AD51A8-F0AC-CBD9-5484-9588F7F8F4AB}"/>
          </ac:spMkLst>
        </pc:spChg>
        <pc:spChg chg="add del mod">
          <ac:chgData name="Wesley Veloso Carvalho" userId="b6a9029b-0082-4bff-bc82-75dea80b3fa3" providerId="ADAL" clId="{596D73A8-A37E-4E3F-A22D-248B6AC5CD76}" dt="2022-09-01T14:19:10.377" v="56" actId="478"/>
          <ac:spMkLst>
            <pc:docMk/>
            <pc:sldMk cId="2859875768" sldId="257"/>
            <ac:spMk id="10" creationId="{3C3AE5C9-1368-D047-46CF-C2AB67B841C3}"/>
          </ac:spMkLst>
        </pc:spChg>
        <pc:spChg chg="add mod">
          <ac:chgData name="Wesley Veloso Carvalho" userId="b6a9029b-0082-4bff-bc82-75dea80b3fa3" providerId="ADAL" clId="{596D73A8-A37E-4E3F-A22D-248B6AC5CD76}" dt="2022-09-01T17:26:02.766" v="547" actId="14100"/>
          <ac:spMkLst>
            <pc:docMk/>
            <pc:sldMk cId="2859875768" sldId="257"/>
            <ac:spMk id="11" creationId="{9A94F5E7-B4F2-99C0-41B0-929230410A25}"/>
          </ac:spMkLst>
        </pc:spChg>
        <pc:spChg chg="add del mod">
          <ac:chgData name="Wesley Veloso Carvalho" userId="b6a9029b-0082-4bff-bc82-75dea80b3fa3" providerId="ADAL" clId="{596D73A8-A37E-4E3F-A22D-248B6AC5CD76}" dt="2022-09-01T14:19:33.462" v="66" actId="478"/>
          <ac:spMkLst>
            <pc:docMk/>
            <pc:sldMk cId="2859875768" sldId="257"/>
            <ac:spMk id="12" creationId="{1B68462A-915E-F83D-7F62-2003C17C46A9}"/>
          </ac:spMkLst>
        </pc:spChg>
        <pc:spChg chg="add del mod">
          <ac:chgData name="Wesley Veloso Carvalho" userId="b6a9029b-0082-4bff-bc82-75dea80b3fa3" providerId="ADAL" clId="{596D73A8-A37E-4E3F-A22D-248B6AC5CD76}" dt="2022-09-01T14:20:20.711" v="75" actId="478"/>
          <ac:spMkLst>
            <pc:docMk/>
            <pc:sldMk cId="2859875768" sldId="257"/>
            <ac:spMk id="13" creationId="{210A28A7-E924-7D3E-860C-124C54116B75}"/>
          </ac:spMkLst>
        </pc:spChg>
        <pc:spChg chg="add del mod">
          <ac:chgData name="Wesley Veloso Carvalho" userId="b6a9029b-0082-4bff-bc82-75dea80b3fa3" providerId="ADAL" clId="{596D73A8-A37E-4E3F-A22D-248B6AC5CD76}" dt="2022-09-01T16:44:58.340" v="545" actId="108"/>
          <ac:spMkLst>
            <pc:docMk/>
            <pc:sldMk cId="2859875768" sldId="257"/>
            <ac:spMk id="14" creationId="{720F8B1F-1CF6-5793-A106-8C3EEFE3F642}"/>
          </ac:spMkLst>
        </pc:spChg>
        <pc:spChg chg="add mod ord">
          <ac:chgData name="Wesley Veloso Carvalho" userId="b6a9029b-0082-4bff-bc82-75dea80b3fa3" providerId="ADAL" clId="{596D73A8-A37E-4E3F-A22D-248B6AC5CD76}" dt="2022-09-01T16:44:54.839" v="544" actId="207"/>
          <ac:spMkLst>
            <pc:docMk/>
            <pc:sldMk cId="2859875768" sldId="257"/>
            <ac:spMk id="15" creationId="{CC83495A-B908-0E0D-20CE-C3FD6E0562D8}"/>
          </ac:spMkLst>
        </pc:spChg>
        <pc:spChg chg="mod">
          <ac:chgData name="Wesley Veloso Carvalho" userId="b6a9029b-0082-4bff-bc82-75dea80b3fa3" providerId="ADAL" clId="{596D73A8-A37E-4E3F-A22D-248B6AC5CD76}" dt="2022-09-01T14:34:31.123" v="278" actId="14100"/>
          <ac:spMkLst>
            <pc:docMk/>
            <pc:sldMk cId="2859875768" sldId="257"/>
            <ac:spMk id="28" creationId="{AC7E0520-FE68-9F51-04E5-B0A56D9940B8}"/>
          </ac:spMkLst>
        </pc:spChg>
        <pc:spChg chg="del mod">
          <ac:chgData name="Wesley Veloso Carvalho" userId="b6a9029b-0082-4bff-bc82-75dea80b3fa3" providerId="ADAL" clId="{596D73A8-A37E-4E3F-A22D-248B6AC5CD76}" dt="2022-09-01T14:35:38.635" v="285" actId="478"/>
          <ac:spMkLst>
            <pc:docMk/>
            <pc:sldMk cId="2859875768" sldId="257"/>
            <ac:spMk id="29" creationId="{EC3FFF0E-4D50-9F69-7324-E4B84313F2AD}"/>
          </ac:spMkLst>
        </pc:spChg>
        <pc:spChg chg="del">
          <ac:chgData name="Wesley Veloso Carvalho" userId="b6a9029b-0082-4bff-bc82-75dea80b3fa3" providerId="ADAL" clId="{596D73A8-A37E-4E3F-A22D-248B6AC5CD76}" dt="2022-09-01T14:16:26.653" v="16" actId="478"/>
          <ac:spMkLst>
            <pc:docMk/>
            <pc:sldMk cId="2859875768" sldId="257"/>
            <ac:spMk id="31" creationId="{04324906-F2AC-BF16-8556-22B19C2AAF80}"/>
          </ac:spMkLst>
        </pc:spChg>
        <pc:spChg chg="add mod">
          <ac:chgData name="Wesley Veloso Carvalho" userId="b6a9029b-0082-4bff-bc82-75dea80b3fa3" providerId="ADAL" clId="{596D73A8-A37E-4E3F-A22D-248B6AC5CD76}" dt="2022-09-01T20:28:03.828" v="760" actId="207"/>
          <ac:spMkLst>
            <pc:docMk/>
            <pc:sldMk cId="2859875768" sldId="257"/>
            <ac:spMk id="38" creationId="{438B759B-DCBC-1DEA-FF00-3B8E50089DF5}"/>
          </ac:spMkLst>
        </pc:spChg>
        <pc:spChg chg="add mod">
          <ac:chgData name="Wesley Veloso Carvalho" userId="b6a9029b-0082-4bff-bc82-75dea80b3fa3" providerId="ADAL" clId="{596D73A8-A37E-4E3F-A22D-248B6AC5CD76}" dt="2022-09-02T13:49:09.548" v="943" actId="108"/>
          <ac:spMkLst>
            <pc:docMk/>
            <pc:sldMk cId="2859875768" sldId="257"/>
            <ac:spMk id="39" creationId="{71604A20-96E2-E68F-42DC-4913D62E1AF4}"/>
          </ac:spMkLst>
        </pc:spChg>
        <pc:spChg chg="add del mod">
          <ac:chgData name="Wesley Veloso Carvalho" userId="b6a9029b-0082-4bff-bc82-75dea80b3fa3" providerId="ADAL" clId="{596D73A8-A37E-4E3F-A22D-248B6AC5CD76}" dt="2022-09-01T20:31:56.598" v="774" actId="478"/>
          <ac:spMkLst>
            <pc:docMk/>
            <pc:sldMk cId="2859875768" sldId="257"/>
            <ac:spMk id="40" creationId="{8E0582C2-1A80-55F7-CC13-A1DC510EFB38}"/>
          </ac:spMkLst>
        </pc:spChg>
        <pc:spChg chg="add del mod">
          <ac:chgData name="Wesley Veloso Carvalho" userId="b6a9029b-0082-4bff-bc82-75dea80b3fa3" providerId="ADAL" clId="{596D73A8-A37E-4E3F-A22D-248B6AC5CD76}" dt="2022-09-01T20:22:57.592" v="655" actId="478"/>
          <ac:spMkLst>
            <pc:docMk/>
            <pc:sldMk cId="2859875768" sldId="257"/>
            <ac:spMk id="51" creationId="{967FC930-39E6-C753-C9A5-E49E385EA01A}"/>
          </ac:spMkLst>
        </pc:spChg>
        <pc:spChg chg="add del mod">
          <ac:chgData name="Wesley Veloso Carvalho" userId="b6a9029b-0082-4bff-bc82-75dea80b3fa3" providerId="ADAL" clId="{596D73A8-A37E-4E3F-A22D-248B6AC5CD76}" dt="2022-09-01T20:21:20.025" v="643" actId="478"/>
          <ac:spMkLst>
            <pc:docMk/>
            <pc:sldMk cId="2859875768" sldId="257"/>
            <ac:spMk id="52" creationId="{79DE78FD-9A2B-0F0D-1115-E1A716596EF5}"/>
          </ac:spMkLst>
        </pc:spChg>
        <pc:spChg chg="add del mod">
          <ac:chgData name="Wesley Veloso Carvalho" userId="b6a9029b-0082-4bff-bc82-75dea80b3fa3" providerId="ADAL" clId="{596D73A8-A37E-4E3F-A22D-248B6AC5CD76}" dt="2022-09-01T20:21:19.708" v="642" actId="478"/>
          <ac:spMkLst>
            <pc:docMk/>
            <pc:sldMk cId="2859875768" sldId="257"/>
            <ac:spMk id="53" creationId="{A559A3C5-8F5D-7F32-6941-AC8A1270C766}"/>
          </ac:spMkLst>
        </pc:spChg>
        <pc:spChg chg="add del mod">
          <ac:chgData name="Wesley Veloso Carvalho" userId="b6a9029b-0082-4bff-bc82-75dea80b3fa3" providerId="ADAL" clId="{596D73A8-A37E-4E3F-A22D-248B6AC5CD76}" dt="2022-09-01T20:22:57.592" v="655" actId="478"/>
          <ac:spMkLst>
            <pc:docMk/>
            <pc:sldMk cId="2859875768" sldId="257"/>
            <ac:spMk id="54" creationId="{334B418A-185C-3728-E90A-716903FD1BF2}"/>
          </ac:spMkLst>
        </pc:spChg>
        <pc:spChg chg="add del mod">
          <ac:chgData name="Wesley Veloso Carvalho" userId="b6a9029b-0082-4bff-bc82-75dea80b3fa3" providerId="ADAL" clId="{596D73A8-A37E-4E3F-A22D-248B6AC5CD76}" dt="2022-09-01T20:22:57.592" v="655" actId="478"/>
          <ac:spMkLst>
            <pc:docMk/>
            <pc:sldMk cId="2859875768" sldId="257"/>
            <ac:spMk id="55" creationId="{B515DC1F-54C2-3ECF-814F-44BD65D581BC}"/>
          </ac:spMkLst>
        </pc:spChg>
        <pc:spChg chg="add del mod ord">
          <ac:chgData name="Wesley Veloso Carvalho" userId="b6a9029b-0082-4bff-bc82-75dea80b3fa3" providerId="ADAL" clId="{596D73A8-A37E-4E3F-A22D-248B6AC5CD76}" dt="2022-09-01T20:33:20.448" v="793" actId="478"/>
          <ac:spMkLst>
            <pc:docMk/>
            <pc:sldMk cId="2859875768" sldId="257"/>
            <ac:spMk id="70" creationId="{6CFF5541-EA09-E62A-4743-9EA3B36A30D8}"/>
          </ac:spMkLst>
        </pc:spChg>
        <pc:spChg chg="add mod">
          <ac:chgData name="Wesley Veloso Carvalho" userId="b6a9029b-0082-4bff-bc82-75dea80b3fa3" providerId="ADAL" clId="{596D73A8-A37E-4E3F-A22D-248B6AC5CD76}" dt="2022-09-01T20:35:38.850" v="812" actId="14100"/>
          <ac:spMkLst>
            <pc:docMk/>
            <pc:sldMk cId="2859875768" sldId="257"/>
            <ac:spMk id="71" creationId="{CEEF8876-D841-7423-A7F7-28B387097260}"/>
          </ac:spMkLst>
        </pc:spChg>
        <pc:spChg chg="add mod">
          <ac:chgData name="Wesley Veloso Carvalho" userId="b6a9029b-0082-4bff-bc82-75dea80b3fa3" providerId="ADAL" clId="{596D73A8-A37E-4E3F-A22D-248B6AC5CD76}" dt="2022-09-01T20:35:36.539" v="811" actId="14100"/>
          <ac:spMkLst>
            <pc:docMk/>
            <pc:sldMk cId="2859875768" sldId="257"/>
            <ac:spMk id="72" creationId="{3531A509-02AD-DA5D-9F3F-CFE205900648}"/>
          </ac:spMkLst>
        </pc:spChg>
        <pc:picChg chg="del">
          <ac:chgData name="Wesley Veloso Carvalho" userId="b6a9029b-0082-4bff-bc82-75dea80b3fa3" providerId="ADAL" clId="{596D73A8-A37E-4E3F-A22D-248B6AC5CD76}" dt="2022-09-01T14:13:06.407" v="3" actId="478"/>
          <ac:picMkLst>
            <pc:docMk/>
            <pc:sldMk cId="2859875768" sldId="257"/>
            <ac:picMk id="24" creationId="{3CCA73B8-7113-0DF9-3DC7-EBC80F6ED658}"/>
          </ac:picMkLst>
        </pc:picChg>
        <pc:picChg chg="add del">
          <ac:chgData name="Wesley Veloso Carvalho" userId="b6a9029b-0082-4bff-bc82-75dea80b3fa3" providerId="ADAL" clId="{596D73A8-A37E-4E3F-A22D-248B6AC5CD76}" dt="2022-09-01T14:15:56.888" v="14" actId="478"/>
          <ac:picMkLst>
            <pc:docMk/>
            <pc:sldMk cId="2859875768" sldId="257"/>
            <ac:picMk id="27" creationId="{D1E5D35F-A265-46D2-BE78-DB441E07C3AA}"/>
          </ac:picMkLst>
        </pc:picChg>
        <pc:picChg chg="add del mod">
          <ac:chgData name="Wesley Veloso Carvalho" userId="b6a9029b-0082-4bff-bc82-75dea80b3fa3" providerId="ADAL" clId="{596D73A8-A37E-4E3F-A22D-248B6AC5CD76}" dt="2022-09-02T18:34:15.347" v="997" actId="478"/>
          <ac:picMkLst>
            <pc:docMk/>
            <pc:sldMk cId="2859875768" sldId="257"/>
            <ac:picMk id="36" creationId="{5985BC83-D453-57D6-CA22-03300FE478E9}"/>
          </ac:picMkLst>
        </pc:picChg>
        <pc:picChg chg="add del mod">
          <ac:chgData name="Wesley Veloso Carvalho" userId="b6a9029b-0082-4bff-bc82-75dea80b3fa3" providerId="ADAL" clId="{596D73A8-A37E-4E3F-A22D-248B6AC5CD76}" dt="2022-09-01T21:11:49.026" v="816" actId="478"/>
          <ac:picMkLst>
            <pc:docMk/>
            <pc:sldMk cId="2859875768" sldId="257"/>
            <ac:picMk id="42" creationId="{50DCB825-6B15-0FD9-DFAD-0E9B58A0E199}"/>
          </ac:picMkLst>
        </pc:picChg>
        <pc:picChg chg="add del mod">
          <ac:chgData name="Wesley Veloso Carvalho" userId="b6a9029b-0082-4bff-bc82-75dea80b3fa3" providerId="ADAL" clId="{596D73A8-A37E-4E3F-A22D-248B6AC5CD76}" dt="2022-09-01T21:11:48.433" v="815" actId="478"/>
          <ac:picMkLst>
            <pc:docMk/>
            <pc:sldMk cId="2859875768" sldId="257"/>
            <ac:picMk id="44" creationId="{7C5F3BA6-0CBE-B289-C13F-3E2938087A7B}"/>
          </ac:picMkLst>
        </pc:picChg>
        <pc:picChg chg="add del mod">
          <ac:chgData name="Wesley Veloso Carvalho" userId="b6a9029b-0082-4bff-bc82-75dea80b3fa3" providerId="ADAL" clId="{596D73A8-A37E-4E3F-A22D-248B6AC5CD76}" dt="2022-09-01T21:11:47.561" v="814" actId="478"/>
          <ac:picMkLst>
            <pc:docMk/>
            <pc:sldMk cId="2859875768" sldId="257"/>
            <ac:picMk id="46" creationId="{739BDAFB-1360-C28B-9017-9E79B8DD16A5}"/>
          </ac:picMkLst>
        </pc:picChg>
        <pc:picChg chg="add del mod">
          <ac:chgData name="Wesley Veloso Carvalho" userId="b6a9029b-0082-4bff-bc82-75dea80b3fa3" providerId="ADAL" clId="{596D73A8-A37E-4E3F-A22D-248B6AC5CD76}" dt="2022-09-01T21:11:46.646" v="813" actId="478"/>
          <ac:picMkLst>
            <pc:docMk/>
            <pc:sldMk cId="2859875768" sldId="257"/>
            <ac:picMk id="48" creationId="{09E95277-A821-6979-5A04-75C7311B960E}"/>
          </ac:picMkLst>
        </pc:picChg>
        <pc:picChg chg="add del mod">
          <ac:chgData name="Wesley Veloso Carvalho" userId="b6a9029b-0082-4bff-bc82-75dea80b3fa3" providerId="ADAL" clId="{596D73A8-A37E-4E3F-A22D-248B6AC5CD76}" dt="2022-09-01T20:24:14.728" v="691" actId="478"/>
          <ac:picMkLst>
            <pc:docMk/>
            <pc:sldMk cId="2859875768" sldId="257"/>
            <ac:picMk id="50" creationId="{6C0B84ED-05E3-9FC9-2462-9CA0BD1D9D4D}"/>
          </ac:picMkLst>
        </pc:picChg>
        <pc:picChg chg="add del mod">
          <ac:chgData name="Wesley Veloso Carvalho" userId="b6a9029b-0082-4bff-bc82-75dea80b3fa3" providerId="ADAL" clId="{596D73A8-A37E-4E3F-A22D-248B6AC5CD76}" dt="2022-09-01T20:23:48.404" v="669" actId="478"/>
          <ac:picMkLst>
            <pc:docMk/>
            <pc:sldMk cId="2859875768" sldId="257"/>
            <ac:picMk id="57" creationId="{84E89CC5-7580-AB69-B398-100C7361B23B}"/>
          </ac:picMkLst>
        </pc:picChg>
        <pc:picChg chg="add del mod">
          <ac:chgData name="Wesley Veloso Carvalho" userId="b6a9029b-0082-4bff-bc82-75dea80b3fa3" providerId="ADAL" clId="{596D73A8-A37E-4E3F-A22D-248B6AC5CD76}" dt="2022-09-01T20:23:46.749" v="668" actId="478"/>
          <ac:picMkLst>
            <pc:docMk/>
            <pc:sldMk cId="2859875768" sldId="257"/>
            <ac:picMk id="59" creationId="{0653E9D8-FA55-E3BF-0E02-76B83FBB8F40}"/>
          </ac:picMkLst>
        </pc:picChg>
        <pc:picChg chg="add del mod">
          <ac:chgData name="Wesley Veloso Carvalho" userId="b6a9029b-0082-4bff-bc82-75dea80b3fa3" providerId="ADAL" clId="{596D73A8-A37E-4E3F-A22D-248B6AC5CD76}" dt="2022-09-01T20:23:45.749" v="667" actId="478"/>
          <ac:picMkLst>
            <pc:docMk/>
            <pc:sldMk cId="2859875768" sldId="257"/>
            <ac:picMk id="61" creationId="{0866F372-D262-28EF-B855-3A9BF8F2331A}"/>
          </ac:picMkLst>
        </pc:picChg>
        <pc:picChg chg="add mod">
          <ac:chgData name="Wesley Veloso Carvalho" userId="b6a9029b-0082-4bff-bc82-75dea80b3fa3" providerId="ADAL" clId="{596D73A8-A37E-4E3F-A22D-248B6AC5CD76}" dt="2022-09-01T20:24:35.451" v="700" actId="1037"/>
          <ac:picMkLst>
            <pc:docMk/>
            <pc:sldMk cId="2859875768" sldId="257"/>
            <ac:picMk id="63" creationId="{70187F59-7310-13BC-A90E-93AE3F4303FD}"/>
          </ac:picMkLst>
        </pc:picChg>
        <pc:picChg chg="add mod">
          <ac:chgData name="Wesley Veloso Carvalho" userId="b6a9029b-0082-4bff-bc82-75dea80b3fa3" providerId="ADAL" clId="{596D73A8-A37E-4E3F-A22D-248B6AC5CD76}" dt="2022-09-01T20:25:37.303" v="757" actId="1036"/>
          <ac:picMkLst>
            <pc:docMk/>
            <pc:sldMk cId="2859875768" sldId="257"/>
            <ac:picMk id="65" creationId="{ECEDC535-6817-A152-9BF8-C6DA6879A983}"/>
          </ac:picMkLst>
        </pc:picChg>
        <pc:picChg chg="add mod">
          <ac:chgData name="Wesley Veloso Carvalho" userId="b6a9029b-0082-4bff-bc82-75dea80b3fa3" providerId="ADAL" clId="{596D73A8-A37E-4E3F-A22D-248B6AC5CD76}" dt="2022-09-01T20:25:40.754" v="759" actId="1036"/>
          <ac:picMkLst>
            <pc:docMk/>
            <pc:sldMk cId="2859875768" sldId="257"/>
            <ac:picMk id="67" creationId="{F5138835-646A-FAAC-9B8A-FBCFA64A53A2}"/>
          </ac:picMkLst>
        </pc:picChg>
        <pc:picChg chg="add del mod">
          <ac:chgData name="Wesley Veloso Carvalho" userId="b6a9029b-0082-4bff-bc82-75dea80b3fa3" providerId="ADAL" clId="{596D73A8-A37E-4E3F-A22D-248B6AC5CD76}" dt="2022-09-01T20:33:22.978" v="794" actId="478"/>
          <ac:picMkLst>
            <pc:docMk/>
            <pc:sldMk cId="2859875768" sldId="257"/>
            <ac:picMk id="69" creationId="{75B17BD5-C173-2E4C-8DFC-52C27ADB3636}"/>
          </ac:picMkLst>
        </pc:picChg>
        <pc:cxnChg chg="add del mod">
          <ac:chgData name="Wesley Veloso Carvalho" userId="b6a9029b-0082-4bff-bc82-75dea80b3fa3" providerId="ADAL" clId="{596D73A8-A37E-4E3F-A22D-248B6AC5CD76}" dt="2022-09-01T14:26:06.591" v="160" actId="478"/>
          <ac:cxnSpMkLst>
            <pc:docMk/>
            <pc:sldMk cId="2859875768" sldId="257"/>
            <ac:cxnSpMk id="2" creationId="{05DB9255-A804-BA32-05F1-4457B1E588C0}"/>
          </ac:cxnSpMkLst>
        </pc:cxnChg>
        <pc:cxnChg chg="add mod">
          <ac:chgData name="Wesley Veloso Carvalho" userId="b6a9029b-0082-4bff-bc82-75dea80b3fa3" providerId="ADAL" clId="{596D73A8-A37E-4E3F-A22D-248B6AC5CD76}" dt="2022-09-01T14:26:55.103" v="214" actId="14100"/>
          <ac:cxnSpMkLst>
            <pc:docMk/>
            <pc:sldMk cId="2859875768" sldId="257"/>
            <ac:cxnSpMk id="17" creationId="{9D73BFD3-0254-0064-F24D-227D7E50B7FC}"/>
          </ac:cxnSpMkLst>
        </pc:cxnChg>
        <pc:cxnChg chg="del mod">
          <ac:chgData name="Wesley Veloso Carvalho" userId="b6a9029b-0082-4bff-bc82-75dea80b3fa3" providerId="ADAL" clId="{596D73A8-A37E-4E3F-A22D-248B6AC5CD76}" dt="2022-09-01T14:17:01.644" v="24" actId="478"/>
          <ac:cxnSpMkLst>
            <pc:docMk/>
            <pc:sldMk cId="2859875768" sldId="257"/>
            <ac:cxnSpMk id="20" creationId="{64DFEAEB-32C6-659D-F273-E5F5C259819F}"/>
          </ac:cxnSpMkLst>
        </pc:cxnChg>
        <pc:cxnChg chg="del">
          <ac:chgData name="Wesley Veloso Carvalho" userId="b6a9029b-0082-4bff-bc82-75dea80b3fa3" providerId="ADAL" clId="{596D73A8-A37E-4E3F-A22D-248B6AC5CD76}" dt="2022-09-01T14:16:27.676" v="17" actId="478"/>
          <ac:cxnSpMkLst>
            <pc:docMk/>
            <pc:sldMk cId="2859875768" sldId="257"/>
            <ac:cxnSpMk id="21" creationId="{1C3CBB88-C813-FF64-DD7B-C3A453A9AE5E}"/>
          </ac:cxnSpMkLst>
        </pc:cxnChg>
        <pc:cxnChg chg="add mod">
          <ac:chgData name="Wesley Veloso Carvalho" userId="b6a9029b-0082-4bff-bc82-75dea80b3fa3" providerId="ADAL" clId="{596D73A8-A37E-4E3F-A22D-248B6AC5CD76}" dt="2022-09-01T14:32:56.073" v="272" actId="1037"/>
          <ac:cxnSpMkLst>
            <pc:docMk/>
            <pc:sldMk cId="2859875768" sldId="257"/>
            <ac:cxnSpMk id="23" creationId="{FD6B7C79-C993-E6DD-74FC-1AEE7574B0CA}"/>
          </ac:cxnSpMkLst>
        </pc:cxnChg>
        <pc:cxnChg chg="del">
          <ac:chgData name="Wesley Veloso Carvalho" userId="b6a9029b-0082-4bff-bc82-75dea80b3fa3" providerId="ADAL" clId="{596D73A8-A37E-4E3F-A22D-248B6AC5CD76}" dt="2022-09-01T14:16:55.779" v="22" actId="478"/>
          <ac:cxnSpMkLst>
            <pc:docMk/>
            <pc:sldMk cId="2859875768" sldId="257"/>
            <ac:cxnSpMk id="25" creationId="{F00D972E-69A2-33B8-285B-0C6537EBAC1F}"/>
          </ac:cxnSpMkLst>
        </pc:cxnChg>
        <pc:cxnChg chg="add del mod">
          <ac:chgData name="Wesley Veloso Carvalho" userId="b6a9029b-0082-4bff-bc82-75dea80b3fa3" providerId="ADAL" clId="{596D73A8-A37E-4E3F-A22D-248B6AC5CD76}" dt="2022-09-01T14:27:54.775" v="243" actId="478"/>
          <ac:cxnSpMkLst>
            <pc:docMk/>
            <pc:sldMk cId="2859875768" sldId="257"/>
            <ac:cxnSpMk id="30" creationId="{45A6CB4D-DB0F-E164-957C-618642660518}"/>
          </ac:cxnSpMkLst>
        </pc:cxnChg>
        <pc:cxnChg chg="add mod">
          <ac:chgData name="Wesley Veloso Carvalho" userId="b6a9029b-0082-4bff-bc82-75dea80b3fa3" providerId="ADAL" clId="{596D73A8-A37E-4E3F-A22D-248B6AC5CD76}" dt="2022-09-01T14:28:12.554" v="248" actId="1036"/>
          <ac:cxnSpMkLst>
            <pc:docMk/>
            <pc:sldMk cId="2859875768" sldId="257"/>
            <ac:cxnSpMk id="32" creationId="{3DD643AF-CC63-D997-A8C9-792C667BA780}"/>
          </ac:cxnSpMkLst>
        </pc:cxnChg>
        <pc:cxnChg chg="add mod">
          <ac:chgData name="Wesley Veloso Carvalho" userId="b6a9029b-0082-4bff-bc82-75dea80b3fa3" providerId="ADAL" clId="{596D73A8-A37E-4E3F-A22D-248B6AC5CD76}" dt="2022-09-01T14:28:31.129" v="254" actId="14100"/>
          <ac:cxnSpMkLst>
            <pc:docMk/>
            <pc:sldMk cId="2859875768" sldId="257"/>
            <ac:cxnSpMk id="33" creationId="{ADD424E0-94BB-F40A-674F-2D08C9C57D99}"/>
          </ac:cxnSpMkLst>
        </pc:cxnChg>
        <pc:cxnChg chg="del mod">
          <ac:chgData name="Wesley Veloso Carvalho" userId="b6a9029b-0082-4bff-bc82-75dea80b3fa3" providerId="ADAL" clId="{596D73A8-A37E-4E3F-A22D-248B6AC5CD76}" dt="2022-09-01T14:17:44.148" v="37" actId="478"/>
          <ac:cxnSpMkLst>
            <pc:docMk/>
            <pc:sldMk cId="2859875768" sldId="257"/>
            <ac:cxnSpMk id="37" creationId="{15B734B7-D09C-E53A-7142-C7921A4D6DAD}"/>
          </ac:cxnSpMkLst>
        </pc:cxnChg>
      </pc:sldChg>
      <pc:sldChg chg="addSp delSp modSp mod">
        <pc:chgData name="Wesley Veloso Carvalho" userId="b6a9029b-0082-4bff-bc82-75dea80b3fa3" providerId="ADAL" clId="{596D73A8-A37E-4E3F-A22D-248B6AC5CD76}" dt="2022-09-02T15:02:38.177" v="995" actId="1037"/>
        <pc:sldMkLst>
          <pc:docMk/>
          <pc:sldMk cId="2829707451" sldId="258"/>
        </pc:sldMkLst>
        <pc:spChg chg="add del mod ord">
          <ac:chgData name="Wesley Veloso Carvalho" userId="b6a9029b-0082-4bff-bc82-75dea80b3fa3" providerId="ADAL" clId="{596D73A8-A37E-4E3F-A22D-248B6AC5CD76}" dt="2022-09-02T14:34:09.819" v="970" actId="478"/>
          <ac:spMkLst>
            <pc:docMk/>
            <pc:sldMk cId="2829707451" sldId="258"/>
            <ac:spMk id="2" creationId="{CE35179C-216C-09E2-1A03-87B7C5A1B2BD}"/>
          </ac:spMkLst>
        </pc:spChg>
        <pc:spChg chg="add mod ord">
          <ac:chgData name="Wesley Veloso Carvalho" userId="b6a9029b-0082-4bff-bc82-75dea80b3fa3" providerId="ADAL" clId="{596D73A8-A37E-4E3F-A22D-248B6AC5CD76}" dt="2022-09-02T14:34:18.330" v="972" actId="167"/>
          <ac:spMkLst>
            <pc:docMk/>
            <pc:sldMk cId="2829707451" sldId="258"/>
            <ac:spMk id="3" creationId="{4547D78D-800B-BC85-8A6A-7B77394E3463}"/>
          </ac:spMkLst>
        </pc:spChg>
        <pc:spChg chg="del mod">
          <ac:chgData name="Wesley Veloso Carvalho" userId="b6a9029b-0082-4bff-bc82-75dea80b3fa3" providerId="ADAL" clId="{596D73A8-A37E-4E3F-A22D-248B6AC5CD76}" dt="2022-09-02T14:34:09.209" v="969" actId="478"/>
          <ac:spMkLst>
            <pc:docMk/>
            <pc:sldMk cId="2829707451" sldId="258"/>
            <ac:spMk id="4" creationId="{429F2A5F-7EF2-217F-142E-8064BABA7D45}"/>
          </ac:spMkLst>
        </pc:spChg>
        <pc:spChg chg="del">
          <ac:chgData name="Wesley Veloso Carvalho" userId="b6a9029b-0082-4bff-bc82-75dea80b3fa3" providerId="ADAL" clId="{596D73A8-A37E-4E3F-A22D-248B6AC5CD76}" dt="2022-09-02T14:31:01.147" v="950" actId="478"/>
          <ac:spMkLst>
            <pc:docMk/>
            <pc:sldMk cId="2829707451" sldId="258"/>
            <ac:spMk id="5" creationId="{03611D99-9760-1AC0-5481-251B255F5A5F}"/>
          </ac:spMkLst>
        </pc:spChg>
        <pc:spChg chg="add mod ord">
          <ac:chgData name="Wesley Veloso Carvalho" userId="b6a9029b-0082-4bff-bc82-75dea80b3fa3" providerId="ADAL" clId="{596D73A8-A37E-4E3F-A22D-248B6AC5CD76}" dt="2022-09-02T14:34:18.330" v="972" actId="167"/>
          <ac:spMkLst>
            <pc:docMk/>
            <pc:sldMk cId="2829707451" sldId="258"/>
            <ac:spMk id="6" creationId="{FF19A7AA-D17B-672F-149D-CF561C9F0E2B}"/>
          </ac:spMkLst>
        </pc:spChg>
        <pc:spChg chg="mod">
          <ac:chgData name="Wesley Veloso Carvalho" userId="b6a9029b-0082-4bff-bc82-75dea80b3fa3" providerId="ADAL" clId="{596D73A8-A37E-4E3F-A22D-248B6AC5CD76}" dt="2022-09-02T14:35:04.385" v="981" actId="108"/>
          <ac:spMkLst>
            <pc:docMk/>
            <pc:sldMk cId="2829707451" sldId="258"/>
            <ac:spMk id="7" creationId="{653142EB-81E3-59B5-49DC-97C0E5250816}"/>
          </ac:spMkLst>
        </pc:spChg>
        <pc:spChg chg="add mod">
          <ac:chgData name="Wesley Veloso Carvalho" userId="b6a9029b-0082-4bff-bc82-75dea80b3fa3" providerId="ADAL" clId="{596D73A8-A37E-4E3F-A22D-248B6AC5CD76}" dt="2022-09-02T15:02:38.177" v="995" actId="1037"/>
          <ac:spMkLst>
            <pc:docMk/>
            <pc:sldMk cId="2829707451" sldId="258"/>
            <ac:spMk id="9" creationId="{5157CD24-EDE8-A93A-AD06-8BA1F535ADC5}"/>
          </ac:spMkLst>
        </pc:spChg>
        <pc:spChg chg="add mod">
          <ac:chgData name="Wesley Veloso Carvalho" userId="b6a9029b-0082-4bff-bc82-75dea80b3fa3" providerId="ADAL" clId="{596D73A8-A37E-4E3F-A22D-248B6AC5CD76}" dt="2022-09-02T15:02:38.177" v="995" actId="1037"/>
          <ac:spMkLst>
            <pc:docMk/>
            <pc:sldMk cId="2829707451" sldId="258"/>
            <ac:spMk id="10" creationId="{4EFA86C8-415C-EA87-9E39-667F0F0CAA88}"/>
          </ac:spMkLst>
        </pc:spChg>
        <pc:picChg chg="del mod">
          <ac:chgData name="Wesley Veloso Carvalho" userId="b6a9029b-0082-4bff-bc82-75dea80b3fa3" providerId="ADAL" clId="{596D73A8-A37E-4E3F-A22D-248B6AC5CD76}" dt="2022-09-02T14:32:20.269" v="968" actId="478"/>
          <ac:picMkLst>
            <pc:docMk/>
            <pc:sldMk cId="2829707451" sldId="258"/>
            <ac:picMk id="8" creationId="{038DA491-5227-03C1-0B25-C11493C2FB1C}"/>
          </ac:picMkLst>
        </pc:picChg>
        <pc:picChg chg="del">
          <ac:chgData name="Wesley Veloso Carvalho" userId="b6a9029b-0082-4bff-bc82-75dea80b3fa3" providerId="ADAL" clId="{596D73A8-A37E-4E3F-A22D-248B6AC5CD76}" dt="2022-09-02T14:30:33.361" v="944" actId="478"/>
          <ac:picMkLst>
            <pc:docMk/>
            <pc:sldMk cId="2829707451" sldId="258"/>
            <ac:picMk id="12" creationId="{F7D75459-6BCC-3627-0844-5FDA759A4632}"/>
          </ac:picMkLst>
        </pc:picChg>
      </pc:sldChg>
      <pc:sldChg chg="modSp add del mod">
        <pc:chgData name="Wesley Veloso Carvalho" userId="b6a9029b-0082-4bff-bc82-75dea80b3fa3" providerId="ADAL" clId="{596D73A8-A37E-4E3F-A22D-248B6AC5CD76}" dt="2022-09-01T20:15:08.913" v="562" actId="47"/>
        <pc:sldMkLst>
          <pc:docMk/>
          <pc:sldMk cId="2709316213" sldId="259"/>
        </pc:sldMkLst>
        <pc:spChg chg="mod">
          <ac:chgData name="Wesley Veloso Carvalho" userId="b6a9029b-0082-4bff-bc82-75dea80b3fa3" providerId="ADAL" clId="{596D73A8-A37E-4E3F-A22D-248B6AC5CD76}" dt="2022-09-01T15:39:51.359" v="350" actId="14100"/>
          <ac:spMkLst>
            <pc:docMk/>
            <pc:sldMk cId="2709316213" sldId="259"/>
            <ac:spMk id="28" creationId="{AC7E0520-FE68-9F51-04E5-B0A56D9940B8}"/>
          </ac:spMkLst>
        </pc:spChg>
      </pc:sldChg>
      <pc:sldChg chg="addSp delSp modSp add mod">
        <pc:chgData name="Wesley Veloso Carvalho" userId="b6a9029b-0082-4bff-bc82-75dea80b3fa3" providerId="ADAL" clId="{596D73A8-A37E-4E3F-A22D-248B6AC5CD76}" dt="2022-09-02T13:48:56.339" v="942" actId="1076"/>
        <pc:sldMkLst>
          <pc:docMk/>
          <pc:sldMk cId="3558695567" sldId="259"/>
        </pc:sldMkLst>
        <pc:spChg chg="add mod">
          <ac:chgData name="Wesley Veloso Carvalho" userId="b6a9029b-0082-4bff-bc82-75dea80b3fa3" providerId="ADAL" clId="{596D73A8-A37E-4E3F-A22D-248B6AC5CD76}" dt="2022-09-02T13:48:56.339" v="942" actId="1076"/>
          <ac:spMkLst>
            <pc:docMk/>
            <pc:sldMk cId="3558695567" sldId="259"/>
            <ac:spMk id="10" creationId="{0F57E79A-AA40-EACE-6666-B87C4889186D}"/>
          </ac:spMkLst>
        </pc:spChg>
        <pc:spChg chg="mod">
          <ac:chgData name="Wesley Veloso Carvalho" userId="b6a9029b-0082-4bff-bc82-75dea80b3fa3" providerId="ADAL" clId="{596D73A8-A37E-4E3F-A22D-248B6AC5CD76}" dt="2022-09-02T12:59:35.507" v="825" actId="207"/>
          <ac:spMkLst>
            <pc:docMk/>
            <pc:sldMk cId="3558695567" sldId="259"/>
            <ac:spMk id="28" creationId="{AC7E0520-FE68-9F51-04E5-B0A56D9940B8}"/>
          </ac:spMkLst>
        </pc:spChg>
        <pc:spChg chg="mod">
          <ac:chgData name="Wesley Veloso Carvalho" userId="b6a9029b-0082-4bff-bc82-75dea80b3fa3" providerId="ADAL" clId="{596D73A8-A37E-4E3F-A22D-248B6AC5CD76}" dt="2022-09-02T12:59:39.454" v="826" actId="207"/>
          <ac:spMkLst>
            <pc:docMk/>
            <pc:sldMk cId="3558695567" sldId="259"/>
            <ac:spMk id="38" creationId="{438B759B-DCBC-1DEA-FF00-3B8E50089DF5}"/>
          </ac:spMkLst>
        </pc:spChg>
        <pc:spChg chg="del">
          <ac:chgData name="Wesley Veloso Carvalho" userId="b6a9029b-0082-4bff-bc82-75dea80b3fa3" providerId="ADAL" clId="{596D73A8-A37E-4E3F-A22D-248B6AC5CD76}" dt="2022-09-02T13:48:47.751" v="941" actId="478"/>
          <ac:spMkLst>
            <pc:docMk/>
            <pc:sldMk cId="3558695567" sldId="259"/>
            <ac:spMk id="39" creationId="{71604A20-96E2-E68F-42DC-4913D62E1AF4}"/>
          </ac:spMkLst>
        </pc:spChg>
        <pc:picChg chg="add del mod">
          <ac:chgData name="Wesley Veloso Carvalho" userId="b6a9029b-0082-4bff-bc82-75dea80b3fa3" providerId="ADAL" clId="{596D73A8-A37E-4E3F-A22D-248B6AC5CD76}" dt="2022-09-02T12:59:41.633" v="827" actId="478"/>
          <ac:picMkLst>
            <pc:docMk/>
            <pc:sldMk cId="3558695567" sldId="259"/>
            <ac:picMk id="3" creationId="{5F71D32B-761B-327A-4313-1B4F55522E5C}"/>
          </ac:picMkLst>
        </pc:picChg>
        <pc:picChg chg="add del mod">
          <ac:chgData name="Wesley Veloso Carvalho" userId="b6a9029b-0082-4bff-bc82-75dea80b3fa3" providerId="ADAL" clId="{596D73A8-A37E-4E3F-A22D-248B6AC5CD76}" dt="2022-09-02T13:43:23.395" v="839" actId="478"/>
          <ac:picMkLst>
            <pc:docMk/>
            <pc:sldMk cId="3558695567" sldId="259"/>
            <ac:picMk id="7" creationId="{5080B2FD-B229-17E6-71A5-8E551AEC7D20}"/>
          </ac:picMkLst>
        </pc:picChg>
        <pc:picChg chg="add mod">
          <ac:chgData name="Wesley Veloso Carvalho" userId="b6a9029b-0082-4bff-bc82-75dea80b3fa3" providerId="ADAL" clId="{596D73A8-A37E-4E3F-A22D-248B6AC5CD76}" dt="2022-09-02T13:43:51.365" v="849" actId="1076"/>
          <ac:picMkLst>
            <pc:docMk/>
            <pc:sldMk cId="3558695567" sldId="259"/>
            <ac:picMk id="9" creationId="{885B9CDC-C73C-E508-444D-DFA99899BC02}"/>
          </ac:picMkLst>
        </pc:picChg>
        <pc:picChg chg="del">
          <ac:chgData name="Wesley Veloso Carvalho" userId="b6a9029b-0082-4bff-bc82-75dea80b3fa3" providerId="ADAL" clId="{596D73A8-A37E-4E3F-A22D-248B6AC5CD76}" dt="2022-09-02T13:02:43.509" v="828" actId="478"/>
          <ac:picMkLst>
            <pc:docMk/>
            <pc:sldMk cId="3558695567" sldId="259"/>
            <ac:picMk id="36" creationId="{5985BC83-D453-57D6-CA22-03300FE478E9}"/>
          </ac:picMkLst>
        </pc:picChg>
      </pc:sldChg>
      <pc:sldChg chg="add">
        <pc:chgData name="Wesley Veloso Carvalho" userId="b6a9029b-0082-4bff-bc82-75dea80b3fa3" providerId="ADAL" clId="{596D73A8-A37E-4E3F-A22D-248B6AC5CD76}" dt="2022-09-02T18:34:06.643" v="996" actId="2890"/>
        <pc:sldMkLst>
          <pc:docMk/>
          <pc:sldMk cId="2121326763" sldId="260"/>
        </pc:sldMkLst>
      </pc:sldChg>
      <pc:sldChg chg="addSp delSp modSp new mod ord">
        <pc:chgData name="Wesley Veloso Carvalho" userId="b6a9029b-0082-4bff-bc82-75dea80b3fa3" providerId="ADAL" clId="{596D73A8-A37E-4E3F-A22D-248B6AC5CD76}" dt="2022-09-02T18:37:38.944" v="1019" actId="1076"/>
        <pc:sldMkLst>
          <pc:docMk/>
          <pc:sldMk cId="2086097273" sldId="261"/>
        </pc:sldMkLst>
        <pc:spChg chg="del">
          <ac:chgData name="Wesley Veloso Carvalho" userId="b6a9029b-0082-4bff-bc82-75dea80b3fa3" providerId="ADAL" clId="{596D73A8-A37E-4E3F-A22D-248B6AC5CD76}" dt="2022-09-02T18:34:31.724" v="1002" actId="478"/>
          <ac:spMkLst>
            <pc:docMk/>
            <pc:sldMk cId="2086097273" sldId="261"/>
            <ac:spMk id="2" creationId="{0343925D-8F7D-4992-F2E4-6EC9D1A8E267}"/>
          </ac:spMkLst>
        </pc:spChg>
        <pc:spChg chg="del">
          <ac:chgData name="Wesley Veloso Carvalho" userId="b6a9029b-0082-4bff-bc82-75dea80b3fa3" providerId="ADAL" clId="{596D73A8-A37E-4E3F-A22D-248B6AC5CD76}" dt="2022-09-02T18:34:31.724" v="1002" actId="478"/>
          <ac:spMkLst>
            <pc:docMk/>
            <pc:sldMk cId="2086097273" sldId="261"/>
            <ac:spMk id="3" creationId="{A3FAB1FF-2053-4683-922D-D4AC89EB3F0B}"/>
          </ac:spMkLst>
        </pc:spChg>
        <pc:spChg chg="add mod">
          <ac:chgData name="Wesley Veloso Carvalho" userId="b6a9029b-0082-4bff-bc82-75dea80b3fa3" providerId="ADAL" clId="{596D73A8-A37E-4E3F-A22D-248B6AC5CD76}" dt="2022-09-02T18:34:43.037" v="1007" actId="14100"/>
          <ac:spMkLst>
            <pc:docMk/>
            <pc:sldMk cId="2086097273" sldId="261"/>
            <ac:spMk id="4" creationId="{1D83B819-113B-E491-B466-DE627B7EE711}"/>
          </ac:spMkLst>
        </pc:spChg>
        <pc:picChg chg="add mod">
          <ac:chgData name="Wesley Veloso Carvalho" userId="b6a9029b-0082-4bff-bc82-75dea80b3fa3" providerId="ADAL" clId="{596D73A8-A37E-4E3F-A22D-248B6AC5CD76}" dt="2022-09-02T18:37:38.944" v="1019" actId="1076"/>
          <ac:picMkLst>
            <pc:docMk/>
            <pc:sldMk cId="2086097273" sldId="261"/>
            <ac:picMk id="6" creationId="{5A948791-62E7-70FB-2C27-9032168CA66F}"/>
          </ac:picMkLst>
        </pc:picChg>
      </pc:sldChg>
    </pc:docChg>
  </pc:docChgLst>
  <pc:docChgLst>
    <pc:chgData name="Wesley Veloso Carvalho" userId="b6a9029b-0082-4bff-bc82-75dea80b3fa3" providerId="ADAL" clId="{FCB232D0-D298-443A-A961-F290C8D0CE73}"/>
    <pc:docChg chg="undo custSel addSld delSld modSld">
      <pc:chgData name="Wesley Veloso Carvalho" userId="b6a9029b-0082-4bff-bc82-75dea80b3fa3" providerId="ADAL" clId="{FCB232D0-D298-443A-A961-F290C8D0CE73}" dt="2022-10-31T20:27:21.062" v="2308" actId="20577"/>
      <pc:docMkLst>
        <pc:docMk/>
      </pc:docMkLst>
      <pc:sldChg chg="addSp delSp modSp mod">
        <pc:chgData name="Wesley Veloso Carvalho" userId="b6a9029b-0082-4bff-bc82-75dea80b3fa3" providerId="ADAL" clId="{FCB232D0-D298-443A-A961-F290C8D0CE73}" dt="2022-10-27T13:41:05.246" v="2285" actId="1036"/>
        <pc:sldMkLst>
          <pc:docMk/>
          <pc:sldMk cId="2829707451" sldId="258"/>
        </pc:sldMkLst>
        <pc:spChg chg="add del mod">
          <ac:chgData name="Wesley Veloso Carvalho" userId="b6a9029b-0082-4bff-bc82-75dea80b3fa3" providerId="ADAL" clId="{FCB232D0-D298-443A-A961-F290C8D0CE73}" dt="2022-10-26T20:37:30.896" v="1645" actId="478"/>
          <ac:spMkLst>
            <pc:docMk/>
            <pc:sldMk cId="2829707451" sldId="258"/>
            <ac:spMk id="2" creationId="{D759A400-51AB-8228-C60A-4058E8B677F9}"/>
          </ac:spMkLst>
        </pc:spChg>
        <pc:spChg chg="add del mod">
          <ac:chgData name="Wesley Veloso Carvalho" userId="b6a9029b-0082-4bff-bc82-75dea80b3fa3" providerId="ADAL" clId="{FCB232D0-D298-443A-A961-F290C8D0CE73}" dt="2022-10-26T20:52:52.904" v="2051" actId="478"/>
          <ac:spMkLst>
            <pc:docMk/>
            <pc:sldMk cId="2829707451" sldId="258"/>
            <ac:spMk id="4" creationId="{E41C58A6-CC67-EA8F-7172-7E6B451F7A0A}"/>
          </ac:spMkLst>
        </pc:spChg>
        <pc:spChg chg="add mod">
          <ac:chgData name="Wesley Veloso Carvalho" userId="b6a9029b-0082-4bff-bc82-75dea80b3fa3" providerId="ADAL" clId="{FCB232D0-D298-443A-A961-F290C8D0CE73}" dt="2022-10-26T20:53:07.817" v="2089" actId="20577"/>
          <ac:spMkLst>
            <pc:docMk/>
            <pc:sldMk cId="2829707451" sldId="258"/>
            <ac:spMk id="5" creationId="{EDD5654C-0F11-29B9-1A80-B3AE6D215710}"/>
          </ac:spMkLst>
        </pc:spChg>
        <pc:spChg chg="mod">
          <ac:chgData name="Wesley Veloso Carvalho" userId="b6a9029b-0082-4bff-bc82-75dea80b3fa3" providerId="ADAL" clId="{FCB232D0-D298-443A-A961-F290C8D0CE73}" dt="2022-10-26T20:37:29.359" v="1644" actId="14100"/>
          <ac:spMkLst>
            <pc:docMk/>
            <pc:sldMk cId="2829707451" sldId="258"/>
            <ac:spMk id="7" creationId="{653142EB-81E3-59B5-49DC-97C0E5250816}"/>
          </ac:spMkLst>
        </pc:spChg>
        <pc:spChg chg="del">
          <ac:chgData name="Wesley Veloso Carvalho" userId="b6a9029b-0082-4bff-bc82-75dea80b3fa3" providerId="ADAL" clId="{FCB232D0-D298-443A-A961-F290C8D0CE73}" dt="2022-10-26T20:37:34.595" v="1646" actId="478"/>
          <ac:spMkLst>
            <pc:docMk/>
            <pc:sldMk cId="2829707451" sldId="258"/>
            <ac:spMk id="9" creationId="{5157CD24-EDE8-A93A-AD06-8BA1F535ADC5}"/>
          </ac:spMkLst>
        </pc:spChg>
        <pc:spChg chg="del">
          <ac:chgData name="Wesley Veloso Carvalho" userId="b6a9029b-0082-4bff-bc82-75dea80b3fa3" providerId="ADAL" clId="{FCB232D0-D298-443A-A961-F290C8D0CE73}" dt="2022-10-26T20:37:35.513" v="1647" actId="478"/>
          <ac:spMkLst>
            <pc:docMk/>
            <pc:sldMk cId="2829707451" sldId="258"/>
            <ac:spMk id="10" creationId="{4EFA86C8-415C-EA87-9E39-667F0F0CAA88}"/>
          </ac:spMkLst>
        </pc:spChg>
        <pc:spChg chg="add mod">
          <ac:chgData name="Wesley Veloso Carvalho" userId="b6a9029b-0082-4bff-bc82-75dea80b3fa3" providerId="ADAL" clId="{FCB232D0-D298-443A-A961-F290C8D0CE73}" dt="2022-10-26T20:53:17.269" v="2091"/>
          <ac:spMkLst>
            <pc:docMk/>
            <pc:sldMk cId="2829707451" sldId="258"/>
            <ac:spMk id="11" creationId="{615807A7-1FB9-7BBF-A763-93BA486B2F67}"/>
          </ac:spMkLst>
        </pc:spChg>
        <pc:spChg chg="add mod">
          <ac:chgData name="Wesley Veloso Carvalho" userId="b6a9029b-0082-4bff-bc82-75dea80b3fa3" providerId="ADAL" clId="{FCB232D0-D298-443A-A961-F290C8D0CE73}" dt="2022-10-26T20:53:20.688" v="2092"/>
          <ac:spMkLst>
            <pc:docMk/>
            <pc:sldMk cId="2829707451" sldId="258"/>
            <ac:spMk id="12" creationId="{30DAA5F7-45D9-5D18-BC1E-CD8E94BEBAFE}"/>
          </ac:spMkLst>
        </pc:spChg>
        <pc:spChg chg="add mod">
          <ac:chgData name="Wesley Veloso Carvalho" userId="b6a9029b-0082-4bff-bc82-75dea80b3fa3" providerId="ADAL" clId="{FCB232D0-D298-443A-A961-F290C8D0CE73}" dt="2022-10-26T20:53:27.843" v="2094"/>
          <ac:spMkLst>
            <pc:docMk/>
            <pc:sldMk cId="2829707451" sldId="258"/>
            <ac:spMk id="14" creationId="{16AD9079-BDFC-4875-0349-2BB7A17F52DC}"/>
          </ac:spMkLst>
        </pc:spChg>
        <pc:spChg chg="add mod">
          <ac:chgData name="Wesley Veloso Carvalho" userId="b6a9029b-0082-4bff-bc82-75dea80b3fa3" providerId="ADAL" clId="{FCB232D0-D298-443A-A961-F290C8D0CE73}" dt="2022-10-26T20:53:34.815" v="2096"/>
          <ac:spMkLst>
            <pc:docMk/>
            <pc:sldMk cId="2829707451" sldId="258"/>
            <ac:spMk id="16" creationId="{2E7566E4-0EFF-AF16-4B1E-7C7E40EF4F59}"/>
          </ac:spMkLst>
        </pc:spChg>
        <pc:spChg chg="add del mod">
          <ac:chgData name="Wesley Veloso Carvalho" userId="b6a9029b-0082-4bff-bc82-75dea80b3fa3" providerId="ADAL" clId="{FCB232D0-D298-443A-A961-F290C8D0CE73}" dt="2022-10-26T20:53:39.602" v="2098" actId="478"/>
          <ac:spMkLst>
            <pc:docMk/>
            <pc:sldMk cId="2829707451" sldId="258"/>
            <ac:spMk id="17" creationId="{08F83F08-1842-88B3-AF94-5D1DE7E84194}"/>
          </ac:spMkLst>
        </pc:spChg>
        <pc:spChg chg="add mod">
          <ac:chgData name="Wesley Veloso Carvalho" userId="b6a9029b-0082-4bff-bc82-75dea80b3fa3" providerId="ADAL" clId="{FCB232D0-D298-443A-A961-F290C8D0CE73}" dt="2022-10-26T20:53:45.693" v="2100"/>
          <ac:spMkLst>
            <pc:docMk/>
            <pc:sldMk cId="2829707451" sldId="258"/>
            <ac:spMk id="19" creationId="{5CCF6F76-36F9-C4B7-FF18-4BDFEEFD698A}"/>
          </ac:spMkLst>
        </pc:spChg>
        <pc:spChg chg="add mod">
          <ac:chgData name="Wesley Veloso Carvalho" userId="b6a9029b-0082-4bff-bc82-75dea80b3fa3" providerId="ADAL" clId="{FCB232D0-D298-443A-A961-F290C8D0CE73}" dt="2022-10-26T20:53:51.255" v="2102"/>
          <ac:spMkLst>
            <pc:docMk/>
            <pc:sldMk cId="2829707451" sldId="258"/>
            <ac:spMk id="21" creationId="{F6034D1C-4AD6-C9EE-995E-43FB6BEBF382}"/>
          </ac:spMkLst>
        </pc:spChg>
        <pc:spChg chg="add mod">
          <ac:chgData name="Wesley Veloso Carvalho" userId="b6a9029b-0082-4bff-bc82-75dea80b3fa3" providerId="ADAL" clId="{FCB232D0-D298-443A-A961-F290C8D0CE73}" dt="2022-10-26T20:54:13.830" v="2145" actId="1035"/>
          <ac:spMkLst>
            <pc:docMk/>
            <pc:sldMk cId="2829707451" sldId="258"/>
            <ac:spMk id="22" creationId="{18DF1E5A-5C95-C882-2449-B02D6B368117}"/>
          </ac:spMkLst>
        </pc:spChg>
        <pc:picChg chg="add mod">
          <ac:chgData name="Wesley Veloso Carvalho" userId="b6a9029b-0082-4bff-bc82-75dea80b3fa3" providerId="ADAL" clId="{FCB232D0-D298-443A-A961-F290C8D0CE73}" dt="2022-10-26T20:53:13.643" v="2090"/>
          <ac:picMkLst>
            <pc:docMk/>
            <pc:sldMk cId="2829707451" sldId="258"/>
            <ac:picMk id="8" creationId="{CA9BB43B-4AB0-D1BF-F17F-FD9EE850FE86}"/>
          </ac:picMkLst>
        </pc:picChg>
        <pc:picChg chg="add mod">
          <ac:chgData name="Wesley Veloso Carvalho" userId="b6a9029b-0082-4bff-bc82-75dea80b3fa3" providerId="ADAL" clId="{FCB232D0-D298-443A-A961-F290C8D0CE73}" dt="2022-10-26T20:53:24.313" v="2093"/>
          <ac:picMkLst>
            <pc:docMk/>
            <pc:sldMk cId="2829707451" sldId="258"/>
            <ac:picMk id="13" creationId="{60D1AD73-F681-BCC8-EEBE-B89949AC376A}"/>
          </ac:picMkLst>
        </pc:picChg>
        <pc:picChg chg="add mod">
          <ac:chgData name="Wesley Veloso Carvalho" userId="b6a9029b-0082-4bff-bc82-75dea80b3fa3" providerId="ADAL" clId="{FCB232D0-D298-443A-A961-F290C8D0CE73}" dt="2022-10-26T20:53:30.743" v="2095"/>
          <ac:picMkLst>
            <pc:docMk/>
            <pc:sldMk cId="2829707451" sldId="258"/>
            <ac:picMk id="15" creationId="{44831589-CD1C-1F3C-1420-9582D680A827}"/>
          </ac:picMkLst>
        </pc:picChg>
        <pc:picChg chg="add mod">
          <ac:chgData name="Wesley Veloso Carvalho" userId="b6a9029b-0082-4bff-bc82-75dea80b3fa3" providerId="ADAL" clId="{FCB232D0-D298-443A-A961-F290C8D0CE73}" dt="2022-10-26T20:53:42.468" v="2099"/>
          <ac:picMkLst>
            <pc:docMk/>
            <pc:sldMk cId="2829707451" sldId="258"/>
            <ac:picMk id="18" creationId="{C1C656B4-48DE-8A5C-C4EC-304E66C87E94}"/>
          </ac:picMkLst>
        </pc:picChg>
        <pc:picChg chg="add mod">
          <ac:chgData name="Wesley Veloso Carvalho" userId="b6a9029b-0082-4bff-bc82-75dea80b3fa3" providerId="ADAL" clId="{FCB232D0-D298-443A-A961-F290C8D0CE73}" dt="2022-10-26T20:53:48.348" v="2101"/>
          <ac:picMkLst>
            <pc:docMk/>
            <pc:sldMk cId="2829707451" sldId="258"/>
            <ac:picMk id="20" creationId="{79BA1F26-AF23-DB71-B423-F769EBA2EBD0}"/>
          </ac:picMkLst>
        </pc:picChg>
        <pc:picChg chg="add mod">
          <ac:chgData name="Wesley Veloso Carvalho" userId="b6a9029b-0082-4bff-bc82-75dea80b3fa3" providerId="ADAL" clId="{FCB232D0-D298-443A-A961-F290C8D0CE73}" dt="2022-10-26T20:54:47.001" v="2150" actId="1076"/>
          <ac:picMkLst>
            <pc:docMk/>
            <pc:sldMk cId="2829707451" sldId="258"/>
            <ac:picMk id="24" creationId="{733843B3-8EE2-0F6B-0B26-6C818509EEDA}"/>
          </ac:picMkLst>
        </pc:picChg>
        <pc:picChg chg="add del mod">
          <ac:chgData name="Wesley Veloso Carvalho" userId="b6a9029b-0082-4bff-bc82-75dea80b3fa3" providerId="ADAL" clId="{FCB232D0-D298-443A-A961-F290C8D0CE73}" dt="2022-10-26T21:11:23.938" v="2213" actId="478"/>
          <ac:picMkLst>
            <pc:docMk/>
            <pc:sldMk cId="2829707451" sldId="258"/>
            <ac:picMk id="25" creationId="{226B0C8D-F012-4518-5285-225AD0A50A25}"/>
          </ac:picMkLst>
        </pc:picChg>
        <pc:picChg chg="add mod">
          <ac:chgData name="Wesley Veloso Carvalho" userId="b6a9029b-0082-4bff-bc82-75dea80b3fa3" providerId="ADAL" clId="{FCB232D0-D298-443A-A961-F290C8D0CE73}" dt="2022-10-27T13:41:05.246" v="2285" actId="1036"/>
          <ac:picMkLst>
            <pc:docMk/>
            <pc:sldMk cId="2829707451" sldId="258"/>
            <ac:picMk id="26" creationId="{51717E3C-99B9-64D0-9BE0-A08A25FE7720}"/>
          </ac:picMkLst>
        </pc:picChg>
      </pc:sldChg>
      <pc:sldChg chg="modSp del mod">
        <pc:chgData name="Wesley Veloso Carvalho" userId="b6a9029b-0082-4bff-bc82-75dea80b3fa3" providerId="ADAL" clId="{FCB232D0-D298-443A-A961-F290C8D0CE73}" dt="2022-10-26T20:52:42.342" v="2049" actId="2696"/>
        <pc:sldMkLst>
          <pc:docMk/>
          <pc:sldMk cId="3558695567" sldId="259"/>
        </pc:sldMkLst>
        <pc:spChg chg="mod">
          <ac:chgData name="Wesley Veloso Carvalho" userId="b6a9029b-0082-4bff-bc82-75dea80b3fa3" providerId="ADAL" clId="{FCB232D0-D298-443A-A961-F290C8D0CE73}" dt="2022-10-26T18:43:52.209" v="795" actId="14100"/>
          <ac:spMkLst>
            <pc:docMk/>
            <pc:sldMk cId="3558695567" sldId="259"/>
            <ac:spMk id="10" creationId="{0F57E79A-AA40-EACE-6666-B87C4889186D}"/>
          </ac:spMkLst>
        </pc:spChg>
        <pc:spChg chg="mod">
          <ac:chgData name="Wesley Veloso Carvalho" userId="b6a9029b-0082-4bff-bc82-75dea80b3fa3" providerId="ADAL" clId="{FCB232D0-D298-443A-A961-F290C8D0CE73}" dt="2022-10-26T18:42:32.285" v="787" actId="14100"/>
          <ac:spMkLst>
            <pc:docMk/>
            <pc:sldMk cId="3558695567" sldId="259"/>
            <ac:spMk id="14" creationId="{720F8B1F-1CF6-5793-A106-8C3EEFE3F642}"/>
          </ac:spMkLst>
        </pc:spChg>
        <pc:spChg chg="mod">
          <ac:chgData name="Wesley Veloso Carvalho" userId="b6a9029b-0082-4bff-bc82-75dea80b3fa3" providerId="ADAL" clId="{FCB232D0-D298-443A-A961-F290C8D0CE73}" dt="2022-10-26T18:42:24.481" v="786" actId="14100"/>
          <ac:spMkLst>
            <pc:docMk/>
            <pc:sldMk cId="3558695567" sldId="259"/>
            <ac:spMk id="15" creationId="{CC83495A-B908-0E0D-20CE-C3FD6E0562D8}"/>
          </ac:spMkLst>
        </pc:spChg>
        <pc:cxnChg chg="mod">
          <ac:chgData name="Wesley Veloso Carvalho" userId="b6a9029b-0082-4bff-bc82-75dea80b3fa3" providerId="ADAL" clId="{FCB232D0-D298-443A-A961-F290C8D0CE73}" dt="2022-10-26T18:43:09.581" v="793" actId="14100"/>
          <ac:cxnSpMkLst>
            <pc:docMk/>
            <pc:sldMk cId="3558695567" sldId="259"/>
            <ac:cxnSpMk id="17" creationId="{9D73BFD3-0254-0064-F24D-227D7E50B7FC}"/>
          </ac:cxnSpMkLst>
        </pc:cxnChg>
        <pc:cxnChg chg="mod">
          <ac:chgData name="Wesley Veloso Carvalho" userId="b6a9029b-0082-4bff-bc82-75dea80b3fa3" providerId="ADAL" clId="{FCB232D0-D298-443A-A961-F290C8D0CE73}" dt="2022-10-26T18:43:03.364" v="792" actId="14100"/>
          <ac:cxnSpMkLst>
            <pc:docMk/>
            <pc:sldMk cId="3558695567" sldId="259"/>
            <ac:cxnSpMk id="32" creationId="{3DD643AF-CC63-D997-A8C9-792C667BA780}"/>
          </ac:cxnSpMkLst>
        </pc:cxnChg>
      </pc:sldChg>
      <pc:sldChg chg="addSp modSp mod">
        <pc:chgData name="Wesley Veloso Carvalho" userId="b6a9029b-0082-4bff-bc82-75dea80b3fa3" providerId="ADAL" clId="{FCB232D0-D298-443A-A961-F290C8D0CE73}" dt="2022-10-26T18:26:05.203" v="753" actId="1076"/>
        <pc:sldMkLst>
          <pc:docMk/>
          <pc:sldMk cId="2086097273" sldId="261"/>
        </pc:sldMkLst>
        <pc:spChg chg="add mod">
          <ac:chgData name="Wesley Veloso Carvalho" userId="b6a9029b-0082-4bff-bc82-75dea80b3fa3" providerId="ADAL" clId="{FCB232D0-D298-443A-A961-F290C8D0CE73}" dt="2022-10-26T18:23:39.582" v="700" actId="1076"/>
          <ac:spMkLst>
            <pc:docMk/>
            <pc:sldMk cId="2086097273" sldId="261"/>
            <ac:spMk id="2" creationId="{1C5522E8-D304-5D04-155E-0F4AB39DBA7E}"/>
          </ac:spMkLst>
        </pc:spChg>
        <pc:spChg chg="add mod">
          <ac:chgData name="Wesley Veloso Carvalho" userId="b6a9029b-0082-4bff-bc82-75dea80b3fa3" providerId="ADAL" clId="{FCB232D0-D298-443A-A961-F290C8D0CE73}" dt="2022-10-26T18:23:35.289" v="699" actId="1076"/>
          <ac:spMkLst>
            <pc:docMk/>
            <pc:sldMk cId="2086097273" sldId="261"/>
            <ac:spMk id="3" creationId="{8049096B-4739-49BA-78A4-2A1943432ED4}"/>
          </ac:spMkLst>
        </pc:spChg>
        <pc:spChg chg="add mod">
          <ac:chgData name="Wesley Veloso Carvalho" userId="b6a9029b-0082-4bff-bc82-75dea80b3fa3" providerId="ADAL" clId="{FCB232D0-D298-443A-A961-F290C8D0CE73}" dt="2022-10-26T18:23:52.238" v="704" actId="1036"/>
          <ac:spMkLst>
            <pc:docMk/>
            <pc:sldMk cId="2086097273" sldId="261"/>
            <ac:spMk id="5" creationId="{8E346CFF-B155-7445-3AAF-DD8CBCBFB00E}"/>
          </ac:spMkLst>
        </pc:spChg>
        <pc:spChg chg="add mod">
          <ac:chgData name="Wesley Veloso Carvalho" userId="b6a9029b-0082-4bff-bc82-75dea80b3fa3" providerId="ADAL" clId="{FCB232D0-D298-443A-A961-F290C8D0CE73}" dt="2022-10-26T18:25:47.458" v="752" actId="1037"/>
          <ac:spMkLst>
            <pc:docMk/>
            <pc:sldMk cId="2086097273" sldId="261"/>
            <ac:spMk id="7" creationId="{2A557785-A7D3-659B-B9D5-02BA92F82CBE}"/>
          </ac:spMkLst>
        </pc:spChg>
        <pc:picChg chg="mod">
          <ac:chgData name="Wesley Veloso Carvalho" userId="b6a9029b-0082-4bff-bc82-75dea80b3fa3" providerId="ADAL" clId="{FCB232D0-D298-443A-A961-F290C8D0CE73}" dt="2022-10-26T18:26:05.203" v="753" actId="1076"/>
          <ac:picMkLst>
            <pc:docMk/>
            <pc:sldMk cId="2086097273" sldId="261"/>
            <ac:picMk id="6" creationId="{5A948791-62E7-70FB-2C27-9032168CA66F}"/>
          </ac:picMkLst>
        </pc:picChg>
        <pc:picChg chg="add mod">
          <ac:chgData name="Wesley Veloso Carvalho" userId="b6a9029b-0082-4bff-bc82-75dea80b3fa3" providerId="ADAL" clId="{FCB232D0-D298-443A-A961-F290C8D0CE73}" dt="2022-10-26T18:25:45.018" v="744" actId="1036"/>
          <ac:picMkLst>
            <pc:docMk/>
            <pc:sldMk cId="2086097273" sldId="261"/>
            <ac:picMk id="9" creationId="{C7BC2229-F967-4582-E47F-DB1692EE8807}"/>
          </ac:picMkLst>
        </pc:picChg>
      </pc:sldChg>
      <pc:sldChg chg="addSp delSp modSp del mod">
        <pc:chgData name="Wesley Veloso Carvalho" userId="b6a9029b-0082-4bff-bc82-75dea80b3fa3" providerId="ADAL" clId="{FCB232D0-D298-443A-A961-F290C8D0CE73}" dt="2022-10-26T17:26:14.065" v="471" actId="2696"/>
        <pc:sldMkLst>
          <pc:docMk/>
          <pc:sldMk cId="2593025906" sldId="262"/>
        </pc:sldMkLst>
        <pc:spChg chg="add mod">
          <ac:chgData name="Wesley Veloso Carvalho" userId="b6a9029b-0082-4bff-bc82-75dea80b3fa3" providerId="ADAL" clId="{FCB232D0-D298-443A-A961-F290C8D0CE73}" dt="2022-10-21T20:11:32.762" v="118" actId="1076"/>
          <ac:spMkLst>
            <pc:docMk/>
            <pc:sldMk cId="2593025906" sldId="262"/>
            <ac:spMk id="2" creationId="{4A1AE5DD-8E50-481C-EDEF-1F3CACFC6025}"/>
          </ac:spMkLst>
        </pc:spChg>
        <pc:spChg chg="add mod">
          <ac:chgData name="Wesley Veloso Carvalho" userId="b6a9029b-0082-4bff-bc82-75dea80b3fa3" providerId="ADAL" clId="{FCB232D0-D298-443A-A961-F290C8D0CE73}" dt="2022-10-21T20:11:50.525" v="162" actId="20577"/>
          <ac:spMkLst>
            <pc:docMk/>
            <pc:sldMk cId="2593025906" sldId="262"/>
            <ac:spMk id="9" creationId="{E7FD341E-DA30-94E1-582E-98F68A8C6CD2}"/>
          </ac:spMkLst>
        </pc:spChg>
        <pc:spChg chg="add mod">
          <ac:chgData name="Wesley Veloso Carvalho" userId="b6a9029b-0082-4bff-bc82-75dea80b3fa3" providerId="ADAL" clId="{FCB232D0-D298-443A-A961-F290C8D0CE73}" dt="2022-10-21T20:12:15.528" v="172" actId="14100"/>
          <ac:spMkLst>
            <pc:docMk/>
            <pc:sldMk cId="2593025906" sldId="262"/>
            <ac:spMk id="10" creationId="{20DFF716-1543-0277-56A0-91EF95C1AE08}"/>
          </ac:spMkLst>
        </pc:spChg>
        <pc:spChg chg="add mod">
          <ac:chgData name="Wesley Veloso Carvalho" userId="b6a9029b-0082-4bff-bc82-75dea80b3fa3" providerId="ADAL" clId="{FCB232D0-D298-443A-A961-F290C8D0CE73}" dt="2022-10-21T20:12:38.400" v="199" actId="1038"/>
          <ac:spMkLst>
            <pc:docMk/>
            <pc:sldMk cId="2593025906" sldId="262"/>
            <ac:spMk id="13" creationId="{34D07776-8763-1A45-A5CF-DF2F4F24FB26}"/>
          </ac:spMkLst>
        </pc:spChg>
        <pc:spChg chg="add mod">
          <ac:chgData name="Wesley Veloso Carvalho" userId="b6a9029b-0082-4bff-bc82-75dea80b3fa3" providerId="ADAL" clId="{FCB232D0-D298-443A-A961-F290C8D0CE73}" dt="2022-10-21T20:31:18.299" v="469" actId="207"/>
          <ac:spMkLst>
            <pc:docMk/>
            <pc:sldMk cId="2593025906" sldId="262"/>
            <ac:spMk id="14" creationId="{5D547DF7-A4D2-8FA2-9F40-656FFB76B69B}"/>
          </ac:spMkLst>
        </pc:spChg>
        <pc:spChg chg="add mod">
          <ac:chgData name="Wesley Veloso Carvalho" userId="b6a9029b-0082-4bff-bc82-75dea80b3fa3" providerId="ADAL" clId="{FCB232D0-D298-443A-A961-F290C8D0CE73}" dt="2022-10-21T20:18:23.096" v="246" actId="14100"/>
          <ac:spMkLst>
            <pc:docMk/>
            <pc:sldMk cId="2593025906" sldId="262"/>
            <ac:spMk id="16" creationId="{65698ADC-1E47-9490-AFFA-17D17F4A0408}"/>
          </ac:spMkLst>
        </pc:spChg>
        <pc:spChg chg="add mod">
          <ac:chgData name="Wesley Veloso Carvalho" userId="b6a9029b-0082-4bff-bc82-75dea80b3fa3" providerId="ADAL" clId="{FCB232D0-D298-443A-A961-F290C8D0CE73}" dt="2022-10-21T20:18:56.552" v="279" actId="14100"/>
          <ac:spMkLst>
            <pc:docMk/>
            <pc:sldMk cId="2593025906" sldId="262"/>
            <ac:spMk id="19" creationId="{340AD3C1-5FBF-0FE8-F5B1-5B50B926A4DF}"/>
          </ac:spMkLst>
        </pc:spChg>
        <pc:spChg chg="add mod">
          <ac:chgData name="Wesley Veloso Carvalho" userId="b6a9029b-0082-4bff-bc82-75dea80b3fa3" providerId="ADAL" clId="{FCB232D0-D298-443A-A961-F290C8D0CE73}" dt="2022-10-21T20:19:13.260" v="302" actId="20577"/>
          <ac:spMkLst>
            <pc:docMk/>
            <pc:sldMk cId="2593025906" sldId="262"/>
            <ac:spMk id="25" creationId="{1B822244-6720-196D-4BC1-9212643015BF}"/>
          </ac:spMkLst>
        </pc:spChg>
        <pc:spChg chg="add mod">
          <ac:chgData name="Wesley Veloso Carvalho" userId="b6a9029b-0082-4bff-bc82-75dea80b3fa3" providerId="ADAL" clId="{FCB232D0-D298-443A-A961-F290C8D0CE73}" dt="2022-10-21T20:31:18.299" v="469" actId="207"/>
          <ac:spMkLst>
            <pc:docMk/>
            <pc:sldMk cId="2593025906" sldId="262"/>
            <ac:spMk id="29" creationId="{FF161A2D-DE18-2D20-6FBC-8843FC522B2A}"/>
          </ac:spMkLst>
        </pc:spChg>
        <pc:spChg chg="add mod">
          <ac:chgData name="Wesley Veloso Carvalho" userId="b6a9029b-0082-4bff-bc82-75dea80b3fa3" providerId="ADAL" clId="{FCB232D0-D298-443A-A961-F290C8D0CE73}" dt="2022-10-21T20:31:18.299" v="469" actId="207"/>
          <ac:spMkLst>
            <pc:docMk/>
            <pc:sldMk cId="2593025906" sldId="262"/>
            <ac:spMk id="30" creationId="{41383B2B-F87B-2D57-C793-6A6D8FDEA720}"/>
          </ac:spMkLst>
        </pc:spChg>
        <pc:spChg chg="add mod">
          <ac:chgData name="Wesley Veloso Carvalho" userId="b6a9029b-0082-4bff-bc82-75dea80b3fa3" providerId="ADAL" clId="{FCB232D0-D298-443A-A961-F290C8D0CE73}" dt="2022-10-21T20:31:18.299" v="469" actId="207"/>
          <ac:spMkLst>
            <pc:docMk/>
            <pc:sldMk cId="2593025906" sldId="262"/>
            <ac:spMk id="31" creationId="{4CE0AA47-F20B-BD8B-9BF1-59774CF5132B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32" creationId="{ADDDC4B5-003B-89C0-58B4-0C32C371F54E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34" creationId="{FDDB6D3D-AB56-E890-13D5-1F08171EF4D4}"/>
          </ac:spMkLst>
        </pc:spChg>
        <pc:spChg chg="add del mod">
          <ac:chgData name="Wesley Veloso Carvalho" userId="b6a9029b-0082-4bff-bc82-75dea80b3fa3" providerId="ADAL" clId="{FCB232D0-D298-443A-A961-F290C8D0CE73}" dt="2022-10-21T20:27:12.054" v="458" actId="478"/>
          <ac:spMkLst>
            <pc:docMk/>
            <pc:sldMk cId="2593025906" sldId="262"/>
            <ac:spMk id="35" creationId="{37A1315C-1C24-01FF-9CAA-BC182659E7A5}"/>
          </ac:spMkLst>
        </pc:spChg>
        <pc:spChg chg="add del mod">
          <ac:chgData name="Wesley Veloso Carvalho" userId="b6a9029b-0082-4bff-bc82-75dea80b3fa3" providerId="ADAL" clId="{FCB232D0-D298-443A-A961-F290C8D0CE73}" dt="2022-10-21T20:27:12.054" v="458" actId="478"/>
          <ac:spMkLst>
            <pc:docMk/>
            <pc:sldMk cId="2593025906" sldId="262"/>
            <ac:spMk id="36" creationId="{16FF1A5A-187E-067F-DD1E-F15366A2620F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37" creationId="{709D43E9-CC17-427E-BD4E-A42CEBA9671D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39" creationId="{EF37BD7C-6B99-B4B5-202F-36F59D8B598C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40" creationId="{65D73270-3DA8-CD51-620E-688081D5C69C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41" creationId="{E42A2163-40C4-3D6D-BE93-80FDE509B6A6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42" creationId="{76A78A51-68DB-492B-1FCE-1F170E2DD20D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43" creationId="{E81FDA10-C447-A630-55D3-08448E7B1DC6}"/>
          </ac:spMkLst>
        </pc:spChg>
        <pc:picChg chg="add mod">
          <ac:chgData name="Wesley Veloso Carvalho" userId="b6a9029b-0082-4bff-bc82-75dea80b3fa3" providerId="ADAL" clId="{FCB232D0-D298-443A-A961-F290C8D0CE73}" dt="2022-10-17T19:46:20.784" v="57" actId="1036"/>
          <ac:picMkLst>
            <pc:docMk/>
            <pc:sldMk cId="2593025906" sldId="262"/>
            <ac:picMk id="3" creationId="{90F2CFDD-2DF4-D1BD-0A07-F76D3B5A1640}"/>
          </ac:picMkLst>
        </pc:picChg>
        <pc:picChg chg="add mod">
          <ac:chgData name="Wesley Veloso Carvalho" userId="b6a9029b-0082-4bff-bc82-75dea80b3fa3" providerId="ADAL" clId="{FCB232D0-D298-443A-A961-F290C8D0CE73}" dt="2022-10-17T19:46:23.887" v="59" actId="1036"/>
          <ac:picMkLst>
            <pc:docMk/>
            <pc:sldMk cId="2593025906" sldId="262"/>
            <ac:picMk id="6" creationId="{25535FFA-69FD-5715-9204-3EDDB61A0CF3}"/>
          </ac:picMkLst>
        </pc:picChg>
        <pc:picChg chg="add mod">
          <ac:chgData name="Wesley Veloso Carvalho" userId="b6a9029b-0082-4bff-bc82-75dea80b3fa3" providerId="ADAL" clId="{FCB232D0-D298-443A-A961-F290C8D0CE73}" dt="2022-10-17T19:46:26.550" v="61" actId="1036"/>
          <ac:picMkLst>
            <pc:docMk/>
            <pc:sldMk cId="2593025906" sldId="262"/>
            <ac:picMk id="7" creationId="{8888676D-EF20-791C-0AED-EB28347AF444}"/>
          </ac:picMkLst>
        </pc:picChg>
        <pc:picChg chg="add mod">
          <ac:chgData name="Wesley Veloso Carvalho" userId="b6a9029b-0082-4bff-bc82-75dea80b3fa3" providerId="ADAL" clId="{FCB232D0-D298-443A-A961-F290C8D0CE73}" dt="2022-10-17T19:46:16.887" v="55" actId="1036"/>
          <ac:picMkLst>
            <pc:docMk/>
            <pc:sldMk cId="2593025906" sldId="262"/>
            <ac:picMk id="8" creationId="{97D84E5C-8A0C-47FB-DEE8-1608D115A221}"/>
          </ac:picMkLst>
        </pc:picChg>
      </pc:sldChg>
      <pc:sldChg chg="addSp delSp modSp mod">
        <pc:chgData name="Wesley Veloso Carvalho" userId="b6a9029b-0082-4bff-bc82-75dea80b3fa3" providerId="ADAL" clId="{FCB232D0-D298-443A-A961-F290C8D0CE73}" dt="2022-10-27T14:33:19.354" v="2292" actId="478"/>
        <pc:sldMkLst>
          <pc:docMk/>
          <pc:sldMk cId="2762754174" sldId="263"/>
        </pc:sldMkLst>
        <pc:spChg chg="add del mod">
          <ac:chgData name="Wesley Veloso Carvalho" userId="b6a9029b-0082-4bff-bc82-75dea80b3fa3" providerId="ADAL" clId="{FCB232D0-D298-443A-A961-F290C8D0CE73}" dt="2022-10-21T19:19:56.576" v="71" actId="478"/>
          <ac:spMkLst>
            <pc:docMk/>
            <pc:sldMk cId="2762754174" sldId="263"/>
            <ac:spMk id="2" creationId="{911B82D5-0F13-4E6A-2D66-75D6043BF5B4}"/>
          </ac:spMkLst>
        </pc:spChg>
        <pc:spChg chg="add del mod">
          <ac:chgData name="Wesley Veloso Carvalho" userId="b6a9029b-0082-4bff-bc82-75dea80b3fa3" providerId="ADAL" clId="{FCB232D0-D298-443A-A961-F290C8D0CE73}" dt="2022-10-27T14:33:19.354" v="2292" actId="478"/>
          <ac:spMkLst>
            <pc:docMk/>
            <pc:sldMk cId="2762754174" sldId="263"/>
            <ac:spMk id="2" creationId="{A1752056-A2A9-1908-E90F-997F0948BC40}"/>
          </ac:spMkLst>
        </pc:spChg>
        <pc:spChg chg="add del mod">
          <ac:chgData name="Wesley Veloso Carvalho" userId="b6a9029b-0082-4bff-bc82-75dea80b3fa3" providerId="ADAL" clId="{FCB232D0-D298-443A-A961-F290C8D0CE73}" dt="2022-10-27T12:12:55.692" v="2252" actId="478"/>
          <ac:spMkLst>
            <pc:docMk/>
            <pc:sldMk cId="2762754174" sldId="263"/>
            <ac:spMk id="2" creationId="{DCF802D1-2AE4-0A05-0B41-DE98E8E5F78D}"/>
          </ac:spMkLst>
        </pc:spChg>
        <pc:spChg chg="add del mod">
          <ac:chgData name="Wesley Veloso Carvalho" userId="b6a9029b-0082-4bff-bc82-75dea80b3fa3" providerId="ADAL" clId="{FCB232D0-D298-443A-A961-F290C8D0CE73}" dt="2022-10-27T14:33:18.825" v="2291" actId="478"/>
          <ac:spMkLst>
            <pc:docMk/>
            <pc:sldMk cId="2762754174" sldId="263"/>
            <ac:spMk id="3" creationId="{7F00E43F-CD39-77C9-387B-312969C4BD33}"/>
          </ac:spMkLst>
        </pc:spChg>
        <pc:spChg chg="add del mod">
          <ac:chgData name="Wesley Veloso Carvalho" userId="b6a9029b-0082-4bff-bc82-75dea80b3fa3" providerId="ADAL" clId="{FCB232D0-D298-443A-A961-F290C8D0CE73}" dt="2022-10-21T19:19:56.576" v="71" actId="478"/>
          <ac:spMkLst>
            <pc:docMk/>
            <pc:sldMk cId="2762754174" sldId="263"/>
            <ac:spMk id="3" creationId="{939AFB1A-E213-8594-D9C3-57BF6E3700B8}"/>
          </ac:spMkLst>
        </pc:spChg>
        <pc:spChg chg="add del mod">
          <ac:chgData name="Wesley Veloso Carvalho" userId="b6a9029b-0082-4bff-bc82-75dea80b3fa3" providerId="ADAL" clId="{FCB232D0-D298-443A-A961-F290C8D0CE73}" dt="2022-10-21T19:19:56.576" v="71" actId="478"/>
          <ac:spMkLst>
            <pc:docMk/>
            <pc:sldMk cId="2762754174" sldId="263"/>
            <ac:spMk id="6" creationId="{52E38C12-94F1-3796-2CDE-E6E61635F380}"/>
          </ac:spMkLst>
        </pc:spChg>
        <pc:spChg chg="mod">
          <ac:chgData name="Wesley Veloso Carvalho" userId="b6a9029b-0082-4bff-bc82-75dea80b3fa3" providerId="ADAL" clId="{FCB232D0-D298-443A-A961-F290C8D0CE73}" dt="2022-10-26T18:41:10.713" v="757" actId="14100"/>
          <ac:spMkLst>
            <pc:docMk/>
            <pc:sldMk cId="2762754174" sldId="263"/>
            <ac:spMk id="11" creationId="{9A94F5E7-B4F2-99C0-41B0-929230410A25}"/>
          </ac:spMkLst>
        </pc:spChg>
        <pc:spChg chg="add mod">
          <ac:chgData name="Wesley Veloso Carvalho" userId="b6a9029b-0082-4bff-bc82-75dea80b3fa3" providerId="ADAL" clId="{FCB232D0-D298-443A-A961-F290C8D0CE73}" dt="2022-10-26T20:31:02.154" v="1551" actId="1035"/>
          <ac:spMkLst>
            <pc:docMk/>
            <pc:sldMk cId="2762754174" sldId="263"/>
            <ac:spMk id="13" creationId="{8C3DAD1B-3C41-103F-BCFA-445803B09BF7}"/>
          </ac:spMkLst>
        </pc:spChg>
        <pc:spChg chg="mod">
          <ac:chgData name="Wesley Veloso Carvalho" userId="b6a9029b-0082-4bff-bc82-75dea80b3fa3" providerId="ADAL" clId="{FCB232D0-D298-443A-A961-F290C8D0CE73}" dt="2022-10-26T18:45:44.453" v="828" actId="14100"/>
          <ac:spMkLst>
            <pc:docMk/>
            <pc:sldMk cId="2762754174" sldId="263"/>
            <ac:spMk id="14" creationId="{720F8B1F-1CF6-5793-A106-8C3EEFE3F642}"/>
          </ac:spMkLst>
        </pc:spChg>
        <pc:spChg chg="mod">
          <ac:chgData name="Wesley Veloso Carvalho" userId="b6a9029b-0082-4bff-bc82-75dea80b3fa3" providerId="ADAL" clId="{FCB232D0-D298-443A-A961-F290C8D0CE73}" dt="2022-10-26T18:59:38.647" v="1154" actId="1076"/>
          <ac:spMkLst>
            <pc:docMk/>
            <pc:sldMk cId="2762754174" sldId="263"/>
            <ac:spMk id="15" creationId="{CC83495A-B908-0E0D-20CE-C3FD6E0562D8}"/>
          </ac:spMkLst>
        </pc:spChg>
        <pc:spChg chg="add mod">
          <ac:chgData name="Wesley Veloso Carvalho" userId="b6a9029b-0082-4bff-bc82-75dea80b3fa3" providerId="ADAL" clId="{FCB232D0-D298-443A-A961-F290C8D0CE73}" dt="2022-10-26T20:47:47.961" v="1980" actId="1036"/>
          <ac:spMkLst>
            <pc:docMk/>
            <pc:sldMk cId="2762754174" sldId="263"/>
            <ac:spMk id="16" creationId="{2852EB49-5029-9C12-E189-A044C5FB0ABA}"/>
          </ac:spMkLst>
        </pc:spChg>
        <pc:spChg chg="add mod">
          <ac:chgData name="Wesley Veloso Carvalho" userId="b6a9029b-0082-4bff-bc82-75dea80b3fa3" providerId="ADAL" clId="{FCB232D0-D298-443A-A961-F290C8D0CE73}" dt="2022-10-26T20:47:43.905" v="1979" actId="1036"/>
          <ac:spMkLst>
            <pc:docMk/>
            <pc:sldMk cId="2762754174" sldId="263"/>
            <ac:spMk id="18" creationId="{2BE0F102-80BD-38B4-9614-6045B98DB528}"/>
          </ac:spMkLst>
        </pc:spChg>
        <pc:spChg chg="add mod">
          <ac:chgData name="Wesley Veloso Carvalho" userId="b6a9029b-0082-4bff-bc82-75dea80b3fa3" providerId="ADAL" clId="{FCB232D0-D298-443A-A961-F290C8D0CE73}" dt="2022-10-26T18:55:41.384" v="1007" actId="1037"/>
          <ac:spMkLst>
            <pc:docMk/>
            <pc:sldMk cId="2762754174" sldId="263"/>
            <ac:spMk id="19" creationId="{2D0AE63A-DD0F-92AD-F5FE-2F1DCAAB5730}"/>
          </ac:spMkLst>
        </pc:spChg>
        <pc:spChg chg="add mod">
          <ac:chgData name="Wesley Veloso Carvalho" userId="b6a9029b-0082-4bff-bc82-75dea80b3fa3" providerId="ADAL" clId="{FCB232D0-D298-443A-A961-F290C8D0CE73}" dt="2022-10-26T21:18:58.194" v="2245" actId="1036"/>
          <ac:spMkLst>
            <pc:docMk/>
            <pc:sldMk cId="2762754174" sldId="263"/>
            <ac:spMk id="20" creationId="{3E0E5CB3-DD10-D720-E235-DC301629B7AD}"/>
          </ac:spMkLst>
        </pc:spChg>
        <pc:spChg chg="add mod">
          <ac:chgData name="Wesley Veloso Carvalho" userId="b6a9029b-0082-4bff-bc82-75dea80b3fa3" providerId="ADAL" clId="{FCB232D0-D298-443A-A961-F290C8D0CE73}" dt="2022-10-26T21:18:58.194" v="2245" actId="1036"/>
          <ac:spMkLst>
            <pc:docMk/>
            <pc:sldMk cId="2762754174" sldId="263"/>
            <ac:spMk id="21" creationId="{3D9FF23F-80B9-D669-C808-0DBFFB4AE719}"/>
          </ac:spMkLst>
        </pc:spChg>
        <pc:spChg chg="add mod">
          <ac:chgData name="Wesley Veloso Carvalho" userId="b6a9029b-0082-4bff-bc82-75dea80b3fa3" providerId="ADAL" clId="{FCB232D0-D298-443A-A961-F290C8D0CE73}" dt="2022-10-26T21:17:32.028" v="2238" actId="1035"/>
          <ac:spMkLst>
            <pc:docMk/>
            <pc:sldMk cId="2762754174" sldId="263"/>
            <ac:spMk id="22" creationId="{F5805454-5D4C-E8B0-6A5D-10BC0450685C}"/>
          </ac:spMkLst>
        </pc:spChg>
        <pc:spChg chg="add mod">
          <ac:chgData name="Wesley Veloso Carvalho" userId="b6a9029b-0082-4bff-bc82-75dea80b3fa3" providerId="ADAL" clId="{FCB232D0-D298-443A-A961-F290C8D0CE73}" dt="2022-10-26T21:17:32.028" v="2238" actId="1035"/>
          <ac:spMkLst>
            <pc:docMk/>
            <pc:sldMk cId="2762754174" sldId="263"/>
            <ac:spMk id="24" creationId="{883F9DD2-AA55-2DAB-CAB2-0A69D9F46927}"/>
          </ac:spMkLst>
        </pc:spChg>
        <pc:spChg chg="add mod">
          <ac:chgData name="Wesley Veloso Carvalho" userId="b6a9029b-0082-4bff-bc82-75dea80b3fa3" providerId="ADAL" clId="{FCB232D0-D298-443A-A961-F290C8D0CE73}" dt="2022-10-26T21:10:11.181" v="2175" actId="20577"/>
          <ac:spMkLst>
            <pc:docMk/>
            <pc:sldMk cId="2762754174" sldId="263"/>
            <ac:spMk id="25" creationId="{E3B8D786-1C1C-5AD8-0542-7140820E2DE8}"/>
          </ac:spMkLst>
        </pc:spChg>
        <pc:spChg chg="add mod">
          <ac:chgData name="Wesley Veloso Carvalho" userId="b6a9029b-0082-4bff-bc82-75dea80b3fa3" providerId="ADAL" clId="{FCB232D0-D298-443A-A961-F290C8D0CE73}" dt="2022-10-26T20:49:49.850" v="1993" actId="1037"/>
          <ac:spMkLst>
            <pc:docMk/>
            <pc:sldMk cId="2762754174" sldId="263"/>
            <ac:spMk id="26" creationId="{8760DE9B-AB3E-C99A-DD9C-26FC7824E8CA}"/>
          </ac:spMkLst>
        </pc:spChg>
        <pc:spChg chg="add mod">
          <ac:chgData name="Wesley Veloso Carvalho" userId="b6a9029b-0082-4bff-bc82-75dea80b3fa3" providerId="ADAL" clId="{FCB232D0-D298-443A-A961-F290C8D0CE73}" dt="2022-10-26T20:49:49.850" v="1993" actId="1037"/>
          <ac:spMkLst>
            <pc:docMk/>
            <pc:sldMk cId="2762754174" sldId="263"/>
            <ac:spMk id="27" creationId="{025A806A-1EA7-35B0-E06A-35271B0F668F}"/>
          </ac:spMkLst>
        </pc:spChg>
        <pc:spChg chg="mod">
          <ac:chgData name="Wesley Veloso Carvalho" userId="b6a9029b-0082-4bff-bc82-75dea80b3fa3" providerId="ADAL" clId="{FCB232D0-D298-443A-A961-F290C8D0CE73}" dt="2022-10-26T18:46:21.277" v="866" actId="1037"/>
          <ac:spMkLst>
            <pc:docMk/>
            <pc:sldMk cId="2762754174" sldId="263"/>
            <ac:spMk id="28" creationId="{AC7E0520-FE68-9F51-04E5-B0A56D9940B8}"/>
          </ac:spMkLst>
        </pc:spChg>
        <pc:spChg chg="add mod">
          <ac:chgData name="Wesley Veloso Carvalho" userId="b6a9029b-0082-4bff-bc82-75dea80b3fa3" providerId="ADAL" clId="{FCB232D0-D298-443A-A961-F290C8D0CE73}" dt="2022-10-26T20:49:56.916" v="1994" actId="1036"/>
          <ac:spMkLst>
            <pc:docMk/>
            <pc:sldMk cId="2762754174" sldId="263"/>
            <ac:spMk id="29" creationId="{9557753C-DEE3-B0CF-1795-188DE7F42F3E}"/>
          </ac:spMkLst>
        </pc:spChg>
        <pc:spChg chg="mod">
          <ac:chgData name="Wesley Veloso Carvalho" userId="b6a9029b-0082-4bff-bc82-75dea80b3fa3" providerId="ADAL" clId="{FCB232D0-D298-443A-A961-F290C8D0CE73}" dt="2022-10-26T18:41:56.954" v="783" actId="1038"/>
          <ac:spMkLst>
            <pc:docMk/>
            <pc:sldMk cId="2762754174" sldId="263"/>
            <ac:spMk id="38" creationId="{438B759B-DCBC-1DEA-FF00-3B8E50089DF5}"/>
          </ac:spMkLst>
        </pc:spChg>
        <pc:spChg chg="mod">
          <ac:chgData name="Wesley Veloso Carvalho" userId="b6a9029b-0082-4bff-bc82-75dea80b3fa3" providerId="ADAL" clId="{FCB232D0-D298-443A-A961-F290C8D0CE73}" dt="2022-10-26T18:52:39.349" v="967" actId="14100"/>
          <ac:spMkLst>
            <pc:docMk/>
            <pc:sldMk cId="2762754174" sldId="263"/>
            <ac:spMk id="39" creationId="{71604A20-96E2-E68F-42DC-4913D62E1AF4}"/>
          </ac:spMkLst>
        </pc:spChg>
        <pc:spChg chg="add mod">
          <ac:chgData name="Wesley Veloso Carvalho" userId="b6a9029b-0082-4bff-bc82-75dea80b3fa3" providerId="ADAL" clId="{FCB232D0-D298-443A-A961-F290C8D0CE73}" dt="2022-10-26T20:38:33.805" v="1687" actId="1037"/>
          <ac:spMkLst>
            <pc:docMk/>
            <pc:sldMk cId="2762754174" sldId="263"/>
            <ac:spMk id="41" creationId="{EA391E52-1032-0D3A-E41E-DFB988EC9C55}"/>
          </ac:spMkLst>
        </pc:spChg>
        <pc:spChg chg="add mod">
          <ac:chgData name="Wesley Veloso Carvalho" userId="b6a9029b-0082-4bff-bc82-75dea80b3fa3" providerId="ADAL" clId="{FCB232D0-D298-443A-A961-F290C8D0CE73}" dt="2022-10-26T20:46:05.490" v="1951" actId="1036"/>
          <ac:spMkLst>
            <pc:docMk/>
            <pc:sldMk cId="2762754174" sldId="263"/>
            <ac:spMk id="42" creationId="{FE044BD8-FC6C-8C82-3F4A-2A9A458F2CD6}"/>
          </ac:spMkLst>
        </pc:spChg>
        <pc:spChg chg="add mod">
          <ac:chgData name="Wesley Veloso Carvalho" userId="b6a9029b-0082-4bff-bc82-75dea80b3fa3" providerId="ADAL" clId="{FCB232D0-D298-443A-A961-F290C8D0CE73}" dt="2022-10-26T20:45:59.043" v="1937" actId="1035"/>
          <ac:spMkLst>
            <pc:docMk/>
            <pc:sldMk cId="2762754174" sldId="263"/>
            <ac:spMk id="43" creationId="{3A26828A-131A-1A87-B7E6-1BB9EAEFDDFE}"/>
          </ac:spMkLst>
        </pc:spChg>
        <pc:spChg chg="add mod">
          <ac:chgData name="Wesley Veloso Carvalho" userId="b6a9029b-0082-4bff-bc82-75dea80b3fa3" providerId="ADAL" clId="{FCB232D0-D298-443A-A961-F290C8D0CE73}" dt="2022-10-26T20:45:48.969" v="1922" actId="1035"/>
          <ac:spMkLst>
            <pc:docMk/>
            <pc:sldMk cId="2762754174" sldId="263"/>
            <ac:spMk id="44" creationId="{65AF92B2-D13B-8DAA-D8DD-C557BD153226}"/>
          </ac:spMkLst>
        </pc:spChg>
        <pc:spChg chg="add mod">
          <ac:chgData name="Wesley Veloso Carvalho" userId="b6a9029b-0082-4bff-bc82-75dea80b3fa3" providerId="ADAL" clId="{FCB232D0-D298-443A-A961-F290C8D0CE73}" dt="2022-10-26T20:45:44.070" v="1906" actId="1036"/>
          <ac:spMkLst>
            <pc:docMk/>
            <pc:sldMk cId="2762754174" sldId="263"/>
            <ac:spMk id="45" creationId="{DCA63C5A-0217-D8E7-2DE3-3ECE8901EFA3}"/>
          </ac:spMkLst>
        </pc:spChg>
        <pc:spChg chg="add mod">
          <ac:chgData name="Wesley Veloso Carvalho" userId="b6a9029b-0082-4bff-bc82-75dea80b3fa3" providerId="ADAL" clId="{FCB232D0-D298-443A-A961-F290C8D0CE73}" dt="2022-10-26T20:50:49.067" v="2000" actId="1035"/>
          <ac:spMkLst>
            <pc:docMk/>
            <pc:sldMk cId="2762754174" sldId="263"/>
            <ac:spMk id="55" creationId="{C1507ECF-0978-36A0-ADEE-F2322CE156A0}"/>
          </ac:spMkLst>
        </pc:spChg>
        <pc:spChg chg="add mod">
          <ac:chgData name="Wesley Veloso Carvalho" userId="b6a9029b-0082-4bff-bc82-75dea80b3fa3" providerId="ADAL" clId="{FCB232D0-D298-443A-A961-F290C8D0CE73}" dt="2022-10-26T20:45:59.043" v="1937" actId="1035"/>
          <ac:spMkLst>
            <pc:docMk/>
            <pc:sldMk cId="2762754174" sldId="263"/>
            <ac:spMk id="60" creationId="{B6D99AF9-27AC-93FC-6104-1F575088B4B9}"/>
          </ac:spMkLst>
        </pc:spChg>
        <pc:spChg chg="add del mod">
          <ac:chgData name="Wesley Veloso Carvalho" userId="b6a9029b-0082-4bff-bc82-75dea80b3fa3" providerId="ADAL" clId="{FCB232D0-D298-443A-A961-F290C8D0CE73}" dt="2022-10-26T20:45:15.254" v="1879" actId="1076"/>
          <ac:spMkLst>
            <pc:docMk/>
            <pc:sldMk cId="2762754174" sldId="263"/>
            <ac:spMk id="62" creationId="{29D94DCF-D873-67AE-E194-75DC7423396E}"/>
          </ac:spMkLst>
        </pc:spChg>
        <pc:spChg chg="del">
          <ac:chgData name="Wesley Veloso Carvalho" userId="b6a9029b-0082-4bff-bc82-75dea80b3fa3" providerId="ADAL" clId="{FCB232D0-D298-443A-A961-F290C8D0CE73}" dt="2022-10-26T18:40:49.427" v="755" actId="478"/>
          <ac:spMkLst>
            <pc:docMk/>
            <pc:sldMk cId="2762754174" sldId="263"/>
            <ac:spMk id="71" creationId="{CEEF8876-D841-7423-A7F7-28B387097260}"/>
          </ac:spMkLst>
        </pc:spChg>
        <pc:spChg chg="del">
          <ac:chgData name="Wesley Veloso Carvalho" userId="b6a9029b-0082-4bff-bc82-75dea80b3fa3" providerId="ADAL" clId="{FCB232D0-D298-443A-A961-F290C8D0CE73}" dt="2022-10-26T18:40:50.157" v="756" actId="478"/>
          <ac:spMkLst>
            <pc:docMk/>
            <pc:sldMk cId="2762754174" sldId="263"/>
            <ac:spMk id="72" creationId="{3531A509-02AD-DA5D-9F3F-CFE205900648}"/>
          </ac:spMkLst>
        </pc:spChg>
        <pc:picChg chg="add mod">
          <ac:chgData name="Wesley Veloso Carvalho" userId="b6a9029b-0082-4bff-bc82-75dea80b3fa3" providerId="ADAL" clId="{FCB232D0-D298-443A-A961-F290C8D0CE73}" dt="2022-10-27T12:58:57.931" v="2280" actId="1037"/>
          <ac:picMkLst>
            <pc:docMk/>
            <pc:sldMk cId="2762754174" sldId="263"/>
            <ac:picMk id="6" creationId="{7B79743F-E252-82B8-FC8A-DCA5C9436D7E}"/>
          </ac:picMkLst>
        </pc:picChg>
        <pc:picChg chg="add del mod">
          <ac:chgData name="Wesley Veloso Carvalho" userId="b6a9029b-0082-4bff-bc82-75dea80b3fa3" providerId="ADAL" clId="{FCB232D0-D298-443A-A961-F290C8D0CE73}" dt="2022-10-26T19:13:40.215" v="1188" actId="478"/>
          <ac:picMkLst>
            <pc:docMk/>
            <pc:sldMk cId="2762754174" sldId="263"/>
            <ac:picMk id="31" creationId="{E879A4C1-DFC9-ECA6-001D-7293DAD68E7A}"/>
          </ac:picMkLst>
        </pc:picChg>
        <pc:picChg chg="add del mod">
          <ac:chgData name="Wesley Veloso Carvalho" userId="b6a9029b-0082-4bff-bc82-75dea80b3fa3" providerId="ADAL" clId="{FCB232D0-D298-443A-A961-F290C8D0CE73}" dt="2022-10-26T19:16:23.781" v="1193" actId="478"/>
          <ac:picMkLst>
            <pc:docMk/>
            <pc:sldMk cId="2762754174" sldId="263"/>
            <ac:picMk id="35" creationId="{322E3BFA-5678-C171-EE69-F8A6215EF055}"/>
          </ac:picMkLst>
        </pc:picChg>
        <pc:picChg chg="del">
          <ac:chgData name="Wesley Veloso Carvalho" userId="b6a9029b-0082-4bff-bc82-75dea80b3fa3" providerId="ADAL" clId="{FCB232D0-D298-443A-A961-F290C8D0CE73}" dt="2022-10-26T18:40:44.389" v="754" actId="478"/>
          <ac:picMkLst>
            <pc:docMk/>
            <pc:sldMk cId="2762754174" sldId="263"/>
            <ac:picMk id="36" creationId="{5985BC83-D453-57D6-CA22-03300FE478E9}"/>
          </ac:picMkLst>
        </pc:picChg>
        <pc:picChg chg="add mod">
          <ac:chgData name="Wesley Veloso Carvalho" userId="b6a9029b-0082-4bff-bc82-75dea80b3fa3" providerId="ADAL" clId="{FCB232D0-D298-443A-A961-F290C8D0CE73}" dt="2022-10-26T19:19:24.021" v="1205" actId="14100"/>
          <ac:picMkLst>
            <pc:docMk/>
            <pc:sldMk cId="2762754174" sldId="263"/>
            <ac:picMk id="40" creationId="{8A8FAAF5-26D2-BD8F-5270-6740A62C7E3E}"/>
          </ac:picMkLst>
        </pc:picChg>
        <pc:picChg chg="add mod">
          <ac:chgData name="Wesley Veloso Carvalho" userId="b6a9029b-0082-4bff-bc82-75dea80b3fa3" providerId="ADAL" clId="{FCB232D0-D298-443A-A961-F290C8D0CE73}" dt="2022-10-26T20:45:44.070" v="1906" actId="1036"/>
          <ac:picMkLst>
            <pc:docMk/>
            <pc:sldMk cId="2762754174" sldId="263"/>
            <ac:picMk id="49" creationId="{2555B0EE-49D1-F827-FB58-A3D4D3CE7879}"/>
          </ac:picMkLst>
        </pc:picChg>
        <pc:picChg chg="add mod">
          <ac:chgData name="Wesley Veloso Carvalho" userId="b6a9029b-0082-4bff-bc82-75dea80b3fa3" providerId="ADAL" clId="{FCB232D0-D298-443A-A961-F290C8D0CE73}" dt="2022-10-26T20:45:59.043" v="1937" actId="1035"/>
          <ac:picMkLst>
            <pc:docMk/>
            <pc:sldMk cId="2762754174" sldId="263"/>
            <ac:picMk id="51" creationId="{8D133462-1EDC-AE60-DFD4-54AFAEE24F84}"/>
          </ac:picMkLst>
        </pc:picChg>
        <pc:picChg chg="add mod">
          <ac:chgData name="Wesley Veloso Carvalho" userId="b6a9029b-0082-4bff-bc82-75dea80b3fa3" providerId="ADAL" clId="{FCB232D0-D298-443A-A961-F290C8D0CE73}" dt="2022-10-26T20:46:05.490" v="1951" actId="1036"/>
          <ac:picMkLst>
            <pc:docMk/>
            <pc:sldMk cId="2762754174" sldId="263"/>
            <ac:picMk id="53" creationId="{EAD6B7D5-90DB-0252-15F9-FAA4A1FD0A8A}"/>
          </ac:picMkLst>
        </pc:picChg>
        <pc:picChg chg="add mod">
          <ac:chgData name="Wesley Veloso Carvalho" userId="b6a9029b-0082-4bff-bc82-75dea80b3fa3" providerId="ADAL" clId="{FCB232D0-D298-443A-A961-F290C8D0CE73}" dt="2022-10-26T20:45:48.969" v="1922" actId="1035"/>
          <ac:picMkLst>
            <pc:docMk/>
            <pc:sldMk cId="2762754174" sldId="263"/>
            <ac:picMk id="54" creationId="{52E583A1-A0E6-20D7-EB34-9E2440BF0AED}"/>
          </ac:picMkLst>
        </pc:picChg>
        <pc:picChg chg="add del mod">
          <ac:chgData name="Wesley Veloso Carvalho" userId="b6a9029b-0082-4bff-bc82-75dea80b3fa3" providerId="ADAL" clId="{FCB232D0-D298-443A-A961-F290C8D0CE73}" dt="2022-10-26T20:35:06.416" v="1601" actId="478"/>
          <ac:picMkLst>
            <pc:docMk/>
            <pc:sldMk cId="2762754174" sldId="263"/>
            <ac:picMk id="57" creationId="{3F95D183-59B4-F47F-8CCD-323EE116DEA7}"/>
          </ac:picMkLst>
        </pc:picChg>
        <pc:picChg chg="add mod">
          <ac:chgData name="Wesley Veloso Carvalho" userId="b6a9029b-0082-4bff-bc82-75dea80b3fa3" providerId="ADAL" clId="{FCB232D0-D298-443A-A961-F290C8D0CE73}" dt="2022-10-26T21:11:30.865" v="2214" actId="1035"/>
          <ac:picMkLst>
            <pc:docMk/>
            <pc:sldMk cId="2762754174" sldId="263"/>
            <ac:picMk id="59" creationId="{D5057894-C5C6-7A72-BA74-C711DCD646D0}"/>
          </ac:picMkLst>
        </pc:picChg>
        <pc:picChg chg="add mod">
          <ac:chgData name="Wesley Veloso Carvalho" userId="b6a9029b-0082-4bff-bc82-75dea80b3fa3" providerId="ADAL" clId="{FCB232D0-D298-443A-A961-F290C8D0CE73}" dt="2022-10-26T20:45:30.795" v="1889" actId="1036"/>
          <ac:picMkLst>
            <pc:docMk/>
            <pc:sldMk cId="2762754174" sldId="263"/>
            <ac:picMk id="61" creationId="{960A601E-B7CC-0594-06B0-5FDFF1E153E4}"/>
          </ac:picMkLst>
        </pc:picChg>
        <pc:picChg chg="mod">
          <ac:chgData name="Wesley Veloso Carvalho" userId="b6a9029b-0082-4bff-bc82-75dea80b3fa3" providerId="ADAL" clId="{FCB232D0-D298-443A-A961-F290C8D0CE73}" dt="2022-10-26T20:49:37.268" v="1989" actId="1036"/>
          <ac:picMkLst>
            <pc:docMk/>
            <pc:sldMk cId="2762754174" sldId="263"/>
            <ac:picMk id="63" creationId="{70187F59-7310-13BC-A90E-93AE3F4303FD}"/>
          </ac:picMkLst>
        </pc:picChg>
        <pc:picChg chg="mod">
          <ac:chgData name="Wesley Veloso Carvalho" userId="b6a9029b-0082-4bff-bc82-75dea80b3fa3" providerId="ADAL" clId="{FCB232D0-D298-443A-A961-F290C8D0CE73}" dt="2022-10-26T20:49:34.572" v="1987" actId="1036"/>
          <ac:picMkLst>
            <pc:docMk/>
            <pc:sldMk cId="2762754174" sldId="263"/>
            <ac:picMk id="65" creationId="{ECEDC535-6817-A152-9BF8-C6DA6879A983}"/>
          </ac:picMkLst>
        </pc:picChg>
        <pc:picChg chg="mod">
          <ac:chgData name="Wesley Veloso Carvalho" userId="b6a9029b-0082-4bff-bc82-75dea80b3fa3" providerId="ADAL" clId="{FCB232D0-D298-443A-A961-F290C8D0CE73}" dt="2022-10-26T20:49:30.126" v="1985" actId="1036"/>
          <ac:picMkLst>
            <pc:docMk/>
            <pc:sldMk cId="2762754174" sldId="263"/>
            <ac:picMk id="67" creationId="{F5138835-646A-FAAC-9B8A-FBCFA64A53A2}"/>
          </ac:picMkLst>
        </pc:picChg>
        <pc:cxnChg chg="mod">
          <ac:chgData name="Wesley Veloso Carvalho" userId="b6a9029b-0082-4bff-bc82-75dea80b3fa3" providerId="ADAL" clId="{FCB232D0-D298-443A-A961-F290C8D0CE73}" dt="2022-10-26T18:46:00.264" v="831" actId="14100"/>
          <ac:cxnSpMkLst>
            <pc:docMk/>
            <pc:sldMk cId="2762754174" sldId="263"/>
            <ac:cxnSpMk id="17" creationId="{9D73BFD3-0254-0064-F24D-227D7E50B7FC}"/>
          </ac:cxnSpMkLst>
        </pc:cxnChg>
        <pc:cxnChg chg="mod">
          <ac:chgData name="Wesley Veloso Carvalho" userId="b6a9029b-0082-4bff-bc82-75dea80b3fa3" providerId="ADAL" clId="{FCB232D0-D298-443A-A961-F290C8D0CE73}" dt="2022-10-26T18:41:56.954" v="783" actId="1038"/>
          <ac:cxnSpMkLst>
            <pc:docMk/>
            <pc:sldMk cId="2762754174" sldId="263"/>
            <ac:cxnSpMk id="23" creationId="{FD6B7C79-C993-E6DD-74FC-1AEE7574B0CA}"/>
          </ac:cxnSpMkLst>
        </pc:cxnChg>
        <pc:cxnChg chg="mod">
          <ac:chgData name="Wesley Veloso Carvalho" userId="b6a9029b-0082-4bff-bc82-75dea80b3fa3" providerId="ADAL" clId="{FCB232D0-D298-443A-A961-F290C8D0CE73}" dt="2022-10-26T18:45:54.888" v="830" actId="14100"/>
          <ac:cxnSpMkLst>
            <pc:docMk/>
            <pc:sldMk cId="2762754174" sldId="263"/>
            <ac:cxnSpMk id="32" creationId="{3DD643AF-CC63-D997-A8C9-792C667BA780}"/>
          </ac:cxnSpMkLst>
        </pc:cxnChg>
        <pc:cxnChg chg="mod">
          <ac:chgData name="Wesley Veloso Carvalho" userId="b6a9029b-0082-4bff-bc82-75dea80b3fa3" providerId="ADAL" clId="{FCB232D0-D298-443A-A961-F290C8D0CE73}" dt="2022-10-26T18:41:14.718" v="758" actId="14100"/>
          <ac:cxnSpMkLst>
            <pc:docMk/>
            <pc:sldMk cId="2762754174" sldId="263"/>
            <ac:cxnSpMk id="33" creationId="{ADD424E0-94BB-F40A-674F-2D08C9C57D99}"/>
          </ac:cxnSpMkLst>
        </pc:cxnChg>
        <pc:cxnChg chg="add del mod">
          <ac:chgData name="Wesley Veloso Carvalho" userId="b6a9029b-0082-4bff-bc82-75dea80b3fa3" providerId="ADAL" clId="{FCB232D0-D298-443A-A961-F290C8D0CE73}" dt="2022-10-26T19:24:44.899" v="1469" actId="478"/>
          <ac:cxnSpMkLst>
            <pc:docMk/>
            <pc:sldMk cId="2762754174" sldId="263"/>
            <ac:cxnSpMk id="47" creationId="{B6E58802-241B-F97D-F8C0-2CBBC49638D3}"/>
          </ac:cxnSpMkLst>
        </pc:cxnChg>
        <pc:cxnChg chg="add del mod">
          <ac:chgData name="Wesley Veloso Carvalho" userId="b6a9029b-0082-4bff-bc82-75dea80b3fa3" providerId="ADAL" clId="{FCB232D0-D298-443A-A961-F290C8D0CE73}" dt="2022-10-26T20:44:28.615" v="1859" actId="478"/>
          <ac:cxnSpMkLst>
            <pc:docMk/>
            <pc:sldMk cId="2762754174" sldId="263"/>
            <ac:cxnSpMk id="66" creationId="{F9A05766-E2CC-BBDB-2A67-B288FDCDC71D}"/>
          </ac:cxnSpMkLst>
        </pc:cxnChg>
      </pc:sldChg>
      <pc:sldChg chg="addSp delSp modSp add mod">
        <pc:chgData name="Wesley Veloso Carvalho" userId="b6a9029b-0082-4bff-bc82-75dea80b3fa3" providerId="ADAL" clId="{FCB232D0-D298-443A-A961-F290C8D0CE73}" dt="2022-10-27T20:44:48.901" v="2299" actId="20577"/>
        <pc:sldMkLst>
          <pc:docMk/>
          <pc:sldMk cId="1392715862" sldId="264"/>
        </pc:sldMkLst>
        <pc:spChg chg="add mod">
          <ac:chgData name="Wesley Veloso Carvalho" userId="b6a9029b-0082-4bff-bc82-75dea80b3fa3" providerId="ADAL" clId="{FCB232D0-D298-443A-A961-F290C8D0CE73}" dt="2022-10-26T21:17:47.909" v="2244"/>
          <ac:spMkLst>
            <pc:docMk/>
            <pc:sldMk cId="1392715862" sldId="264"/>
            <ac:spMk id="7" creationId="{BF55851A-6A7A-BA7E-14E7-093ADB2A91DC}"/>
          </ac:spMkLst>
        </pc:spChg>
        <pc:spChg chg="add mod">
          <ac:chgData name="Wesley Veloso Carvalho" userId="b6a9029b-0082-4bff-bc82-75dea80b3fa3" providerId="ADAL" clId="{FCB232D0-D298-443A-A961-F290C8D0CE73}" dt="2022-10-26T21:17:47.909" v="2244"/>
          <ac:spMkLst>
            <pc:docMk/>
            <pc:sldMk cId="1392715862" sldId="264"/>
            <ac:spMk id="8" creationId="{2CBFF009-4167-920C-1EEA-9BB55AACBE5B}"/>
          </ac:spMkLst>
        </pc:spChg>
        <pc:spChg chg="add mod">
          <ac:chgData name="Wesley Veloso Carvalho" userId="b6a9029b-0082-4bff-bc82-75dea80b3fa3" providerId="ADAL" clId="{FCB232D0-D298-443A-A961-F290C8D0CE73}" dt="2022-10-26T21:17:47.909" v="2244"/>
          <ac:spMkLst>
            <pc:docMk/>
            <pc:sldMk cId="1392715862" sldId="264"/>
            <ac:spMk id="9" creationId="{58C1240B-40F9-F2AA-7D59-76B31AA556E4}"/>
          </ac:spMkLst>
        </pc:spChg>
        <pc:spChg chg="add mod">
          <ac:chgData name="Wesley Veloso Carvalho" userId="b6a9029b-0082-4bff-bc82-75dea80b3fa3" providerId="ADAL" clId="{FCB232D0-D298-443A-A961-F290C8D0CE73}" dt="2022-10-26T21:17:47.909" v="2244"/>
          <ac:spMkLst>
            <pc:docMk/>
            <pc:sldMk cId="1392715862" sldId="264"/>
            <ac:spMk id="10" creationId="{4EE86C6E-09FC-EAE0-228B-B62224147C54}"/>
          </ac:spMkLst>
        </pc:spChg>
        <pc:spChg chg="mod">
          <ac:chgData name="Wesley Veloso Carvalho" userId="b6a9029b-0082-4bff-bc82-75dea80b3fa3" providerId="ADAL" clId="{FCB232D0-D298-443A-A961-F290C8D0CE73}" dt="2022-10-27T20:44:48.901" v="2299" actId="20577"/>
          <ac:spMkLst>
            <pc:docMk/>
            <pc:sldMk cId="1392715862" sldId="264"/>
            <ac:spMk id="19" creationId="{2D0AE63A-DD0F-92AD-F5FE-2F1DCAAB5730}"/>
          </ac:spMkLst>
        </pc:spChg>
        <pc:spChg chg="del mod">
          <ac:chgData name="Wesley Veloso Carvalho" userId="b6a9029b-0082-4bff-bc82-75dea80b3fa3" providerId="ADAL" clId="{FCB232D0-D298-443A-A961-F290C8D0CE73}" dt="2022-10-26T21:17:40.524" v="2241" actId="478"/>
          <ac:spMkLst>
            <pc:docMk/>
            <pc:sldMk cId="1392715862" sldId="264"/>
            <ac:spMk id="20" creationId="{3E0E5CB3-DD10-D720-E235-DC301629B7AD}"/>
          </ac:spMkLst>
        </pc:spChg>
        <pc:spChg chg="del">
          <ac:chgData name="Wesley Veloso Carvalho" userId="b6a9029b-0082-4bff-bc82-75dea80b3fa3" providerId="ADAL" clId="{FCB232D0-D298-443A-A961-F290C8D0CE73}" dt="2022-10-26T21:17:39.314" v="2240" actId="478"/>
          <ac:spMkLst>
            <pc:docMk/>
            <pc:sldMk cId="1392715862" sldId="264"/>
            <ac:spMk id="21" creationId="{3D9FF23F-80B9-D669-C808-0DBFFB4AE719}"/>
          </ac:spMkLst>
        </pc:spChg>
        <pc:spChg chg="del">
          <ac:chgData name="Wesley Veloso Carvalho" userId="b6a9029b-0082-4bff-bc82-75dea80b3fa3" providerId="ADAL" clId="{FCB232D0-D298-443A-A961-F290C8D0CE73}" dt="2022-10-26T21:17:41.590" v="2242" actId="478"/>
          <ac:spMkLst>
            <pc:docMk/>
            <pc:sldMk cId="1392715862" sldId="264"/>
            <ac:spMk id="22" creationId="{F5805454-5D4C-E8B0-6A5D-10BC0450685C}"/>
          </ac:spMkLst>
        </pc:spChg>
        <pc:spChg chg="del">
          <ac:chgData name="Wesley Veloso Carvalho" userId="b6a9029b-0082-4bff-bc82-75dea80b3fa3" providerId="ADAL" clId="{FCB232D0-D298-443A-A961-F290C8D0CE73}" dt="2022-10-26T21:17:42.485" v="2243" actId="478"/>
          <ac:spMkLst>
            <pc:docMk/>
            <pc:sldMk cId="1392715862" sldId="264"/>
            <ac:spMk id="24" creationId="{883F9DD2-AA55-2DAB-CAB2-0A69D9F46927}"/>
          </ac:spMkLst>
        </pc:spChg>
        <pc:spChg chg="mod">
          <ac:chgData name="Wesley Veloso Carvalho" userId="b6a9029b-0082-4bff-bc82-75dea80b3fa3" providerId="ADAL" clId="{FCB232D0-D298-443A-A961-F290C8D0CE73}" dt="2022-10-26T21:10:36.216" v="2199" actId="20577"/>
          <ac:spMkLst>
            <pc:docMk/>
            <pc:sldMk cId="1392715862" sldId="264"/>
            <ac:spMk id="25" creationId="{E3B8D786-1C1C-5AD8-0542-7140820E2DE8}"/>
          </ac:spMkLst>
        </pc:spChg>
        <pc:spChg chg="mod">
          <ac:chgData name="Wesley Veloso Carvalho" userId="b6a9029b-0082-4bff-bc82-75dea80b3fa3" providerId="ADAL" clId="{FCB232D0-D298-443A-A961-F290C8D0CE73}" dt="2022-10-26T20:50:25.246" v="1996" actId="207"/>
          <ac:spMkLst>
            <pc:docMk/>
            <pc:sldMk cId="1392715862" sldId="264"/>
            <ac:spMk id="28" creationId="{AC7E0520-FE68-9F51-04E5-B0A56D9940B8}"/>
          </ac:spMkLst>
        </pc:spChg>
        <pc:spChg chg="mod">
          <ac:chgData name="Wesley Veloso Carvalho" userId="b6a9029b-0082-4bff-bc82-75dea80b3fa3" providerId="ADAL" clId="{FCB232D0-D298-443A-A961-F290C8D0CE73}" dt="2022-10-26T20:50:28.542" v="1997" actId="207"/>
          <ac:spMkLst>
            <pc:docMk/>
            <pc:sldMk cId="1392715862" sldId="264"/>
            <ac:spMk id="38" creationId="{438B759B-DCBC-1DEA-FF00-3B8E50089DF5}"/>
          </ac:spMkLst>
        </pc:spChg>
        <pc:spChg chg="mod">
          <ac:chgData name="Wesley Veloso Carvalho" userId="b6a9029b-0082-4bff-bc82-75dea80b3fa3" providerId="ADAL" clId="{FCB232D0-D298-443A-A961-F290C8D0CE73}" dt="2022-10-26T20:50:51.734" v="2003" actId="1035"/>
          <ac:spMkLst>
            <pc:docMk/>
            <pc:sldMk cId="1392715862" sldId="264"/>
            <ac:spMk id="55" creationId="{C1507ECF-0978-36A0-ADEE-F2322CE156A0}"/>
          </ac:spMkLst>
        </pc:spChg>
        <pc:spChg chg="mod">
          <ac:chgData name="Wesley Veloso Carvalho" userId="b6a9029b-0082-4bff-bc82-75dea80b3fa3" providerId="ADAL" clId="{FCB232D0-D298-443A-A961-F290C8D0CE73}" dt="2022-10-26T20:52:34.044" v="2048" actId="1035"/>
          <ac:spMkLst>
            <pc:docMk/>
            <pc:sldMk cId="1392715862" sldId="264"/>
            <ac:spMk id="60" creationId="{B6D99AF9-27AC-93FC-6104-1F575088B4B9}"/>
          </ac:spMkLst>
        </pc:spChg>
        <pc:picChg chg="add mod">
          <ac:chgData name="Wesley Veloso Carvalho" userId="b6a9029b-0082-4bff-bc82-75dea80b3fa3" providerId="ADAL" clId="{FCB232D0-D298-443A-A961-F290C8D0CE73}" dt="2022-10-27T12:59:59.198" v="2281"/>
          <ac:picMkLst>
            <pc:docMk/>
            <pc:sldMk cId="1392715862" sldId="264"/>
            <ac:picMk id="2" creationId="{126A76C6-34DA-C854-0CD0-54C4390B6178}"/>
          </ac:picMkLst>
        </pc:picChg>
        <pc:picChg chg="add mod">
          <ac:chgData name="Wesley Veloso Carvalho" userId="b6a9029b-0082-4bff-bc82-75dea80b3fa3" providerId="ADAL" clId="{FCB232D0-D298-443A-A961-F290C8D0CE73}" dt="2022-10-26T20:52:00.263" v="2011" actId="14100"/>
          <ac:picMkLst>
            <pc:docMk/>
            <pc:sldMk cId="1392715862" sldId="264"/>
            <ac:picMk id="3" creationId="{062C95B0-67C2-8F49-5428-43F601C60956}"/>
          </ac:picMkLst>
        </pc:picChg>
        <pc:picChg chg="add mod">
          <ac:chgData name="Wesley Veloso Carvalho" userId="b6a9029b-0082-4bff-bc82-75dea80b3fa3" providerId="ADAL" clId="{FCB232D0-D298-443A-A961-F290C8D0CE73}" dt="2022-10-26T21:11:34.494" v="2215"/>
          <ac:picMkLst>
            <pc:docMk/>
            <pc:sldMk cId="1392715862" sldId="264"/>
            <ac:picMk id="6" creationId="{12AB5FC6-B3EE-BA21-EC7D-06B656CB4865}"/>
          </ac:picMkLst>
        </pc:picChg>
        <pc:picChg chg="del">
          <ac:chgData name="Wesley Veloso Carvalho" userId="b6a9029b-0082-4bff-bc82-75dea80b3fa3" providerId="ADAL" clId="{FCB232D0-D298-443A-A961-F290C8D0CE73}" dt="2022-10-26T20:51:43.279" v="2004" actId="478"/>
          <ac:picMkLst>
            <pc:docMk/>
            <pc:sldMk cId="1392715862" sldId="264"/>
            <ac:picMk id="40" creationId="{8A8FAAF5-26D2-BD8F-5270-6740A62C7E3E}"/>
          </ac:picMkLst>
        </pc:picChg>
        <pc:picChg chg="del">
          <ac:chgData name="Wesley Veloso Carvalho" userId="b6a9029b-0082-4bff-bc82-75dea80b3fa3" providerId="ADAL" clId="{FCB232D0-D298-443A-A961-F290C8D0CE73}" dt="2022-10-26T21:11:22.052" v="2212" actId="478"/>
          <ac:picMkLst>
            <pc:docMk/>
            <pc:sldMk cId="1392715862" sldId="264"/>
            <ac:picMk id="59" creationId="{D5057894-C5C6-7A72-BA74-C711DCD646D0}"/>
          </ac:picMkLst>
        </pc:picChg>
      </pc:sldChg>
      <pc:sldChg chg="modSp add mod">
        <pc:chgData name="Wesley Veloso Carvalho" userId="b6a9029b-0082-4bff-bc82-75dea80b3fa3" providerId="ADAL" clId="{FCB232D0-D298-443A-A961-F290C8D0CE73}" dt="2022-10-31T20:27:21.062" v="2308" actId="20577"/>
        <pc:sldMkLst>
          <pc:docMk/>
          <pc:sldMk cId="2367952730" sldId="265"/>
        </pc:sldMkLst>
        <pc:spChg chg="mod">
          <ac:chgData name="Wesley Veloso Carvalho" userId="b6a9029b-0082-4bff-bc82-75dea80b3fa3" providerId="ADAL" clId="{FCB232D0-D298-443A-A961-F290C8D0CE73}" dt="2022-10-31T20:27:21.062" v="2308" actId="20577"/>
          <ac:spMkLst>
            <pc:docMk/>
            <pc:sldMk cId="2367952730" sldId="265"/>
            <ac:spMk id="5" creationId="{EDD5654C-0F11-29B9-1A80-B3AE6D2157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296173"/>
            <a:ext cx="1188005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4159854"/>
            <a:ext cx="1188005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24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96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421669"/>
            <a:ext cx="3415516" cy="67118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421669"/>
            <a:ext cx="10048548" cy="671186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4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22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974511"/>
            <a:ext cx="13662065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5300193"/>
            <a:ext cx="13662065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7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108344"/>
            <a:ext cx="6732032" cy="5025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108344"/>
            <a:ext cx="6732032" cy="5025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92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421669"/>
            <a:ext cx="13662065" cy="153084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941510"/>
            <a:ext cx="670109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893014"/>
            <a:ext cx="6701094" cy="4255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941510"/>
            <a:ext cx="673409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893014"/>
            <a:ext cx="6734095" cy="4255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06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28002"/>
            <a:ext cx="5108836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140340"/>
            <a:ext cx="8019038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376011"/>
            <a:ext cx="5108836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2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28002"/>
            <a:ext cx="5108836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140340"/>
            <a:ext cx="8019038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376011"/>
            <a:ext cx="5108836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2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421669"/>
            <a:ext cx="1366206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108344"/>
            <a:ext cx="1366206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7340702"/>
            <a:ext cx="35640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AEB12-0CBF-4415-8454-5DCE03B3EB4F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7340702"/>
            <a:ext cx="534602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7340702"/>
            <a:ext cx="35640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16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547D78D-800B-BC85-8A6A-7B77394E3463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F19A7AA-D17B-672F-149D-CF561C9F0E2B}"/>
              </a:ext>
            </a:extLst>
          </p:cNvPr>
          <p:cNvSpPr/>
          <p:nvPr/>
        </p:nvSpPr>
        <p:spPr>
          <a:xfrm>
            <a:off x="205182" y="202936"/>
            <a:ext cx="15429704" cy="7538050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53142EB-81E3-59B5-49DC-97C0E5250816}"/>
              </a:ext>
            </a:extLst>
          </p:cNvPr>
          <p:cNvSpPr/>
          <p:nvPr/>
        </p:nvSpPr>
        <p:spPr>
          <a:xfrm>
            <a:off x="2154267" y="883403"/>
            <a:ext cx="13201649" cy="6593625"/>
          </a:xfrm>
          <a:prstGeom prst="roundRect">
            <a:avLst>
              <a:gd name="adj" fmla="val 1700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5715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D5654C-0F11-29B9-1A80-B3AE6D215710}"/>
              </a:ext>
            </a:extLst>
          </p:cNvPr>
          <p:cNvSpPr txBox="1"/>
          <p:nvPr/>
        </p:nvSpPr>
        <p:spPr>
          <a:xfrm>
            <a:off x="2228418" y="353400"/>
            <a:ext cx="413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Black Friday</a:t>
            </a:r>
          </a:p>
        </p:txBody>
      </p:sp>
      <p:pic>
        <p:nvPicPr>
          <p:cNvPr id="8" name="Imagem 7" descr="Forma, Ícone&#10;&#10;Descrição gerada automaticamente">
            <a:extLst>
              <a:ext uri="{FF2B5EF4-FFF2-40B4-BE49-F238E27FC236}">
                <a16:creationId xmlns:a16="http://schemas.microsoft.com/office/drawing/2014/main" id="{CA9BB43B-4AB0-D1BF-F17F-FD9EE850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36" y="425545"/>
            <a:ext cx="360000" cy="36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5807A7-1FB9-7BBF-A763-93BA486B2F67}"/>
              </a:ext>
            </a:extLst>
          </p:cNvPr>
          <p:cNvSpPr txBox="1"/>
          <p:nvPr/>
        </p:nvSpPr>
        <p:spPr>
          <a:xfrm>
            <a:off x="460305" y="831365"/>
            <a:ext cx="15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Inteligência Comercial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8DF1E5A-5C95-C882-2449-B02D6B368117}"/>
              </a:ext>
            </a:extLst>
          </p:cNvPr>
          <p:cNvSpPr/>
          <p:nvPr/>
        </p:nvSpPr>
        <p:spPr>
          <a:xfrm>
            <a:off x="211059" y="4541605"/>
            <a:ext cx="36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733843B3-8EE2-0F6B-0B26-6C818509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92" y="6452433"/>
            <a:ext cx="1891889" cy="140569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9FB9EF-F8FE-30D9-5473-D039FBDD83BE}"/>
              </a:ext>
            </a:extLst>
          </p:cNvPr>
          <p:cNvSpPr txBox="1"/>
          <p:nvPr/>
        </p:nvSpPr>
        <p:spPr>
          <a:xfrm>
            <a:off x="503042" y="1706015"/>
            <a:ext cx="139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Segmentações</a:t>
            </a:r>
          </a:p>
        </p:txBody>
      </p:sp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BE61A621-50FF-2FC5-815A-89252E7B4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9" y="1774749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07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2693</TotalTime>
  <Words>7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Veloso Carvalho</dc:creator>
  <cp:lastModifiedBy>Luis Carlos Costa da Silva Junior</cp:lastModifiedBy>
  <cp:revision>19</cp:revision>
  <dcterms:created xsi:type="dcterms:W3CDTF">2022-05-24T17:28:48Z</dcterms:created>
  <dcterms:modified xsi:type="dcterms:W3CDTF">2022-12-01T14:40:58Z</dcterms:modified>
</cp:coreProperties>
</file>