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13" r:id="rId2"/>
    <p:sldId id="393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Malschitzky" initials="VM" lastIdx="15" clrIdx="0">
    <p:extLst>
      <p:ext uri="{19B8F6BF-5375-455C-9EA6-DF929625EA0E}">
        <p15:presenceInfo xmlns:p15="http://schemas.microsoft.com/office/powerpoint/2012/main" userId="8cc8eb146c14c0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4F63"/>
    <a:srgbClr val="D7AC78"/>
    <a:srgbClr val="EEAB9D"/>
    <a:srgbClr val="B79DED"/>
    <a:srgbClr val="9AC4EC"/>
    <a:srgbClr val="9BC5EB"/>
    <a:srgbClr val="EEAC9E"/>
    <a:srgbClr val="B49BEC"/>
    <a:srgbClr val="9EC5F0"/>
    <a:srgbClr val="3733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DCD0C2-651F-48EB-9014-B477B62D2459}" v="33" dt="2020-06-16T18:32:45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3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Neves" userId="c57c9de82bfc8463" providerId="LiveId" clId="{DD3D527B-9ACB-4DFB-8021-47D6AD89198C}"/>
    <pc:docChg chg="undo custSel addSld modSld">
      <pc:chgData name="Ricardo Neves" userId="c57c9de82bfc8463" providerId="LiveId" clId="{DD3D527B-9ACB-4DFB-8021-47D6AD89198C}" dt="2020-05-29T13:03:20.311" v="1232" actId="478"/>
      <pc:docMkLst>
        <pc:docMk/>
      </pc:docMkLst>
      <pc:sldChg chg="addSp delSp modSp new mod">
        <pc:chgData name="Ricardo Neves" userId="c57c9de82bfc8463" providerId="LiveId" clId="{DD3D527B-9ACB-4DFB-8021-47D6AD89198C}" dt="2020-05-29T12:08:06.409" v="409" actId="478"/>
        <pc:sldMkLst>
          <pc:docMk/>
          <pc:sldMk cId="331609165" sldId="256"/>
        </pc:sldMkLst>
        <pc:spChg chg="del">
          <ac:chgData name="Ricardo Neves" userId="c57c9de82bfc8463" providerId="LiveId" clId="{DD3D527B-9ACB-4DFB-8021-47D6AD89198C}" dt="2020-05-27T20:03:10.351" v="1" actId="478"/>
          <ac:spMkLst>
            <pc:docMk/>
            <pc:sldMk cId="331609165" sldId="256"/>
            <ac:spMk id="2" creationId="{DBBBA9D7-4D09-450D-80B5-EF561464867C}"/>
          </ac:spMkLst>
        </pc:spChg>
        <pc:spChg chg="del">
          <ac:chgData name="Ricardo Neves" userId="c57c9de82bfc8463" providerId="LiveId" clId="{DD3D527B-9ACB-4DFB-8021-47D6AD89198C}" dt="2020-05-27T20:03:13.266" v="2" actId="478"/>
          <ac:spMkLst>
            <pc:docMk/>
            <pc:sldMk cId="331609165" sldId="256"/>
            <ac:spMk id="3" creationId="{592AEDAD-E38A-49D3-9C1A-316AA67843EF}"/>
          </ac:spMkLst>
        </pc:spChg>
        <pc:spChg chg="add del mod">
          <ac:chgData name="Ricardo Neves" userId="c57c9de82bfc8463" providerId="LiveId" clId="{DD3D527B-9ACB-4DFB-8021-47D6AD89198C}" dt="2020-05-29T12:08:06.409" v="409" actId="478"/>
          <ac:spMkLst>
            <pc:docMk/>
            <pc:sldMk cId="331609165" sldId="256"/>
            <ac:spMk id="3" creationId="{65CA6B62-7C99-4F04-9BA8-46AA46E73757}"/>
          </ac:spMkLst>
        </pc:spChg>
        <pc:picChg chg="add mod modCrop">
          <ac:chgData name="Ricardo Neves" userId="c57c9de82bfc8463" providerId="LiveId" clId="{DD3D527B-9ACB-4DFB-8021-47D6AD89198C}" dt="2020-05-27T20:05:32.863" v="20" actId="732"/>
          <ac:picMkLst>
            <pc:docMk/>
            <pc:sldMk cId="331609165" sldId="256"/>
            <ac:picMk id="5" creationId="{0A82394C-4041-4B6B-9069-CBFDA0170068}"/>
          </ac:picMkLst>
        </pc:picChg>
      </pc:sldChg>
      <pc:sldChg chg="addSp delSp modSp new mod">
        <pc:chgData name="Ricardo Neves" userId="c57c9de82bfc8463" providerId="LiveId" clId="{DD3D527B-9ACB-4DFB-8021-47D6AD89198C}" dt="2020-05-29T13:02:45.227" v="1229" actId="478"/>
        <pc:sldMkLst>
          <pc:docMk/>
          <pc:sldMk cId="717889628" sldId="257"/>
        </pc:sldMkLst>
        <pc:spChg chg="del">
          <ac:chgData name="Ricardo Neves" userId="c57c9de82bfc8463" providerId="LiveId" clId="{DD3D527B-9ACB-4DFB-8021-47D6AD89198C}" dt="2020-05-27T20:03:23.980" v="4" actId="478"/>
          <ac:spMkLst>
            <pc:docMk/>
            <pc:sldMk cId="717889628" sldId="257"/>
            <ac:spMk id="2" creationId="{2FE284A3-7409-4E76-A4D8-7BE9DDA3B0F5}"/>
          </ac:spMkLst>
        </pc:spChg>
        <pc:spChg chg="add del mod">
          <ac:chgData name="Ricardo Neves" userId="c57c9de82bfc8463" providerId="LiveId" clId="{DD3D527B-9ACB-4DFB-8021-47D6AD89198C}" dt="2020-05-29T13:02:45.227" v="1229" actId="478"/>
          <ac:spMkLst>
            <pc:docMk/>
            <pc:sldMk cId="717889628" sldId="257"/>
            <ac:spMk id="2" creationId="{6948D747-0B93-4D9A-A40C-D24245925C96}"/>
          </ac:spMkLst>
        </pc:spChg>
        <pc:spChg chg="del">
          <ac:chgData name="Ricardo Neves" userId="c57c9de82bfc8463" providerId="LiveId" clId="{DD3D527B-9ACB-4DFB-8021-47D6AD89198C}" dt="2020-05-27T20:03:24.987" v="5" actId="478"/>
          <ac:spMkLst>
            <pc:docMk/>
            <pc:sldMk cId="717889628" sldId="257"/>
            <ac:spMk id="3" creationId="{26B6EE81-DC86-4059-A530-45732E382139}"/>
          </ac:spMkLst>
        </pc:spChg>
        <pc:spChg chg="add mod">
          <ac:chgData name="Ricardo Neves" userId="c57c9de82bfc8463" providerId="LiveId" clId="{DD3D527B-9ACB-4DFB-8021-47D6AD89198C}" dt="2020-05-29T12:15:53.194" v="438" actId="14100"/>
          <ac:spMkLst>
            <pc:docMk/>
            <pc:sldMk cId="717889628" sldId="257"/>
            <ac:spMk id="3" creationId="{A76D453A-5618-4EED-8D7C-9C02641CF869}"/>
          </ac:spMkLst>
        </pc:spChg>
        <pc:spChg chg="add mod">
          <ac:chgData name="Ricardo Neves" userId="c57c9de82bfc8463" providerId="LiveId" clId="{DD3D527B-9ACB-4DFB-8021-47D6AD89198C}" dt="2020-05-29T12:32:33.177" v="706" actId="108"/>
          <ac:spMkLst>
            <pc:docMk/>
            <pc:sldMk cId="717889628" sldId="257"/>
            <ac:spMk id="4" creationId="{76D552AA-AAAA-4D6A-9D3D-7CFB4FCFB168}"/>
          </ac:spMkLst>
        </pc:spChg>
        <pc:spChg chg="add mod">
          <ac:chgData name="Ricardo Neves" userId="c57c9de82bfc8463" providerId="LiveId" clId="{DD3D527B-9ACB-4DFB-8021-47D6AD89198C}" dt="2020-05-29T12:19:08.714" v="531" actId="207"/>
          <ac:spMkLst>
            <pc:docMk/>
            <pc:sldMk cId="717889628" sldId="257"/>
            <ac:spMk id="6" creationId="{D3907CCD-D724-44DB-BB50-D1E66B8B71AA}"/>
          </ac:spMkLst>
        </pc:spChg>
        <pc:spChg chg="add del mod">
          <ac:chgData name="Ricardo Neves" userId="c57c9de82bfc8463" providerId="LiveId" clId="{DD3D527B-9ACB-4DFB-8021-47D6AD89198C}" dt="2020-05-29T12:16:01.234" v="440" actId="478"/>
          <ac:spMkLst>
            <pc:docMk/>
            <pc:sldMk cId="717889628" sldId="257"/>
            <ac:spMk id="8" creationId="{451D5E59-4F92-409D-B3F2-6B362DF8EB06}"/>
          </ac:spMkLst>
        </pc:spChg>
        <pc:spChg chg="add mod">
          <ac:chgData name="Ricardo Neves" userId="c57c9de82bfc8463" providerId="LiveId" clId="{DD3D527B-9ACB-4DFB-8021-47D6AD89198C}" dt="2020-05-29T12:16:05.818" v="442" actId="1076"/>
          <ac:spMkLst>
            <pc:docMk/>
            <pc:sldMk cId="717889628" sldId="257"/>
            <ac:spMk id="9" creationId="{8FABB0C2-D8C7-4801-AD2C-6AF372291DDC}"/>
          </ac:spMkLst>
        </pc:spChg>
        <pc:spChg chg="add mod">
          <ac:chgData name="Ricardo Neves" userId="c57c9de82bfc8463" providerId="LiveId" clId="{DD3D527B-9ACB-4DFB-8021-47D6AD89198C}" dt="2020-05-29T12:21:51.970" v="533" actId="1076"/>
          <ac:spMkLst>
            <pc:docMk/>
            <pc:sldMk cId="717889628" sldId="257"/>
            <ac:spMk id="10" creationId="{E4EB24C2-85FB-48CA-9C9B-DB8E8DF9BAD2}"/>
          </ac:spMkLst>
        </pc:spChg>
        <pc:spChg chg="add mod">
          <ac:chgData name="Ricardo Neves" userId="c57c9de82bfc8463" providerId="LiveId" clId="{DD3D527B-9ACB-4DFB-8021-47D6AD89198C}" dt="2020-05-29T12:22:16.249" v="536" actId="1076"/>
          <ac:spMkLst>
            <pc:docMk/>
            <pc:sldMk cId="717889628" sldId="257"/>
            <ac:spMk id="11" creationId="{8A7DA4FD-9E1C-4218-96F0-9A277F002FE4}"/>
          </ac:spMkLst>
        </pc:spChg>
        <pc:spChg chg="add mod">
          <ac:chgData name="Ricardo Neves" userId="c57c9de82bfc8463" providerId="LiveId" clId="{DD3D527B-9ACB-4DFB-8021-47D6AD89198C}" dt="2020-05-29T12:25:04.136" v="562" actId="1076"/>
          <ac:spMkLst>
            <pc:docMk/>
            <pc:sldMk cId="717889628" sldId="257"/>
            <ac:spMk id="12" creationId="{33AA51A4-91AF-4792-B96B-3976A7D75AA1}"/>
          </ac:spMkLst>
        </pc:spChg>
        <pc:spChg chg="add mod">
          <ac:chgData name="Ricardo Neves" userId="c57c9de82bfc8463" providerId="LiveId" clId="{DD3D527B-9ACB-4DFB-8021-47D6AD89198C}" dt="2020-05-29T12:22:30.106" v="540" actId="1076"/>
          <ac:spMkLst>
            <pc:docMk/>
            <pc:sldMk cId="717889628" sldId="257"/>
            <ac:spMk id="13" creationId="{B17588EA-C188-4D0D-98F6-69AAA0681FF9}"/>
          </ac:spMkLst>
        </pc:spChg>
        <pc:spChg chg="add mod">
          <ac:chgData name="Ricardo Neves" userId="c57c9de82bfc8463" providerId="LiveId" clId="{DD3D527B-9ACB-4DFB-8021-47D6AD89198C}" dt="2020-05-29T12:23:03.457" v="542" actId="1076"/>
          <ac:spMkLst>
            <pc:docMk/>
            <pc:sldMk cId="717889628" sldId="257"/>
            <ac:spMk id="14" creationId="{B065BDAB-2991-4D6E-B172-0965E8A2D444}"/>
          </ac:spMkLst>
        </pc:spChg>
        <pc:spChg chg="add mod">
          <ac:chgData name="Ricardo Neves" userId="c57c9de82bfc8463" providerId="LiveId" clId="{DD3D527B-9ACB-4DFB-8021-47D6AD89198C}" dt="2020-05-29T12:23:16.485" v="547" actId="408"/>
          <ac:spMkLst>
            <pc:docMk/>
            <pc:sldMk cId="717889628" sldId="257"/>
            <ac:spMk id="15" creationId="{9A8D1ED2-6A44-4BBF-A16F-F84CABDAC6F6}"/>
          </ac:spMkLst>
        </pc:spChg>
        <pc:spChg chg="add mod">
          <ac:chgData name="Ricardo Neves" userId="c57c9de82bfc8463" providerId="LiveId" clId="{DD3D527B-9ACB-4DFB-8021-47D6AD89198C}" dt="2020-05-29T12:23:16.485" v="547" actId="408"/>
          <ac:spMkLst>
            <pc:docMk/>
            <pc:sldMk cId="717889628" sldId="257"/>
            <ac:spMk id="16" creationId="{FEB54817-CC4A-43C8-955C-5027FF3846D2}"/>
          </ac:spMkLst>
        </pc:spChg>
        <pc:spChg chg="add del mod">
          <ac:chgData name="Ricardo Neves" userId="c57c9de82bfc8463" providerId="LiveId" clId="{DD3D527B-9ACB-4DFB-8021-47D6AD89198C}" dt="2020-05-29T12:24:07.945" v="549"/>
          <ac:spMkLst>
            <pc:docMk/>
            <pc:sldMk cId="717889628" sldId="257"/>
            <ac:spMk id="17" creationId="{8303B442-C0D1-47BE-A757-B8CF90E20FD9}"/>
          </ac:spMkLst>
        </pc:spChg>
        <pc:spChg chg="add mod">
          <ac:chgData name="Ricardo Neves" userId="c57c9de82bfc8463" providerId="LiveId" clId="{DD3D527B-9ACB-4DFB-8021-47D6AD89198C}" dt="2020-05-29T12:25:17.304" v="564"/>
          <ac:spMkLst>
            <pc:docMk/>
            <pc:sldMk cId="717889628" sldId="257"/>
            <ac:spMk id="18" creationId="{9B05F18B-2FB4-4D4C-9A34-7CB5DD0FFA0A}"/>
          </ac:spMkLst>
        </pc:spChg>
        <pc:spChg chg="add mod">
          <ac:chgData name="Ricardo Neves" userId="c57c9de82bfc8463" providerId="LiveId" clId="{DD3D527B-9ACB-4DFB-8021-47D6AD89198C}" dt="2020-05-29T12:25:19.769" v="565"/>
          <ac:spMkLst>
            <pc:docMk/>
            <pc:sldMk cId="717889628" sldId="257"/>
            <ac:spMk id="19" creationId="{05B5AE50-2612-45B9-8335-33CA1BF9AB2A}"/>
          </ac:spMkLst>
        </pc:spChg>
        <pc:spChg chg="add mod">
          <ac:chgData name="Ricardo Neves" userId="c57c9de82bfc8463" providerId="LiveId" clId="{DD3D527B-9ACB-4DFB-8021-47D6AD89198C}" dt="2020-05-29T12:26:38.919" v="577"/>
          <ac:spMkLst>
            <pc:docMk/>
            <pc:sldMk cId="717889628" sldId="257"/>
            <ac:spMk id="20" creationId="{CEC8C10E-6ABF-4CCE-B00E-ACDF24EE35B0}"/>
          </ac:spMkLst>
        </pc:spChg>
        <pc:spChg chg="add mod">
          <ac:chgData name="Ricardo Neves" userId="c57c9de82bfc8463" providerId="LiveId" clId="{DD3D527B-9ACB-4DFB-8021-47D6AD89198C}" dt="2020-05-29T12:26:41.905" v="578"/>
          <ac:spMkLst>
            <pc:docMk/>
            <pc:sldMk cId="717889628" sldId="257"/>
            <ac:spMk id="21" creationId="{052EF82D-4ED5-4A64-A427-B6AF194052FD}"/>
          </ac:spMkLst>
        </pc:spChg>
        <pc:spChg chg="add mod">
          <ac:chgData name="Ricardo Neves" userId="c57c9de82bfc8463" providerId="LiveId" clId="{DD3D527B-9ACB-4DFB-8021-47D6AD89198C}" dt="2020-05-29T12:26:18.173" v="574" actId="408"/>
          <ac:spMkLst>
            <pc:docMk/>
            <pc:sldMk cId="717889628" sldId="257"/>
            <ac:spMk id="22" creationId="{8AF2339C-9F3A-4FB1-8E1B-22D503535B88}"/>
          </ac:spMkLst>
        </pc:spChg>
        <pc:picChg chg="add mod">
          <ac:chgData name="Ricardo Neves" userId="c57c9de82bfc8463" providerId="LiveId" clId="{DD3D527B-9ACB-4DFB-8021-47D6AD89198C}" dt="2020-05-27T20:03:40.940" v="10" actId="962"/>
          <ac:picMkLst>
            <pc:docMk/>
            <pc:sldMk cId="717889628" sldId="257"/>
            <ac:picMk id="5" creationId="{A1088D64-5570-44D2-9043-F4156C2BCBFC}"/>
          </ac:picMkLst>
        </pc:picChg>
        <pc:picChg chg="add del mod">
          <ac:chgData name="Ricardo Neves" userId="c57c9de82bfc8463" providerId="LiveId" clId="{DD3D527B-9ACB-4DFB-8021-47D6AD89198C}" dt="2020-05-29T12:07:27.001" v="401" actId="478"/>
          <ac:picMkLst>
            <pc:docMk/>
            <pc:sldMk cId="717889628" sldId="257"/>
            <ac:picMk id="7" creationId="{8E6BBD56-5CA7-406D-A537-C028473FC39F}"/>
          </ac:picMkLst>
        </pc:picChg>
        <pc:picChg chg="add del mod">
          <ac:chgData name="Ricardo Neves" userId="c57c9de82bfc8463" providerId="LiveId" clId="{DD3D527B-9ACB-4DFB-8021-47D6AD89198C}" dt="2020-05-29T13:02:30.823" v="1227" actId="478"/>
          <ac:picMkLst>
            <pc:docMk/>
            <pc:sldMk cId="717889628" sldId="257"/>
            <ac:picMk id="23" creationId="{AAA42A8E-9F29-49E5-BFE1-ABF2184CF2EE}"/>
          </ac:picMkLst>
        </pc:picChg>
      </pc:sldChg>
      <pc:sldChg chg="addSp delSp modSp add mod">
        <pc:chgData name="Ricardo Neves" userId="c57c9de82bfc8463" providerId="LiveId" clId="{DD3D527B-9ACB-4DFB-8021-47D6AD89198C}" dt="2020-05-29T13:03:20.311" v="1232" actId="478"/>
        <pc:sldMkLst>
          <pc:docMk/>
          <pc:sldMk cId="4151929289" sldId="258"/>
        </pc:sldMkLst>
        <pc:spChg chg="mod">
          <ac:chgData name="Ricardo Neves" userId="c57c9de82bfc8463" providerId="LiveId" clId="{DD3D527B-9ACB-4DFB-8021-47D6AD89198C}" dt="2020-05-29T12:56:15.942" v="1031" actId="207"/>
          <ac:spMkLst>
            <pc:docMk/>
            <pc:sldMk cId="4151929289" sldId="258"/>
            <ac:spMk id="2" creationId="{6948D747-0B93-4D9A-A40C-D24245925C96}"/>
          </ac:spMkLst>
        </pc:spChg>
        <pc:spChg chg="mod">
          <ac:chgData name="Ricardo Neves" userId="c57c9de82bfc8463" providerId="LiveId" clId="{DD3D527B-9ACB-4DFB-8021-47D6AD89198C}" dt="2020-05-29T12:57:11.663" v="1037" actId="207"/>
          <ac:spMkLst>
            <pc:docMk/>
            <pc:sldMk cId="4151929289" sldId="258"/>
            <ac:spMk id="4" creationId="{76D552AA-AAAA-4D6A-9D3D-7CFB4FCFB168}"/>
          </ac:spMkLst>
        </pc:spChg>
        <pc:spChg chg="mod">
          <ac:chgData name="Ricardo Neves" userId="c57c9de82bfc8463" providerId="LiveId" clId="{DD3D527B-9ACB-4DFB-8021-47D6AD89198C}" dt="2020-05-29T12:55:38.959" v="1026" actId="207"/>
          <ac:spMkLst>
            <pc:docMk/>
            <pc:sldMk cId="4151929289" sldId="258"/>
            <ac:spMk id="6" creationId="{D3907CCD-D724-44DB-BB50-D1E66B8B71AA}"/>
          </ac:spMkLst>
        </pc:spChg>
        <pc:spChg chg="add mod ord">
          <ac:chgData name="Ricardo Neves" userId="c57c9de82bfc8463" providerId="LiveId" clId="{DD3D527B-9ACB-4DFB-8021-47D6AD89198C}" dt="2020-05-29T12:58:32.776" v="1226" actId="207"/>
          <ac:spMkLst>
            <pc:docMk/>
            <pc:sldMk cId="4151929289" sldId="258"/>
            <ac:spMk id="17" creationId="{431C4E07-4DDF-41E9-BBA6-E7ECA251CE1A}"/>
          </ac:spMkLst>
        </pc:spChg>
        <pc:picChg chg="del">
          <ac:chgData name="Ricardo Neves" userId="c57c9de82bfc8463" providerId="LiveId" clId="{DD3D527B-9ACB-4DFB-8021-47D6AD89198C}" dt="2020-05-29T12:51:53.289" v="710" actId="478"/>
          <ac:picMkLst>
            <pc:docMk/>
            <pc:sldMk cId="4151929289" sldId="258"/>
            <ac:picMk id="5" creationId="{A1088D64-5570-44D2-9043-F4156C2BCBFC}"/>
          </ac:picMkLst>
        </pc:picChg>
        <pc:picChg chg="add mod ord">
          <ac:chgData name="Ricardo Neves" userId="c57c9de82bfc8463" providerId="LiveId" clId="{DD3D527B-9ACB-4DFB-8021-47D6AD89198C}" dt="2020-05-29T12:52:35.880" v="717" actId="14100"/>
          <ac:picMkLst>
            <pc:docMk/>
            <pc:sldMk cId="4151929289" sldId="258"/>
            <ac:picMk id="8" creationId="{A5E090AD-93C2-475C-A0D0-AF87962051DB}"/>
          </ac:picMkLst>
        </pc:picChg>
        <pc:picChg chg="del mod">
          <ac:chgData name="Ricardo Neves" userId="c57c9de82bfc8463" providerId="LiveId" clId="{DD3D527B-9ACB-4DFB-8021-47D6AD89198C}" dt="2020-05-29T13:03:20.311" v="1232" actId="478"/>
          <ac:picMkLst>
            <pc:docMk/>
            <pc:sldMk cId="4151929289" sldId="258"/>
            <ac:picMk id="23" creationId="{AAA42A8E-9F29-49E5-BFE1-ABF2184CF2EE}"/>
          </ac:picMkLst>
        </pc:picChg>
      </pc:sldChg>
    </pc:docChg>
  </pc:docChgLst>
  <pc:docChgLst>
    <pc:chgData name="Ricardo Neves" userId="a2420d86-c959-463f-a209-2fea3ef854c2" providerId="ADAL" clId="{DFDCD0C2-651F-48EB-9014-B477B62D2459}"/>
    <pc:docChg chg="undo custSel addSld delSld modSld">
      <pc:chgData name="Ricardo Neves" userId="a2420d86-c959-463f-a209-2fea3ef854c2" providerId="ADAL" clId="{DFDCD0C2-651F-48EB-9014-B477B62D2459}" dt="2020-06-16T22:04:11.547" v="1426" actId="29295"/>
      <pc:docMkLst>
        <pc:docMk/>
      </pc:docMkLst>
      <pc:sldChg chg="del">
        <pc:chgData name="Ricardo Neves" userId="a2420d86-c959-463f-a209-2fea3ef854c2" providerId="ADAL" clId="{DFDCD0C2-651F-48EB-9014-B477B62D2459}" dt="2020-06-16T18:33:09.500" v="106" actId="2696"/>
        <pc:sldMkLst>
          <pc:docMk/>
          <pc:sldMk cId="717889628" sldId="257"/>
        </pc:sldMkLst>
      </pc:sldChg>
      <pc:sldChg chg="modSp mod">
        <pc:chgData name="Ricardo Neves" userId="a2420d86-c959-463f-a209-2fea3ef854c2" providerId="ADAL" clId="{DFDCD0C2-651F-48EB-9014-B477B62D2459}" dt="2020-06-16T18:23:49.406" v="11" actId="1076"/>
        <pc:sldMkLst>
          <pc:docMk/>
          <pc:sldMk cId="4151929289" sldId="258"/>
        </pc:sldMkLst>
        <pc:picChg chg="mod">
          <ac:chgData name="Ricardo Neves" userId="a2420d86-c959-463f-a209-2fea3ef854c2" providerId="ADAL" clId="{DFDCD0C2-651F-48EB-9014-B477B62D2459}" dt="2020-06-16T18:23:49.406" v="11" actId="1076"/>
          <ac:picMkLst>
            <pc:docMk/>
            <pc:sldMk cId="4151929289" sldId="258"/>
            <ac:picMk id="8" creationId="{A5E090AD-93C2-475C-A0D0-AF87962051DB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18:26:42.342" v="40" actId="1076"/>
        <pc:sldMkLst>
          <pc:docMk/>
          <pc:sldMk cId="2641072960" sldId="259"/>
        </pc:sldMkLst>
        <pc:spChg chg="del">
          <ac:chgData name="Ricardo Neves" userId="a2420d86-c959-463f-a209-2fea3ef854c2" providerId="ADAL" clId="{DFDCD0C2-651F-48EB-9014-B477B62D2459}" dt="2020-06-16T18:18:04.869" v="4" actId="478"/>
          <ac:spMkLst>
            <pc:docMk/>
            <pc:sldMk cId="2641072960" sldId="259"/>
            <ac:spMk id="2" creationId="{3A3F2859-808E-416B-9D41-6602B7BE1E3E}"/>
          </ac:spMkLst>
        </pc:spChg>
        <pc:spChg chg="del">
          <ac:chgData name="Ricardo Neves" userId="a2420d86-c959-463f-a209-2fea3ef854c2" providerId="ADAL" clId="{DFDCD0C2-651F-48EB-9014-B477B62D2459}" dt="2020-06-16T18:18:06.820" v="5" actId="478"/>
          <ac:spMkLst>
            <pc:docMk/>
            <pc:sldMk cId="2641072960" sldId="259"/>
            <ac:spMk id="3" creationId="{D4B3CF67-C160-42BA-8CA8-298958346234}"/>
          </ac:spMkLst>
        </pc:spChg>
        <pc:spChg chg="add mod">
          <ac:chgData name="Ricardo Neves" userId="a2420d86-c959-463f-a209-2fea3ef854c2" providerId="ADAL" clId="{DFDCD0C2-651F-48EB-9014-B477B62D2459}" dt="2020-06-16T18:26:06.718" v="32" actId="1076"/>
          <ac:spMkLst>
            <pc:docMk/>
            <pc:sldMk cId="2641072960" sldId="259"/>
            <ac:spMk id="6" creationId="{002528E8-444A-4D4A-8C6B-F7B84043245E}"/>
          </ac:spMkLst>
        </pc:spChg>
        <pc:spChg chg="add mod">
          <ac:chgData name="Ricardo Neves" userId="a2420d86-c959-463f-a209-2fea3ef854c2" providerId="ADAL" clId="{DFDCD0C2-651F-48EB-9014-B477B62D2459}" dt="2020-06-16T18:26:42.342" v="40" actId="1076"/>
          <ac:spMkLst>
            <pc:docMk/>
            <pc:sldMk cId="2641072960" sldId="259"/>
            <ac:spMk id="7" creationId="{AC2FF912-26CF-4038-AE4F-7781080F1F44}"/>
          </ac:spMkLst>
        </pc:spChg>
        <pc:picChg chg="add mod">
          <ac:chgData name="Ricardo Neves" userId="a2420d86-c959-463f-a209-2fea3ef854c2" providerId="ADAL" clId="{DFDCD0C2-651F-48EB-9014-B477B62D2459}" dt="2020-06-16T18:18:33.824" v="6"/>
          <ac:picMkLst>
            <pc:docMk/>
            <pc:sldMk cId="2641072960" sldId="259"/>
            <ac:picMk id="5" creationId="{1EDD3F1A-757D-43CC-B539-0C08E6541FEA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22:04:11.547" v="1426" actId="29295"/>
        <pc:sldMkLst>
          <pc:docMk/>
          <pc:sldMk cId="1937390665" sldId="260"/>
        </pc:sldMkLst>
        <pc:spChg chg="del">
          <ac:chgData name="Ricardo Neves" userId="a2420d86-c959-463f-a209-2fea3ef854c2" providerId="ADAL" clId="{DFDCD0C2-651F-48EB-9014-B477B62D2459}" dt="2020-06-16T18:18:48.309" v="8" actId="478"/>
          <ac:spMkLst>
            <pc:docMk/>
            <pc:sldMk cId="1937390665" sldId="260"/>
            <ac:spMk id="2" creationId="{51308E28-2EDA-4FF8-83E8-F3E04D9173E0}"/>
          </ac:spMkLst>
        </pc:spChg>
        <pc:spChg chg="del">
          <ac:chgData name="Ricardo Neves" userId="a2420d86-c959-463f-a209-2fea3ef854c2" providerId="ADAL" clId="{DFDCD0C2-651F-48EB-9014-B477B62D2459}" dt="2020-06-16T18:18:49.319" v="9" actId="478"/>
          <ac:spMkLst>
            <pc:docMk/>
            <pc:sldMk cId="1937390665" sldId="260"/>
            <ac:spMk id="3" creationId="{18388FCD-6066-4943-B235-E44479A2F0A6}"/>
          </ac:spMkLst>
        </pc:spChg>
        <pc:spChg chg="add mod ord">
          <ac:chgData name="Ricardo Neves" userId="a2420d86-c959-463f-a209-2fea3ef854c2" providerId="ADAL" clId="{DFDCD0C2-651F-48EB-9014-B477B62D2459}" dt="2020-06-16T19:23:14.336" v="853" actId="167"/>
          <ac:spMkLst>
            <pc:docMk/>
            <pc:sldMk cId="1937390665" sldId="260"/>
            <ac:spMk id="4" creationId="{3106C6AA-BA07-481B-91EF-BBA265255165}"/>
          </ac:spMkLst>
        </pc:spChg>
        <pc:spChg chg="add del mod ord">
          <ac:chgData name="Ricardo Neves" userId="a2420d86-c959-463f-a209-2fea3ef854c2" providerId="ADAL" clId="{DFDCD0C2-651F-48EB-9014-B477B62D2459}" dt="2020-06-16T21:47:06.753" v="1236"/>
          <ac:spMkLst>
            <pc:docMk/>
            <pc:sldMk cId="1937390665" sldId="260"/>
            <ac:spMk id="5" creationId="{27C3D95B-6E8D-4A1D-9195-8593B0AF07DA}"/>
          </ac:spMkLst>
        </pc:spChg>
        <pc:spChg chg="add mod">
          <ac:chgData name="Ricardo Neves" userId="a2420d86-c959-463f-a209-2fea3ef854c2" providerId="ADAL" clId="{DFDCD0C2-651F-48EB-9014-B477B62D2459}" dt="2020-06-16T22:03:36.863" v="1412"/>
          <ac:spMkLst>
            <pc:docMk/>
            <pc:sldMk cId="1937390665" sldId="260"/>
            <ac:spMk id="7" creationId="{591FED34-0670-48D2-A363-9ECB25C41D8E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8" creationId="{FFF3DD7E-CF0D-4A6A-A381-FA28574A6DDF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9" creationId="{5CBDE36E-2527-4525-81FC-FDD3D107F262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10" creationId="{CDFAE120-BA82-4006-A63E-BDFECF21FE14}"/>
          </ac:spMkLst>
        </pc:spChg>
        <pc:spChg chg="add del mod">
          <ac:chgData name="Ricardo Neves" userId="a2420d86-c959-463f-a209-2fea3ef854c2" providerId="ADAL" clId="{DFDCD0C2-651F-48EB-9014-B477B62D2459}" dt="2020-06-16T18:27:06.723" v="45" actId="478"/>
          <ac:spMkLst>
            <pc:docMk/>
            <pc:sldMk cId="1937390665" sldId="260"/>
            <ac:spMk id="11" creationId="{184FBECA-F7F0-418E-9221-0118011A06C1}"/>
          </ac:spMkLst>
        </pc:spChg>
        <pc:spChg chg="add del mod">
          <ac:chgData name="Ricardo Neves" userId="a2420d86-c959-463f-a209-2fea3ef854c2" providerId="ADAL" clId="{DFDCD0C2-651F-48EB-9014-B477B62D2459}" dt="2020-06-16T21:50:37.085" v="1362" actId="478"/>
          <ac:spMkLst>
            <pc:docMk/>
            <pc:sldMk cId="1937390665" sldId="260"/>
            <ac:spMk id="12" creationId="{A57822E1-7115-4B6C-A64D-A92C1F9A7183}"/>
          </ac:spMkLst>
        </pc:spChg>
        <pc:spChg chg="add del mod">
          <ac:chgData name="Ricardo Neves" userId="a2420d86-c959-463f-a209-2fea3ef854c2" providerId="ADAL" clId="{DFDCD0C2-651F-48EB-9014-B477B62D2459}" dt="2020-06-16T21:50:28.577" v="1356" actId="478"/>
          <ac:spMkLst>
            <pc:docMk/>
            <pc:sldMk cId="1937390665" sldId="260"/>
            <ac:spMk id="13" creationId="{0C93C631-4844-4CB0-BB2A-23C696867EA8}"/>
          </ac:spMkLst>
        </pc:spChg>
        <pc:spChg chg="add del mod">
          <ac:chgData name="Ricardo Neves" userId="a2420d86-c959-463f-a209-2fea3ef854c2" providerId="ADAL" clId="{DFDCD0C2-651F-48EB-9014-B477B62D2459}" dt="2020-06-16T21:50:39.007" v="1363" actId="478"/>
          <ac:spMkLst>
            <pc:docMk/>
            <pc:sldMk cId="1937390665" sldId="260"/>
            <ac:spMk id="14" creationId="{72389830-CC93-41FE-B79A-E96F6AE86EF2}"/>
          </ac:spMkLst>
        </pc:spChg>
        <pc:spChg chg="add del mod">
          <ac:chgData name="Ricardo Neves" userId="a2420d86-c959-463f-a209-2fea3ef854c2" providerId="ADAL" clId="{DFDCD0C2-651F-48EB-9014-B477B62D2459}" dt="2020-06-16T21:50:30.501" v="1357" actId="478"/>
          <ac:spMkLst>
            <pc:docMk/>
            <pc:sldMk cId="1937390665" sldId="260"/>
            <ac:spMk id="15" creationId="{10835068-EBEA-459A-999A-8E014B1D85B4}"/>
          </ac:spMkLst>
        </pc:spChg>
        <pc:spChg chg="add del mod">
          <ac:chgData name="Ricardo Neves" userId="a2420d86-c959-463f-a209-2fea3ef854c2" providerId="ADAL" clId="{DFDCD0C2-651F-48EB-9014-B477B62D2459}" dt="2020-06-16T21:50:32.451" v="1358" actId="478"/>
          <ac:spMkLst>
            <pc:docMk/>
            <pc:sldMk cId="1937390665" sldId="260"/>
            <ac:spMk id="16" creationId="{53A0959A-33FA-4A28-8C24-81D3E8CB57DD}"/>
          </ac:spMkLst>
        </pc:spChg>
        <pc:spChg chg="add del mod">
          <ac:chgData name="Ricardo Neves" userId="a2420d86-c959-463f-a209-2fea3ef854c2" providerId="ADAL" clId="{DFDCD0C2-651F-48EB-9014-B477B62D2459}" dt="2020-06-16T21:50:33.358" v="1359" actId="478"/>
          <ac:spMkLst>
            <pc:docMk/>
            <pc:sldMk cId="1937390665" sldId="260"/>
            <ac:spMk id="17" creationId="{4CF7C9E9-16AD-4B0B-96AC-5CE5DDDA5DBC}"/>
          </ac:spMkLst>
        </pc:spChg>
        <pc:spChg chg="add del mod">
          <ac:chgData name="Ricardo Neves" userId="a2420d86-c959-463f-a209-2fea3ef854c2" providerId="ADAL" clId="{DFDCD0C2-651F-48EB-9014-B477B62D2459}" dt="2020-06-16T21:50:42.077" v="1365" actId="478"/>
          <ac:spMkLst>
            <pc:docMk/>
            <pc:sldMk cId="1937390665" sldId="260"/>
            <ac:spMk id="18" creationId="{E42DAEAE-329A-448F-9AC2-3E39199BDE27}"/>
          </ac:spMkLst>
        </pc:spChg>
        <pc:spChg chg="add del mod">
          <ac:chgData name="Ricardo Neves" userId="a2420d86-c959-463f-a209-2fea3ef854c2" providerId="ADAL" clId="{DFDCD0C2-651F-48EB-9014-B477B62D2459}" dt="2020-06-16T21:50:40.021" v="1364" actId="478"/>
          <ac:spMkLst>
            <pc:docMk/>
            <pc:sldMk cId="1937390665" sldId="260"/>
            <ac:spMk id="19" creationId="{959CD6C1-E28E-454C-910B-D37F20AE56E7}"/>
          </ac:spMkLst>
        </pc:spChg>
        <pc:spChg chg="add del mod">
          <ac:chgData name="Ricardo Neves" userId="a2420d86-c959-463f-a209-2fea3ef854c2" providerId="ADAL" clId="{DFDCD0C2-651F-48EB-9014-B477B62D2459}" dt="2020-06-16T21:50:34.691" v="1360" actId="478"/>
          <ac:spMkLst>
            <pc:docMk/>
            <pc:sldMk cId="1937390665" sldId="260"/>
            <ac:spMk id="20" creationId="{95CAF00D-404F-4CA4-B415-D01E0E8AEDF1}"/>
          </ac:spMkLst>
        </pc:spChg>
        <pc:spChg chg="add del mod">
          <ac:chgData name="Ricardo Neves" userId="a2420d86-c959-463f-a209-2fea3ef854c2" providerId="ADAL" clId="{DFDCD0C2-651F-48EB-9014-B477B62D2459}" dt="2020-06-16T21:50:35.634" v="1361" actId="478"/>
          <ac:spMkLst>
            <pc:docMk/>
            <pc:sldMk cId="1937390665" sldId="260"/>
            <ac:spMk id="21" creationId="{8CDA0072-D1A9-4677-BDF2-20E4F1831AE6}"/>
          </ac:spMkLst>
        </pc:spChg>
        <pc:spChg chg="add del mod">
          <ac:chgData name="Ricardo Neves" userId="a2420d86-c959-463f-a209-2fea3ef854c2" providerId="ADAL" clId="{DFDCD0C2-651F-48EB-9014-B477B62D2459}" dt="2020-06-16T18:31:22.510" v="94" actId="478"/>
          <ac:spMkLst>
            <pc:docMk/>
            <pc:sldMk cId="1937390665" sldId="260"/>
            <ac:spMk id="22" creationId="{DFF379F4-B33B-4AC5-AA7E-0EC8F1CB8DCB}"/>
          </ac:spMkLst>
        </pc:spChg>
        <pc:spChg chg="add del mod">
          <ac:chgData name="Ricardo Neves" userId="a2420d86-c959-463f-a209-2fea3ef854c2" providerId="ADAL" clId="{DFDCD0C2-651F-48EB-9014-B477B62D2459}" dt="2020-06-16T18:31:23.119" v="95" actId="478"/>
          <ac:spMkLst>
            <pc:docMk/>
            <pc:sldMk cId="1937390665" sldId="260"/>
            <ac:spMk id="23" creationId="{545B2B15-34DD-483C-A2D8-37C039A5DDB1}"/>
          </ac:spMkLst>
        </pc:spChg>
        <pc:spChg chg="add del mod">
          <ac:chgData name="Ricardo Neves" userId="a2420d86-c959-463f-a209-2fea3ef854c2" providerId="ADAL" clId="{DFDCD0C2-651F-48EB-9014-B477B62D2459}" dt="2020-06-16T19:29:47.514" v="1057" actId="478"/>
          <ac:spMkLst>
            <pc:docMk/>
            <pc:sldMk cId="1937390665" sldId="260"/>
            <ac:spMk id="24" creationId="{662BDC14-2318-4764-A7D3-01F02D5C242E}"/>
          </ac:spMkLst>
        </pc:spChg>
        <pc:spChg chg="add mod">
          <ac:chgData name="Ricardo Neves" userId="a2420d86-c959-463f-a209-2fea3ef854c2" providerId="ADAL" clId="{DFDCD0C2-651F-48EB-9014-B477B62D2459}" dt="2020-06-16T19:10:36.570" v="332" actId="207"/>
          <ac:spMkLst>
            <pc:docMk/>
            <pc:sldMk cId="1937390665" sldId="260"/>
            <ac:spMk id="25" creationId="{77765F54-D24C-4DC9-8CB3-23A7FD6C72EE}"/>
          </ac:spMkLst>
        </pc:spChg>
        <pc:spChg chg="add mod">
          <ac:chgData name="Ricardo Neves" userId="a2420d86-c959-463f-a209-2fea3ef854c2" providerId="ADAL" clId="{DFDCD0C2-651F-48EB-9014-B477B62D2459}" dt="2020-06-16T22:03:29.998" v="1404"/>
          <ac:spMkLst>
            <pc:docMk/>
            <pc:sldMk cId="1937390665" sldId="260"/>
            <ac:spMk id="26" creationId="{1CD96577-F868-4CD0-B0D4-1F4F10891256}"/>
          </ac:spMkLst>
        </pc:spChg>
        <pc:spChg chg="add mod">
          <ac:chgData name="Ricardo Neves" userId="a2420d86-c959-463f-a209-2fea3ef854c2" providerId="ADAL" clId="{DFDCD0C2-651F-48EB-9014-B477B62D2459}" dt="2020-06-16T22:03:32.687" v="1408"/>
          <ac:spMkLst>
            <pc:docMk/>
            <pc:sldMk cId="1937390665" sldId="260"/>
            <ac:spMk id="27" creationId="{2A630E78-4468-4803-A4F8-72AABE3C924F}"/>
          </ac:spMkLst>
        </pc:spChg>
        <pc:spChg chg="add del mod ord">
          <ac:chgData name="Ricardo Neves" userId="a2420d86-c959-463f-a209-2fea3ef854c2" providerId="ADAL" clId="{DFDCD0C2-651F-48EB-9014-B477B62D2459}" dt="2020-06-16T19:33:09.116" v="1073" actId="478"/>
          <ac:spMkLst>
            <pc:docMk/>
            <pc:sldMk cId="1937390665" sldId="260"/>
            <ac:spMk id="28" creationId="{21503618-5920-40D2-9E0E-D43A0A6E5C61}"/>
          </ac:spMkLst>
        </pc:spChg>
        <pc:spChg chg="add del mod">
          <ac:chgData name="Ricardo Neves" userId="a2420d86-c959-463f-a209-2fea3ef854c2" providerId="ADAL" clId="{DFDCD0C2-651F-48EB-9014-B477B62D2459}" dt="2020-06-16T19:33:10.469" v="1074" actId="478"/>
          <ac:spMkLst>
            <pc:docMk/>
            <pc:sldMk cId="1937390665" sldId="260"/>
            <ac:spMk id="29" creationId="{6457D5D9-0565-4A2A-A3AE-7F75FE626B19}"/>
          </ac:spMkLst>
        </pc:spChg>
        <pc:spChg chg="add mod">
          <ac:chgData name="Ricardo Neves" userId="a2420d86-c959-463f-a209-2fea3ef854c2" providerId="ADAL" clId="{DFDCD0C2-651F-48EB-9014-B477B62D2459}" dt="2020-06-16T19:30:57.872" v="1065" actId="1076"/>
          <ac:spMkLst>
            <pc:docMk/>
            <pc:sldMk cId="1937390665" sldId="260"/>
            <ac:spMk id="32" creationId="{7302A991-98E6-4C08-8B27-FCAFBCBCCFC5}"/>
          </ac:spMkLst>
        </pc:spChg>
        <pc:spChg chg="add del mod">
          <ac:chgData name="Ricardo Neves" userId="a2420d86-c959-463f-a209-2fea3ef854c2" providerId="ADAL" clId="{DFDCD0C2-651F-48EB-9014-B477B62D2459}" dt="2020-06-16T19:43:17.457" v="1167" actId="478"/>
          <ac:spMkLst>
            <pc:docMk/>
            <pc:sldMk cId="1937390665" sldId="260"/>
            <ac:spMk id="36" creationId="{FFFBD864-71BB-4893-B14C-A3B387FEA243}"/>
          </ac:spMkLst>
        </pc:spChg>
        <pc:spChg chg="add del mod">
          <ac:chgData name="Ricardo Neves" userId="a2420d86-c959-463f-a209-2fea3ef854c2" providerId="ADAL" clId="{DFDCD0C2-651F-48EB-9014-B477B62D2459}" dt="2020-06-16T19:43:16.081" v="1166" actId="478"/>
          <ac:spMkLst>
            <pc:docMk/>
            <pc:sldMk cId="1937390665" sldId="260"/>
            <ac:spMk id="37" creationId="{E0762A01-499D-49C1-BD91-C17658D9FA34}"/>
          </ac:spMkLst>
        </pc:spChg>
        <pc:spChg chg="add del mod">
          <ac:chgData name="Ricardo Neves" userId="a2420d86-c959-463f-a209-2fea3ef854c2" providerId="ADAL" clId="{DFDCD0C2-651F-48EB-9014-B477B62D2459}" dt="2020-06-16T19:43:18.178" v="1168" actId="478"/>
          <ac:spMkLst>
            <pc:docMk/>
            <pc:sldMk cId="1937390665" sldId="260"/>
            <ac:spMk id="38" creationId="{7378C58A-6C16-49BE-A698-ECEA36F610BC}"/>
          </ac:spMkLst>
        </pc:spChg>
        <pc:spChg chg="add del mod">
          <ac:chgData name="Ricardo Neves" userId="a2420d86-c959-463f-a209-2fea3ef854c2" providerId="ADAL" clId="{DFDCD0C2-651F-48EB-9014-B477B62D2459}" dt="2020-06-16T21:47:06.753" v="1236"/>
          <ac:spMkLst>
            <pc:docMk/>
            <pc:sldMk cId="1937390665" sldId="260"/>
            <ac:spMk id="47" creationId="{31F42C29-8F42-4E88-9895-F39CDE8C3632}"/>
          </ac:spMkLst>
        </pc:spChg>
        <pc:spChg chg="add del mod">
          <ac:chgData name="Ricardo Neves" userId="a2420d86-c959-463f-a209-2fea3ef854c2" providerId="ADAL" clId="{DFDCD0C2-651F-48EB-9014-B477B62D2459}" dt="2020-06-16T21:47:36.123" v="1247" actId="478"/>
          <ac:spMkLst>
            <pc:docMk/>
            <pc:sldMk cId="1937390665" sldId="260"/>
            <ac:spMk id="48" creationId="{D8A93628-5DDB-4A32-B02F-2DBFE5662095}"/>
          </ac:spMkLst>
        </pc:spChg>
        <pc:spChg chg="add del mod">
          <ac:chgData name="Ricardo Neves" userId="a2420d86-c959-463f-a209-2fea3ef854c2" providerId="ADAL" clId="{DFDCD0C2-651F-48EB-9014-B477B62D2459}" dt="2020-06-16T21:47:34.574" v="1244" actId="478"/>
          <ac:spMkLst>
            <pc:docMk/>
            <pc:sldMk cId="1937390665" sldId="260"/>
            <ac:spMk id="49" creationId="{C173EE93-C03A-4A75-BBCB-62695702A240}"/>
          </ac:spMkLst>
        </pc:spChg>
        <pc:spChg chg="add del mod">
          <ac:chgData name="Ricardo Neves" userId="a2420d86-c959-463f-a209-2fea3ef854c2" providerId="ADAL" clId="{DFDCD0C2-651F-48EB-9014-B477B62D2459}" dt="2020-06-16T21:47:35.035" v="1245" actId="478"/>
          <ac:spMkLst>
            <pc:docMk/>
            <pc:sldMk cId="1937390665" sldId="260"/>
            <ac:spMk id="50" creationId="{465EF8B8-3704-40FB-B039-805863EB53CA}"/>
          </ac:spMkLst>
        </pc:spChg>
        <pc:spChg chg="add del mod">
          <ac:chgData name="Ricardo Neves" userId="a2420d86-c959-463f-a209-2fea3ef854c2" providerId="ADAL" clId="{DFDCD0C2-651F-48EB-9014-B477B62D2459}" dt="2020-06-16T21:47:35.522" v="1246" actId="478"/>
          <ac:spMkLst>
            <pc:docMk/>
            <pc:sldMk cId="1937390665" sldId="260"/>
            <ac:spMk id="51" creationId="{6B032C71-E69C-46DC-940E-88FBD121C5CE}"/>
          </ac:spMkLst>
        </pc:spChg>
        <pc:spChg chg="mod">
          <ac:chgData name="Ricardo Neves" userId="a2420d86-c959-463f-a209-2fea3ef854c2" providerId="ADAL" clId="{DFDCD0C2-651F-48EB-9014-B477B62D2459}" dt="2020-06-16T21:46:24.430" v="1228"/>
          <ac:spMkLst>
            <pc:docMk/>
            <pc:sldMk cId="1937390665" sldId="260"/>
            <ac:spMk id="52" creationId="{A91BB10F-1914-4F5E-ABBC-79CE6A6630D8}"/>
          </ac:spMkLst>
        </pc:spChg>
        <pc:spChg chg="add del 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3" creationId="{E4E152C9-D413-4E79-9A9E-78DAA7BB3BB5}"/>
          </ac:spMkLst>
        </pc:spChg>
        <pc:spChg chg="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4" creationId="{4B9A7C8B-8725-4EC0-85CA-ADB442288105}"/>
          </ac:spMkLst>
        </pc:spChg>
        <pc:spChg chg="add del 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5" creationId="{57B3771B-3178-4304-938C-3E9CD0B24EA3}"/>
          </ac:spMkLst>
        </pc:spChg>
        <pc:spChg chg="del mod">
          <ac:chgData name="Ricardo Neves" userId="a2420d86-c959-463f-a209-2fea3ef854c2" providerId="ADAL" clId="{DFDCD0C2-651F-48EB-9014-B477B62D2459}" dt="2020-06-16T21:47:09.799" v="1238" actId="478"/>
          <ac:spMkLst>
            <pc:docMk/>
            <pc:sldMk cId="1937390665" sldId="260"/>
            <ac:spMk id="56" creationId="{A80FAE67-D8C6-44A6-B2B6-79A8FA76AB36}"/>
          </ac:spMkLst>
        </pc:spChg>
        <pc:spChg chg="mod">
          <ac:chgData name="Ricardo Neves" userId="a2420d86-c959-463f-a209-2fea3ef854c2" providerId="ADAL" clId="{DFDCD0C2-651F-48EB-9014-B477B62D2459}" dt="2020-06-16T21:48:39.935" v="1289" actId="207"/>
          <ac:spMkLst>
            <pc:docMk/>
            <pc:sldMk cId="1937390665" sldId="260"/>
            <ac:spMk id="57" creationId="{6D827A2C-6718-4910-A7DB-659B7291C8E6}"/>
          </ac:spMkLst>
        </pc:spChg>
        <pc:spChg chg="del mod">
          <ac:chgData name="Ricardo Neves" userId="a2420d86-c959-463f-a209-2fea3ef854c2" providerId="ADAL" clId="{DFDCD0C2-651F-48EB-9014-B477B62D2459}" dt="2020-06-16T21:47:08.641" v="1237" actId="478"/>
          <ac:spMkLst>
            <pc:docMk/>
            <pc:sldMk cId="1937390665" sldId="260"/>
            <ac:spMk id="58" creationId="{17FEC3AE-A460-4435-8756-3B484604E93E}"/>
          </ac:spMkLst>
        </pc:spChg>
        <pc:spChg chg="add del mod">
          <ac:chgData name="Ricardo Neves" userId="a2420d86-c959-463f-a209-2fea3ef854c2" providerId="ADAL" clId="{DFDCD0C2-651F-48EB-9014-B477B62D2459}" dt="2020-06-16T21:47:32.078" v="1243" actId="478"/>
          <ac:spMkLst>
            <pc:docMk/>
            <pc:sldMk cId="1937390665" sldId="260"/>
            <ac:spMk id="59" creationId="{79E46C81-9488-4563-B5D0-073A791098BE}"/>
          </ac:spMkLst>
        </pc:spChg>
        <pc:picChg chg="add del mod">
          <ac:chgData name="Ricardo Neves" userId="a2420d86-c959-463f-a209-2fea3ef854c2" providerId="ADAL" clId="{DFDCD0C2-651F-48EB-9014-B477B62D2459}" dt="2020-06-16T18:24:28.138" v="19" actId="478"/>
          <ac:picMkLst>
            <pc:docMk/>
            <pc:sldMk cId="1937390665" sldId="260"/>
            <ac:picMk id="6" creationId="{59E6A152-D3FD-42C0-B9AC-25632016AC0D}"/>
          </ac:picMkLst>
        </pc:picChg>
        <pc:picChg chg="add mod ord">
          <ac:chgData name="Ricardo Neves" userId="a2420d86-c959-463f-a209-2fea3ef854c2" providerId="ADAL" clId="{DFDCD0C2-651F-48EB-9014-B477B62D2459}" dt="2020-06-16T19:23:26.936" v="855" actId="14100"/>
          <ac:picMkLst>
            <pc:docMk/>
            <pc:sldMk cId="1937390665" sldId="260"/>
            <ac:picMk id="30" creationId="{6096CC37-7FED-4049-8F71-E52B290CFCFE}"/>
          </ac:picMkLst>
        </pc:picChg>
        <pc:picChg chg="add del mod">
          <ac:chgData name="Ricardo Neves" userId="a2420d86-c959-463f-a209-2fea3ef854c2" providerId="ADAL" clId="{DFDCD0C2-651F-48EB-9014-B477B62D2459}" dt="2020-06-16T19:31:42.652" v="1068" actId="478"/>
          <ac:picMkLst>
            <pc:docMk/>
            <pc:sldMk cId="1937390665" sldId="260"/>
            <ac:picMk id="31" creationId="{62B8AEC6-104D-4D43-9156-948C38422644}"/>
          </ac:picMkLst>
        </pc:picChg>
        <pc:picChg chg="add mod">
          <ac:chgData name="Ricardo Neves" userId="a2420d86-c959-463f-a209-2fea3ef854c2" providerId="ADAL" clId="{DFDCD0C2-651F-48EB-9014-B477B62D2459}" dt="2020-06-16T19:38:35.126" v="1104" actId="1076"/>
          <ac:picMkLst>
            <pc:docMk/>
            <pc:sldMk cId="1937390665" sldId="260"/>
            <ac:picMk id="34" creationId="{C51A98E8-E2D1-454D-A6EF-B09F6081A99F}"/>
          </ac:picMkLst>
        </pc:picChg>
        <pc:picChg chg="add del mod">
          <ac:chgData name="Ricardo Neves" userId="a2420d86-c959-463f-a209-2fea3ef854c2" providerId="ADAL" clId="{DFDCD0C2-651F-48EB-9014-B477B62D2459}" dt="2020-06-16T19:36:54.787" v="1095" actId="478"/>
          <ac:picMkLst>
            <pc:docMk/>
            <pc:sldMk cId="1937390665" sldId="260"/>
            <ac:picMk id="35" creationId="{E489EF34-D291-47AD-8C0A-5FC4386DE0DB}"/>
          </ac:picMkLst>
        </pc:picChg>
        <pc:picChg chg="add mod">
          <ac:chgData name="Ricardo Neves" userId="a2420d86-c959-463f-a209-2fea3ef854c2" providerId="ADAL" clId="{DFDCD0C2-651F-48EB-9014-B477B62D2459}" dt="2020-06-16T19:39:57.846" v="1130" actId="1076"/>
          <ac:picMkLst>
            <pc:docMk/>
            <pc:sldMk cId="1937390665" sldId="260"/>
            <ac:picMk id="40" creationId="{EDD11614-117A-4575-BECD-F2D3038E170E}"/>
          </ac:picMkLst>
        </pc:picChg>
        <pc:picChg chg="add mod">
          <ac:chgData name="Ricardo Neves" userId="a2420d86-c959-463f-a209-2fea3ef854c2" providerId="ADAL" clId="{DFDCD0C2-651F-48EB-9014-B477B62D2459}" dt="2020-06-16T19:40:03.782" v="1132" actId="1076"/>
          <ac:picMkLst>
            <pc:docMk/>
            <pc:sldMk cId="1937390665" sldId="260"/>
            <ac:picMk id="42" creationId="{190D063A-FF9E-47DE-BB60-05F0E82DFED4}"/>
          </ac:picMkLst>
        </pc:picChg>
        <pc:picChg chg="add mod">
          <ac:chgData name="Ricardo Neves" userId="a2420d86-c959-463f-a209-2fea3ef854c2" providerId="ADAL" clId="{DFDCD0C2-651F-48EB-9014-B477B62D2459}" dt="2020-06-16T22:04:00.782" v="1418" actId="29295"/>
          <ac:picMkLst>
            <pc:docMk/>
            <pc:sldMk cId="1937390665" sldId="260"/>
            <ac:picMk id="43" creationId="{22F8798F-E06A-49DB-923B-ED7B1C77EB01}"/>
          </ac:picMkLst>
        </pc:picChg>
        <pc:picChg chg="add mod">
          <ac:chgData name="Ricardo Neves" userId="a2420d86-c959-463f-a209-2fea3ef854c2" providerId="ADAL" clId="{DFDCD0C2-651F-48EB-9014-B477B62D2459}" dt="2020-06-16T22:04:08.719" v="1424" actId="29295"/>
          <ac:picMkLst>
            <pc:docMk/>
            <pc:sldMk cId="1937390665" sldId="260"/>
            <ac:picMk id="44" creationId="{E04A3EA3-5D04-4F99-AA13-C657F4E1E84A}"/>
          </ac:picMkLst>
        </pc:picChg>
        <pc:picChg chg="add mod">
          <ac:chgData name="Ricardo Neves" userId="a2420d86-c959-463f-a209-2fea3ef854c2" providerId="ADAL" clId="{DFDCD0C2-651F-48EB-9014-B477B62D2459}" dt="2020-06-16T22:04:11.547" v="1426" actId="29295"/>
          <ac:picMkLst>
            <pc:docMk/>
            <pc:sldMk cId="1937390665" sldId="260"/>
            <ac:picMk id="45" creationId="{B450DD58-62EC-43B0-B314-8ADAD7E953D6}"/>
          </ac:picMkLst>
        </pc:picChg>
        <pc:picChg chg="add del mod">
          <ac:chgData name="Ricardo Neves" userId="a2420d86-c959-463f-a209-2fea3ef854c2" providerId="ADAL" clId="{DFDCD0C2-651F-48EB-9014-B477B62D2459}" dt="2020-06-16T21:45:10.285" v="1222" actId="478"/>
          <ac:picMkLst>
            <pc:docMk/>
            <pc:sldMk cId="1937390665" sldId="260"/>
            <ac:picMk id="46" creationId="{6B6842BC-7509-4E9E-A7B0-35D22A87E916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21:53:35.772" v="1369" actId="207"/>
        <pc:sldMkLst>
          <pc:docMk/>
          <pc:sldMk cId="1412899883" sldId="261"/>
        </pc:sldMkLst>
        <pc:spChg chg="del">
          <ac:chgData name="Ricardo Neves" userId="a2420d86-c959-463f-a209-2fea3ef854c2" providerId="ADAL" clId="{DFDCD0C2-651F-48EB-9014-B477B62D2459}" dt="2020-06-16T18:33:14.137" v="108" actId="478"/>
          <ac:spMkLst>
            <pc:docMk/>
            <pc:sldMk cId="1412899883" sldId="261"/>
            <ac:spMk id="2" creationId="{18043B10-06A9-4CD0-8385-CD1E40557D3B}"/>
          </ac:spMkLst>
        </pc:spChg>
        <pc:spChg chg="del">
          <ac:chgData name="Ricardo Neves" userId="a2420d86-c959-463f-a209-2fea3ef854c2" providerId="ADAL" clId="{DFDCD0C2-651F-48EB-9014-B477B62D2459}" dt="2020-06-16T18:33:14.917" v="109" actId="478"/>
          <ac:spMkLst>
            <pc:docMk/>
            <pc:sldMk cId="1412899883" sldId="261"/>
            <ac:spMk id="3" creationId="{618159E3-2980-4062-99DE-432646760317}"/>
          </ac:spMkLst>
        </pc:spChg>
        <pc:spChg chg="add mod">
          <ac:chgData name="Ricardo Neves" userId="a2420d86-c959-463f-a209-2fea3ef854c2" providerId="ADAL" clId="{DFDCD0C2-651F-48EB-9014-B477B62D2459}" dt="2020-06-16T18:41:25.353" v="182" actId="14100"/>
          <ac:spMkLst>
            <pc:docMk/>
            <pc:sldMk cId="1412899883" sldId="261"/>
            <ac:spMk id="4" creationId="{57939EA2-7318-4827-8968-2A46B8A4EB27}"/>
          </ac:spMkLst>
        </pc:spChg>
        <pc:spChg chg="add mod">
          <ac:chgData name="Ricardo Neves" userId="a2420d86-c959-463f-a209-2fea3ef854c2" providerId="ADAL" clId="{DFDCD0C2-651F-48EB-9014-B477B62D2459}" dt="2020-06-16T18:36:03.100" v="123" actId="1076"/>
          <ac:spMkLst>
            <pc:docMk/>
            <pc:sldMk cId="1412899883" sldId="261"/>
            <ac:spMk id="5" creationId="{99D2DB4E-D815-41C6-8D9E-6B9788773643}"/>
          </ac:spMkLst>
        </pc:spChg>
        <pc:spChg chg="add mod">
          <ac:chgData name="Ricardo Neves" userId="a2420d86-c959-463f-a209-2fea3ef854c2" providerId="ADAL" clId="{DFDCD0C2-651F-48EB-9014-B477B62D2459}" dt="2020-06-16T18:36:20.442" v="126"/>
          <ac:spMkLst>
            <pc:docMk/>
            <pc:sldMk cId="1412899883" sldId="261"/>
            <ac:spMk id="6" creationId="{945977F7-266C-4B51-B5E2-51319807C7B2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7" creationId="{BE321816-5B35-4659-936B-30606D5A1534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8" creationId="{1D4CC952-E866-420B-A52D-6BE949B3F3C9}"/>
          </ac:spMkLst>
        </pc:spChg>
        <pc:spChg chg="add mod">
          <ac:chgData name="Ricardo Neves" userId="a2420d86-c959-463f-a209-2fea3ef854c2" providerId="ADAL" clId="{DFDCD0C2-651F-48EB-9014-B477B62D2459}" dt="2020-06-16T18:41:19.752" v="181" actId="14100"/>
          <ac:spMkLst>
            <pc:docMk/>
            <pc:sldMk cId="1412899883" sldId="261"/>
            <ac:spMk id="9" creationId="{91EC1BC9-DD93-4EF4-AAD6-141DD7DDCA17}"/>
          </ac:spMkLst>
        </pc:spChg>
        <pc:spChg chg="add del mod">
          <ac:chgData name="Ricardo Neves" userId="a2420d86-c959-463f-a209-2fea3ef854c2" providerId="ADAL" clId="{DFDCD0C2-651F-48EB-9014-B477B62D2459}" dt="2020-06-16T18:38:09.222" v="155" actId="207"/>
          <ac:spMkLst>
            <pc:docMk/>
            <pc:sldMk cId="1412899883" sldId="261"/>
            <ac:spMk id="10" creationId="{CB208260-EECF-4540-A875-53DD8E0224E8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11" creationId="{396F85C6-AF48-42D3-9842-30928027BE36}"/>
          </ac:spMkLst>
        </pc:spChg>
        <pc:spChg chg="add mod">
          <ac:chgData name="Ricardo Neves" userId="a2420d86-c959-463f-a209-2fea3ef854c2" providerId="ADAL" clId="{DFDCD0C2-651F-48EB-9014-B477B62D2459}" dt="2020-06-16T18:39:12.242" v="161"/>
          <ac:spMkLst>
            <pc:docMk/>
            <pc:sldMk cId="1412899883" sldId="261"/>
            <ac:spMk id="12" creationId="{EEC1E576-AE2F-4B0E-BE37-42DB6AA3D758}"/>
          </ac:spMkLst>
        </pc:spChg>
        <pc:spChg chg="add mod">
          <ac:chgData name="Ricardo Neves" userId="a2420d86-c959-463f-a209-2fea3ef854c2" providerId="ADAL" clId="{DFDCD0C2-651F-48EB-9014-B477B62D2459}" dt="2020-06-16T18:39:24.404" v="162"/>
          <ac:spMkLst>
            <pc:docMk/>
            <pc:sldMk cId="1412899883" sldId="261"/>
            <ac:spMk id="13" creationId="{85D8F795-C513-4600-AF33-2CB06159517D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4" creationId="{4385475A-1921-4B47-AB76-BEADA55CD3B1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5" creationId="{9F65834A-978F-43A2-9DB2-4CBD6CC0FE28}"/>
          </ac:spMkLst>
        </pc:spChg>
        <pc:spChg chg="add mod">
          <ac:chgData name="Ricardo Neves" userId="a2420d86-c959-463f-a209-2fea3ef854c2" providerId="ADAL" clId="{DFDCD0C2-651F-48EB-9014-B477B62D2459}" dt="2020-06-16T18:40:22.132" v="168" actId="207"/>
          <ac:spMkLst>
            <pc:docMk/>
            <pc:sldMk cId="1412899883" sldId="261"/>
            <ac:spMk id="16" creationId="{A740606C-5052-4EE9-AA80-25729F1CBD57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7" creationId="{82AA6B44-0E28-4168-B184-F8A935F4DD1C}"/>
          </ac:spMkLst>
        </pc:spChg>
        <pc:spChg chg="add mod">
          <ac:chgData name="Ricardo Neves" userId="a2420d86-c959-463f-a209-2fea3ef854c2" providerId="ADAL" clId="{DFDCD0C2-651F-48EB-9014-B477B62D2459}" dt="2020-06-16T18:41:19.752" v="181" actId="14100"/>
          <ac:spMkLst>
            <pc:docMk/>
            <pc:sldMk cId="1412899883" sldId="261"/>
            <ac:spMk id="18" creationId="{541D63CF-C452-4ADD-A938-A7D633CA47F2}"/>
          </ac:spMkLst>
        </pc:spChg>
        <pc:spChg chg="add mod">
          <ac:chgData name="Ricardo Neves" userId="a2420d86-c959-463f-a209-2fea3ef854c2" providerId="ADAL" clId="{DFDCD0C2-651F-48EB-9014-B477B62D2459}" dt="2020-06-16T21:53:35.772" v="1369" actId="207"/>
          <ac:spMkLst>
            <pc:docMk/>
            <pc:sldMk cId="1412899883" sldId="261"/>
            <ac:spMk id="22" creationId="{4A582CAF-C23C-43A3-AC8A-9A599B83290C}"/>
          </ac:spMkLst>
        </pc:spChg>
        <pc:picChg chg="add del mod">
          <ac:chgData name="Ricardo Neves" userId="a2420d86-c959-463f-a209-2fea3ef854c2" providerId="ADAL" clId="{DFDCD0C2-651F-48EB-9014-B477B62D2459}" dt="2020-06-16T18:42:23.739" v="194" actId="478"/>
          <ac:picMkLst>
            <pc:docMk/>
            <pc:sldMk cId="1412899883" sldId="261"/>
            <ac:picMk id="20" creationId="{0339EACB-AB63-4156-97E5-4A4C6A0C8EE6}"/>
          </ac:picMkLst>
        </pc:picChg>
        <pc:picChg chg="add mod">
          <ac:chgData name="Ricardo Neves" userId="a2420d86-c959-463f-a209-2fea3ef854c2" providerId="ADAL" clId="{DFDCD0C2-651F-48EB-9014-B477B62D2459}" dt="2020-06-16T18:43:12.594" v="210" actId="1076"/>
          <ac:picMkLst>
            <pc:docMk/>
            <pc:sldMk cId="1412899883" sldId="261"/>
            <ac:picMk id="21" creationId="{7A493904-B81F-4903-B6A2-6CB643292929}"/>
          </ac:picMkLst>
        </pc:picChg>
      </pc:sldChg>
      <pc:sldChg chg="addSp delSp modSp add mod">
        <pc:chgData name="Ricardo Neves" userId="a2420d86-c959-463f-a209-2fea3ef854c2" providerId="ADAL" clId="{DFDCD0C2-651F-48EB-9014-B477B62D2459}" dt="2020-06-16T18:43:01.234" v="205" actId="21"/>
        <pc:sldMkLst>
          <pc:docMk/>
          <pc:sldMk cId="4291834335" sldId="262"/>
        </pc:sldMkLst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4" creationId="{57939EA2-7318-4827-8968-2A46B8A4EB2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5" creationId="{99D2DB4E-D815-41C6-8D9E-6B9788773643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6" creationId="{945977F7-266C-4B51-B5E2-51319807C7B2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7" creationId="{BE321816-5B35-4659-936B-30606D5A1534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8" creationId="{1D4CC952-E866-420B-A52D-6BE949B3F3C9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9" creationId="{91EC1BC9-DD93-4EF4-AAD6-141DD7DDCA1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0" creationId="{CB208260-EECF-4540-A875-53DD8E0224E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1" creationId="{396F85C6-AF48-42D3-9842-30928027BE36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2" creationId="{EEC1E576-AE2F-4B0E-BE37-42DB6AA3D75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3" creationId="{85D8F795-C513-4600-AF33-2CB06159517D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4" creationId="{4385475A-1921-4B47-AB76-BEADA55CD3B1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5" creationId="{9F65834A-978F-43A2-9DB2-4CBD6CC0FE2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6" creationId="{A740606C-5052-4EE9-AA80-25729F1CBD5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7" creationId="{82AA6B44-0E28-4168-B184-F8A935F4DD1C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8" creationId="{541D63CF-C452-4ADD-A938-A7D633CA47F2}"/>
          </ac:spMkLst>
        </pc:spChg>
        <pc:picChg chg="add mod">
          <ac:chgData name="Ricardo Neves" userId="a2420d86-c959-463f-a209-2fea3ef854c2" providerId="ADAL" clId="{DFDCD0C2-651F-48EB-9014-B477B62D2459}" dt="2020-06-16T18:42:36.120" v="200" actId="962"/>
          <ac:picMkLst>
            <pc:docMk/>
            <pc:sldMk cId="4291834335" sldId="262"/>
            <ac:picMk id="3" creationId="{6AB63CEB-ED7E-463F-9DF8-7221C2366909}"/>
          </ac:picMkLst>
        </pc:picChg>
        <pc:picChg chg="add del mod">
          <ac:chgData name="Ricardo Neves" userId="a2420d86-c959-463f-a209-2fea3ef854c2" providerId="ADAL" clId="{DFDCD0C2-651F-48EB-9014-B477B62D2459}" dt="2020-06-16T18:43:01.234" v="205" actId="21"/>
          <ac:picMkLst>
            <pc:docMk/>
            <pc:sldMk cId="4291834335" sldId="262"/>
            <ac:picMk id="20" creationId="{5284E0B6-379A-4119-BBDA-8A32176EEF7D}"/>
          </ac:picMkLst>
        </pc:picChg>
      </pc:sldChg>
      <pc:sldChg chg="addSp delSp modSp add mod">
        <pc:chgData name="Ricardo Neves" userId="a2420d86-c959-463f-a209-2fea3ef854c2" providerId="ADAL" clId="{DFDCD0C2-651F-48EB-9014-B477B62D2459}" dt="2020-06-16T21:48:02.974" v="1259" actId="478"/>
        <pc:sldMkLst>
          <pc:docMk/>
          <pc:sldMk cId="161192686" sldId="263"/>
        </pc:sldMkLst>
        <pc:spChg chg="del">
          <ac:chgData name="Ricardo Neves" userId="a2420d86-c959-463f-a209-2fea3ef854c2" providerId="ADAL" clId="{DFDCD0C2-651F-48EB-9014-B477B62D2459}" dt="2020-06-16T21:47:51.329" v="1254"/>
          <ac:spMkLst>
            <pc:docMk/>
            <pc:sldMk cId="161192686" sldId="263"/>
            <ac:spMk id="5" creationId="{27C3D95B-6E8D-4A1D-9195-8593B0AF07DA}"/>
          </ac:spMkLst>
        </pc:spChg>
        <pc:spChg chg="add del mod">
          <ac:chgData name="Ricardo Neves" userId="a2420d86-c959-463f-a209-2fea3ef854c2" providerId="ADAL" clId="{DFDCD0C2-651F-48EB-9014-B477B62D2459}" dt="2020-06-16T21:48:02.974" v="1259" actId="478"/>
          <ac:spMkLst>
            <pc:docMk/>
            <pc:sldMk cId="161192686" sldId="263"/>
            <ac:spMk id="31" creationId="{9FC6F43E-8EA4-49C5-BE9B-1E2720ED9647}"/>
          </ac:spMkLst>
        </pc:spChg>
        <pc:spChg chg="del mod">
          <ac:chgData name="Ricardo Neves" userId="a2420d86-c959-463f-a209-2fea3ef854c2" providerId="ADAL" clId="{DFDCD0C2-651F-48EB-9014-B477B62D2459}" dt="2020-06-16T21:47:57.070" v="1257" actId="478"/>
          <ac:spMkLst>
            <pc:docMk/>
            <pc:sldMk cId="161192686" sldId="263"/>
            <ac:spMk id="33" creationId="{F7D1E51A-CD42-43EA-ACBE-FCC17AF13E81}"/>
          </ac:spMkLst>
        </pc:spChg>
        <pc:spChg chg="mod">
          <ac:chgData name="Ricardo Neves" userId="a2420d86-c959-463f-a209-2fea3ef854c2" providerId="ADAL" clId="{DFDCD0C2-651F-48EB-9014-B477B62D2459}" dt="2020-06-16T21:48:00.486" v="1258" actId="20577"/>
          <ac:spMkLst>
            <pc:docMk/>
            <pc:sldMk cId="161192686" sldId="263"/>
            <ac:spMk id="35" creationId="{8906FFB2-F101-4A58-9485-8719B9B3B704}"/>
          </ac:spMkLst>
        </pc:spChg>
        <pc:spChg chg="del mod">
          <ac:chgData name="Ricardo Neves" userId="a2420d86-c959-463f-a209-2fea3ef854c2" providerId="ADAL" clId="{DFDCD0C2-651F-48EB-9014-B477B62D2459}" dt="2020-06-16T21:47:53.243" v="1255" actId="478"/>
          <ac:spMkLst>
            <pc:docMk/>
            <pc:sldMk cId="161192686" sldId="263"/>
            <ac:spMk id="36" creationId="{15ACE24B-CADA-4528-B546-4B1635EB1F36}"/>
          </ac:spMkLst>
        </pc:spChg>
        <pc:spChg chg="del">
          <ac:chgData name="Ricardo Neves" userId="a2420d86-c959-463f-a209-2fea3ef854c2" providerId="ADAL" clId="{DFDCD0C2-651F-48EB-9014-B477B62D2459}" dt="2020-06-16T21:47:45.088" v="1251" actId="478"/>
          <ac:spMkLst>
            <pc:docMk/>
            <pc:sldMk cId="161192686" sldId="263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7:46.236" v="1253" actId="478"/>
          <ac:spMkLst>
            <pc:docMk/>
            <pc:sldMk cId="161192686" sldId="263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7:51.329" v="1254"/>
          <ac:spMkLst>
            <pc:docMk/>
            <pc:sldMk cId="161192686" sldId="263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7:44.463" v="1250" actId="478"/>
          <ac:spMkLst>
            <pc:docMk/>
            <pc:sldMk cId="161192686" sldId="263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7:45.690" v="1252" actId="478"/>
          <ac:spMkLst>
            <pc:docMk/>
            <pc:sldMk cId="161192686" sldId="263"/>
            <ac:spMk id="51" creationId="{6B032C71-E69C-46DC-940E-88FBD121C5CE}"/>
          </ac:spMkLst>
        </pc:spChg>
      </pc:sldChg>
      <pc:sldChg chg="add del">
        <pc:chgData name="Ricardo Neves" userId="a2420d86-c959-463f-a209-2fea3ef854c2" providerId="ADAL" clId="{DFDCD0C2-651F-48EB-9014-B477B62D2459}" dt="2020-06-16T19:26:54.042" v="985" actId="2696"/>
        <pc:sldMkLst>
          <pc:docMk/>
          <pc:sldMk cId="2144700219" sldId="263"/>
        </pc:sldMkLst>
      </pc:sldChg>
      <pc:sldChg chg="delSp modSp add mod">
        <pc:chgData name="Ricardo Neves" userId="a2420d86-c959-463f-a209-2fea3ef854c2" providerId="ADAL" clId="{DFDCD0C2-651F-48EB-9014-B477B62D2459}" dt="2020-06-16T21:49:06.702" v="1299" actId="20577"/>
        <pc:sldMkLst>
          <pc:docMk/>
          <pc:sldMk cId="4191338763" sldId="264"/>
        </pc:sldMkLst>
        <pc:spChg chg="del">
          <ac:chgData name="Ricardo Neves" userId="a2420d86-c959-463f-a209-2fea3ef854c2" providerId="ADAL" clId="{DFDCD0C2-651F-48EB-9014-B477B62D2459}" dt="2020-06-16T21:48:59.419" v="1294"/>
          <ac:spMkLst>
            <pc:docMk/>
            <pc:sldMk cId="4191338763" sldId="264"/>
            <ac:spMk id="5" creationId="{27C3D95B-6E8D-4A1D-9195-8593B0AF07DA}"/>
          </ac:spMkLst>
        </pc:spChg>
        <pc:spChg chg="del mod">
          <ac:chgData name="Ricardo Neves" userId="a2420d86-c959-463f-a209-2fea3ef854c2" providerId="ADAL" clId="{DFDCD0C2-651F-48EB-9014-B477B62D2459}" dt="2020-06-16T21:49:05.595" v="1298" actId="478"/>
          <ac:spMkLst>
            <pc:docMk/>
            <pc:sldMk cId="4191338763" sldId="264"/>
            <ac:spMk id="31" creationId="{9050AAA7-6BDF-4F4F-8327-463F17DB1B30}"/>
          </ac:spMkLst>
        </pc:spChg>
        <pc:spChg chg="mod">
          <ac:chgData name="Ricardo Neves" userId="a2420d86-c959-463f-a209-2fea3ef854c2" providerId="ADAL" clId="{DFDCD0C2-651F-48EB-9014-B477B62D2459}" dt="2020-06-16T21:49:06.702" v="1299" actId="20577"/>
          <ac:spMkLst>
            <pc:docMk/>
            <pc:sldMk cId="4191338763" sldId="264"/>
            <ac:spMk id="33" creationId="{5BCA47C1-724C-4770-B074-D91989029D37}"/>
          </ac:spMkLst>
        </pc:spChg>
        <pc:spChg chg="del mod">
          <ac:chgData name="Ricardo Neves" userId="a2420d86-c959-463f-a209-2fea3ef854c2" providerId="ADAL" clId="{DFDCD0C2-651F-48EB-9014-B477B62D2459}" dt="2020-06-16T21:49:02.728" v="1296" actId="478"/>
          <ac:spMkLst>
            <pc:docMk/>
            <pc:sldMk cId="4191338763" sldId="264"/>
            <ac:spMk id="35" creationId="{90432F20-DEF9-4274-B641-8A8C9EE11307}"/>
          </ac:spMkLst>
        </pc:spChg>
        <pc:spChg chg="del">
          <ac:chgData name="Ricardo Neves" userId="a2420d86-c959-463f-a209-2fea3ef854c2" providerId="ADAL" clId="{DFDCD0C2-651F-48EB-9014-B477B62D2459}" dt="2020-06-16T21:48:48.921" v="1290" actId="478"/>
          <ac:spMkLst>
            <pc:docMk/>
            <pc:sldMk cId="4191338763" sldId="264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8:52.211" v="1293" actId="478"/>
          <ac:spMkLst>
            <pc:docMk/>
            <pc:sldMk cId="4191338763" sldId="264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8:50.381" v="1291" actId="478"/>
          <ac:spMkLst>
            <pc:docMk/>
            <pc:sldMk cId="4191338763" sldId="264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8:59.419" v="1294"/>
          <ac:spMkLst>
            <pc:docMk/>
            <pc:sldMk cId="4191338763" sldId="264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8:51.215" v="1292" actId="478"/>
          <ac:spMkLst>
            <pc:docMk/>
            <pc:sldMk cId="4191338763" sldId="264"/>
            <ac:spMk id="51" creationId="{6B032C71-E69C-46DC-940E-88FBD121C5CE}"/>
          </ac:spMkLst>
        </pc:spChg>
      </pc:sldChg>
      <pc:sldChg chg="delSp modSp add mod">
        <pc:chgData name="Ricardo Neves" userId="a2420d86-c959-463f-a209-2fea3ef854c2" providerId="ADAL" clId="{DFDCD0C2-651F-48EB-9014-B477B62D2459}" dt="2020-06-16T21:49:25.618" v="1307" actId="478"/>
        <pc:sldMkLst>
          <pc:docMk/>
          <pc:sldMk cId="2972607910" sldId="265"/>
        </pc:sldMkLst>
        <pc:spChg chg="del mod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5" creationId="{27C3D95B-6E8D-4A1D-9195-8593B0AF07DA}"/>
          </ac:spMkLst>
        </pc:spChg>
        <pc:spChg chg="del mod">
          <ac:chgData name="Ricardo Neves" userId="a2420d86-c959-463f-a209-2fea3ef854c2" providerId="ADAL" clId="{DFDCD0C2-651F-48EB-9014-B477B62D2459}" dt="2020-06-16T21:49:25.618" v="1307" actId="478"/>
          <ac:spMkLst>
            <pc:docMk/>
            <pc:sldMk cId="2972607910" sldId="265"/>
            <ac:spMk id="31" creationId="{C4784DA6-998F-4F85-B227-A5E3953F7A4C}"/>
          </ac:spMkLst>
        </pc:spChg>
        <pc:spChg chg="mod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33" creationId="{7FBD26DC-B033-4348-AD64-B9D0168B6FB2}"/>
          </ac:spMkLst>
        </pc:spChg>
        <pc:spChg chg="del mod">
          <ac:chgData name="Ricardo Neves" userId="a2420d86-c959-463f-a209-2fea3ef854c2" providerId="ADAL" clId="{DFDCD0C2-651F-48EB-9014-B477B62D2459}" dt="2020-06-16T21:49:24.595" v="1306" actId="478"/>
          <ac:spMkLst>
            <pc:docMk/>
            <pc:sldMk cId="2972607910" sldId="265"/>
            <ac:spMk id="35" creationId="{83753C1A-ABF7-4125-9AEA-9FF6F83605D8}"/>
          </ac:spMkLst>
        </pc:spChg>
        <pc:spChg chg="del">
          <ac:chgData name="Ricardo Neves" userId="a2420d86-c959-463f-a209-2fea3ef854c2" providerId="ADAL" clId="{DFDCD0C2-651F-48EB-9014-B477B62D2459}" dt="2020-06-16T21:49:11.732" v="1300" actId="478"/>
          <ac:spMkLst>
            <pc:docMk/>
            <pc:sldMk cId="2972607910" sldId="265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9:14.423" v="1303" actId="478"/>
          <ac:spMkLst>
            <pc:docMk/>
            <pc:sldMk cId="2972607910" sldId="265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9:12.243" v="1301" actId="478"/>
          <ac:spMkLst>
            <pc:docMk/>
            <pc:sldMk cId="2972607910" sldId="265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9:12.856" v="1302" actId="478"/>
          <ac:spMkLst>
            <pc:docMk/>
            <pc:sldMk cId="2972607910" sldId="265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51" creationId="{6B032C71-E69C-46DC-940E-88FBD121C5CE}"/>
          </ac:spMkLst>
        </pc:spChg>
      </pc:sldChg>
      <pc:sldChg chg="addSp delSp modSp add mod">
        <pc:chgData name="Ricardo Neves" userId="a2420d86-c959-463f-a209-2fea3ef854c2" providerId="ADAL" clId="{DFDCD0C2-651F-48EB-9014-B477B62D2459}" dt="2020-06-16T21:50:15.633" v="1355" actId="207"/>
        <pc:sldMkLst>
          <pc:docMk/>
          <pc:sldMk cId="1533287446" sldId="266"/>
        </pc:sldMkLst>
        <pc:spChg chg="add del">
          <ac:chgData name="Ricardo Neves" userId="a2420d86-c959-463f-a209-2fea3ef854c2" providerId="ADAL" clId="{DFDCD0C2-651F-48EB-9014-B477B62D2459}" dt="2020-06-16T21:49:52.559" v="1314"/>
          <ac:spMkLst>
            <pc:docMk/>
            <pc:sldMk cId="1533287446" sldId="266"/>
            <ac:spMk id="5" creationId="{27C3D95B-6E8D-4A1D-9195-8593B0AF07DA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1" creationId="{9A61C751-A7C3-4653-8C9C-1EE9A5BF7A6C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3" creationId="{4FDE3891-6A31-4BA7-BE51-46B327886F50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5" creationId="{E06D3B7F-1C71-44BB-97AD-17C71E4DC090}"/>
          </ac:spMkLst>
        </pc:spChg>
        <pc:spChg chg="del mod">
          <ac:chgData name="Ricardo Neves" userId="a2420d86-c959-463f-a209-2fea3ef854c2" providerId="ADAL" clId="{DFDCD0C2-651F-48EB-9014-B477B62D2459}" dt="2020-06-16T21:49:54.902" v="1316" actId="478"/>
          <ac:spMkLst>
            <pc:docMk/>
            <pc:sldMk cId="1533287446" sldId="266"/>
            <ac:spMk id="36" creationId="{81BBC53B-7CAA-4078-832E-A72AED61E19D}"/>
          </ac:spMkLst>
        </pc:spChg>
        <pc:spChg chg="mod">
          <ac:chgData name="Ricardo Neves" userId="a2420d86-c959-463f-a209-2fea3ef854c2" providerId="ADAL" clId="{DFDCD0C2-651F-48EB-9014-B477B62D2459}" dt="2020-06-16T21:50:15.633" v="1355" actId="207"/>
          <ac:spMkLst>
            <pc:docMk/>
            <pc:sldMk cId="1533287446" sldId="266"/>
            <ac:spMk id="37" creationId="{85CA0AF7-8902-4342-B91B-D123B6BD333C}"/>
          </ac:spMkLst>
        </pc:spChg>
        <pc:spChg chg="del mod">
          <ac:chgData name="Ricardo Neves" userId="a2420d86-c959-463f-a209-2fea3ef854c2" providerId="ADAL" clId="{DFDCD0C2-651F-48EB-9014-B477B62D2459}" dt="2020-06-16T21:49:54.055" v="1315" actId="478"/>
          <ac:spMkLst>
            <pc:docMk/>
            <pc:sldMk cId="1533287446" sldId="266"/>
            <ac:spMk id="38" creationId="{3193263E-CE52-4038-849F-D8AFC117DA15}"/>
          </ac:spMkLst>
        </pc:spChg>
        <pc:spChg chg="add del mod">
          <ac:chgData name="Ricardo Neves" userId="a2420d86-c959-463f-a209-2fea3ef854c2" providerId="ADAL" clId="{DFDCD0C2-651F-48EB-9014-B477B62D2459}" dt="2020-06-16T21:50:03.413" v="1320" actId="478"/>
          <ac:spMkLst>
            <pc:docMk/>
            <pc:sldMk cId="1533287446" sldId="266"/>
            <ac:spMk id="39" creationId="{6CB23AF9-CC3C-4155-AF3E-0673708166D8}"/>
          </ac:spMkLst>
        </pc:spChg>
        <pc:spChg chg="del">
          <ac:chgData name="Ricardo Neves" userId="a2420d86-c959-463f-a209-2fea3ef854c2" providerId="ADAL" clId="{DFDCD0C2-651F-48EB-9014-B477B62D2459}" dt="2020-06-16T21:49:29.481" v="1308" actId="478"/>
          <ac:spMkLst>
            <pc:docMk/>
            <pc:sldMk cId="1533287446" sldId="266"/>
            <ac:spMk id="47" creationId="{31F42C29-8F42-4E88-9895-F39CDE8C3632}"/>
          </ac:spMkLst>
        </pc:spChg>
        <pc:spChg chg="add del">
          <ac:chgData name="Ricardo Neves" userId="a2420d86-c959-463f-a209-2fea3ef854c2" providerId="ADAL" clId="{DFDCD0C2-651F-48EB-9014-B477B62D2459}" dt="2020-06-16T21:49:52.559" v="1314"/>
          <ac:spMkLst>
            <pc:docMk/>
            <pc:sldMk cId="1533287446" sldId="266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9:30.043" v="1309" actId="478"/>
          <ac:spMkLst>
            <pc:docMk/>
            <pc:sldMk cId="1533287446" sldId="266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9:30.491" v="1310" actId="478"/>
          <ac:spMkLst>
            <pc:docMk/>
            <pc:sldMk cId="1533287446" sldId="266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9:30.842" v="1311" actId="478"/>
          <ac:spMkLst>
            <pc:docMk/>
            <pc:sldMk cId="1533287446" sldId="266"/>
            <ac:spMk id="51" creationId="{6B032C71-E69C-46DC-940E-88FBD121C5C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B6760-25FD-452F-A327-D0C219C9B708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22756-EFC7-4145-8FE6-F550B5657C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16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C4011-ACEF-489F-8C2C-DBFF0B38F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A3A54A-3E39-48C9-96B6-01652EFD8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14CD25-635F-4A5A-8D9C-F23578AC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559CFE-E77D-4B29-B9D7-0F49007D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743A0E-F845-4F65-AD8F-75569157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62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80DE9-D994-427E-A16A-E7E8770A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23F38C-861A-495C-9DE0-781B12AC1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FDD34B-8474-4002-8C8E-E2A3D9CE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3DEA07-3CF0-4657-82A6-EE591F74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B2C0FB-0029-4BB4-991B-BA939C3B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33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4DDD3A-FF3E-4265-986E-0E9244CF4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C2B48F-4048-42A7-A8E0-1EAADF79D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27AEAD-5E36-4F86-8A14-DE5692D8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46B118-C1CC-4E22-9414-68A9C74A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E50A2B-5F9E-4BA9-83E3-15A85D96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82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53C9F-D80D-4D51-B582-85958663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53C707-6A4A-4349-A7B4-64EA234E9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7B8219-451F-49EE-9037-9B6536CE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31F47E-E5FB-4A31-8104-2B494D655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88226A-0E4E-4740-B3F4-1A1ABC54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64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7CDAF-A1D5-4ABD-955B-4E16C6D38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52F733-E412-47CC-8552-CE96B7F96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57361F-9E7B-4BF2-A256-2BBDF0460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6A877D-315E-40F2-97EF-96329AC9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4ACFF6-0291-435A-AEE6-01EBE73E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40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7B6D2-9999-48E5-8C35-45261EE1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5CE2EE-D409-4879-AFD6-5F866BAE8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4BD19B-A9DB-47A5-AFE9-FB6C1E8C8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27359A-A25D-4553-B6A7-0AE6451EB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BA94CD-081D-4265-BFBF-6CEAFF3C1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28AD58-CA90-4426-8888-F7333FBC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33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0C083-0C11-4F80-B036-D16D8ADF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5B96F9-F13E-4CBC-B82F-D9D5BCA52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D007FE-0B12-4ECE-8DB3-36DFF29F5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C22B96-D6FF-4629-83F7-E19540A8E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462F86-1FAA-4552-8D64-2CB2DF6EC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D0385C-A5A8-4F84-8FC2-B69D1B78D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BDE968A-4922-4F42-B042-5F03CB33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AFA965-5064-413E-926A-A87EF90C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64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514BF-B8B9-4772-B295-7D5F97BE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6D83555-B322-4787-99B1-0C16CBC4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CDDD28-2749-439B-A072-7F97E1FF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0DB404-4BAD-4C3A-A3FF-ADFFC3B6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10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5FC2B77-0732-4C9B-8D28-4FB16F85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E3C9B5-A214-40A1-8B33-8F5CB504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474588-352F-48AD-84F5-1C813539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37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A43DF-58A6-48FA-A2C5-F14A441A1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5C831D-979B-4828-8E86-82DE8F41E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0DE9EF-B21F-469C-A394-5A221B3AA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013F8C-9CBF-4C27-89B7-E64A4D42D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A058DB-3CDE-4179-962E-EA93C314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756EA1-FA6C-49D6-837C-9C691730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75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B62D0-218C-4BE0-B2DF-849FA985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368C4B4-6F98-4BD8-BA86-B9F256803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948BA6-19FE-42F1-98A7-DA7E485D1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AF69A2-CD58-4BD4-BAB4-BC6390D6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1F372D-6CE2-4B30-A71C-2075AB25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B54E70-C402-4027-9ED9-91AD619BC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21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BBD1C93-9E8C-40C8-87B4-7F09CA528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2DA44C-5887-4736-857E-08B147ED2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04D134-F236-4A47-8552-8F232F256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6F90A-42AD-4C2E-900C-A24368ECB301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F48821-BA49-4A26-98EF-5F0E4CDEA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986C67-407C-4B84-A23A-DE0BF3C13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82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44A46B54-38C0-4D08-9FB1-82D365C64E78}"/>
              </a:ext>
            </a:extLst>
          </p:cNvPr>
          <p:cNvSpPr/>
          <p:nvPr/>
        </p:nvSpPr>
        <p:spPr>
          <a:xfrm>
            <a:off x="0" y="0"/>
            <a:ext cx="12192000" cy="6852897"/>
          </a:xfrm>
          <a:prstGeom prst="rect">
            <a:avLst/>
          </a:prstGeom>
          <a:solidFill>
            <a:srgbClr val="141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7" name="Retângulo: Cantos Arredondados 28">
            <a:extLst>
              <a:ext uri="{FF2B5EF4-FFF2-40B4-BE49-F238E27FC236}">
                <a16:creationId xmlns:a16="http://schemas.microsoft.com/office/drawing/2014/main" id="{86E3885B-1DE7-4B3D-89A4-93B06F237D6D}"/>
              </a:ext>
            </a:extLst>
          </p:cNvPr>
          <p:cNvSpPr/>
          <p:nvPr/>
        </p:nvSpPr>
        <p:spPr>
          <a:xfrm>
            <a:off x="0" y="0"/>
            <a:ext cx="12192000" cy="652463"/>
          </a:xfrm>
          <a:prstGeom prst="roundRect">
            <a:avLst>
              <a:gd name="adj" fmla="val 0"/>
            </a:avLst>
          </a:prstGeom>
          <a:solidFill>
            <a:srgbClr val="282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95" name="Retângulo: Cantos Arredondados 194">
            <a:extLst>
              <a:ext uri="{FF2B5EF4-FFF2-40B4-BE49-F238E27FC236}">
                <a16:creationId xmlns:a16="http://schemas.microsoft.com/office/drawing/2014/main" id="{2B9CF4C9-9F49-43D2-84E3-F88D478A1817}"/>
              </a:ext>
            </a:extLst>
          </p:cNvPr>
          <p:cNvSpPr/>
          <p:nvPr/>
        </p:nvSpPr>
        <p:spPr>
          <a:xfrm>
            <a:off x="5065196" y="940566"/>
            <a:ext cx="6138880" cy="2627712"/>
          </a:xfrm>
          <a:prstGeom prst="roundRect">
            <a:avLst>
              <a:gd name="adj" fmla="val 5286"/>
            </a:avLst>
          </a:prstGeom>
          <a:solidFill>
            <a:srgbClr val="282D3C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F517DCA1-F845-42BF-9989-625A416BE0DC}"/>
              </a:ext>
            </a:extLst>
          </p:cNvPr>
          <p:cNvGrpSpPr/>
          <p:nvPr/>
        </p:nvGrpSpPr>
        <p:grpSpPr>
          <a:xfrm>
            <a:off x="119452" y="201182"/>
            <a:ext cx="1230720" cy="276999"/>
            <a:chOff x="2611329" y="767464"/>
            <a:chExt cx="1230721" cy="332122"/>
          </a:xfrm>
        </p:grpSpPr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378B362D-B08C-48EB-8D24-9082BB54A678}"/>
                </a:ext>
              </a:extLst>
            </p:cNvPr>
            <p:cNvSpPr txBox="1"/>
            <p:nvPr/>
          </p:nvSpPr>
          <p:spPr>
            <a:xfrm>
              <a:off x="2611329" y="767464"/>
              <a:ext cx="942262" cy="332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Montserrat Medium" panose="00000600000000000000" pitchFamily="2" charset="0"/>
                  <a:ea typeface="+mn-ea"/>
                  <a:cs typeface="+mn-cs"/>
                </a:rPr>
                <a:t>INTECOM</a:t>
              </a:r>
              <a:endParaRPr kumimoji="0" lang="pt-B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44" name="Retângulo Arredondado 45">
              <a:extLst>
                <a:ext uri="{FF2B5EF4-FFF2-40B4-BE49-F238E27FC236}">
                  <a16:creationId xmlns:a16="http://schemas.microsoft.com/office/drawing/2014/main" id="{B1BA36B5-1B51-4024-914B-020AC2446BBC}"/>
                </a:ext>
              </a:extLst>
            </p:cNvPr>
            <p:cNvSpPr/>
            <p:nvPr/>
          </p:nvSpPr>
          <p:spPr>
            <a:xfrm rot="16200000">
              <a:off x="3578865" y="869791"/>
              <a:ext cx="167114" cy="108693"/>
            </a:xfrm>
            <a:prstGeom prst="roundRect">
              <a:avLst>
                <a:gd name="adj" fmla="val 19202"/>
              </a:avLst>
            </a:prstGeom>
            <a:gradFill flip="none" rotWithShape="1">
              <a:gsLst>
                <a:gs pos="0">
                  <a:srgbClr val="FB872B"/>
                </a:gs>
                <a:gs pos="50000">
                  <a:srgbClr val="F2B035">
                    <a:shade val="67500"/>
                    <a:satMod val="115000"/>
                    <a:lumMod val="95000"/>
                    <a:lumOff val="5000"/>
                  </a:srgbClr>
                </a:gs>
                <a:gs pos="100000">
                  <a:srgbClr val="D9E02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tângulo Arredondado 53">
              <a:extLst>
                <a:ext uri="{FF2B5EF4-FFF2-40B4-BE49-F238E27FC236}">
                  <a16:creationId xmlns:a16="http://schemas.microsoft.com/office/drawing/2014/main" id="{1049C54E-70CB-4320-BBD8-E479C0C56EA7}"/>
                </a:ext>
              </a:extLst>
            </p:cNvPr>
            <p:cNvSpPr/>
            <p:nvPr/>
          </p:nvSpPr>
          <p:spPr>
            <a:xfrm rot="16200000">
              <a:off x="3469928" y="889115"/>
              <a:ext cx="129600" cy="107561"/>
            </a:xfrm>
            <a:prstGeom prst="roundRect">
              <a:avLst>
                <a:gd name="adj" fmla="val 19202"/>
              </a:avLst>
            </a:prstGeom>
            <a:gradFill flip="none" rotWithShape="1">
              <a:gsLst>
                <a:gs pos="0">
                  <a:srgbClr val="FB872B"/>
                </a:gs>
                <a:gs pos="50000">
                  <a:srgbClr val="F2B035">
                    <a:shade val="67500"/>
                    <a:satMod val="115000"/>
                    <a:lumMod val="95000"/>
                    <a:lumOff val="5000"/>
                  </a:srgbClr>
                </a:gs>
                <a:gs pos="100000">
                  <a:srgbClr val="D9E02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tângulo Arredondado 54">
              <a:extLst>
                <a:ext uri="{FF2B5EF4-FFF2-40B4-BE49-F238E27FC236}">
                  <a16:creationId xmlns:a16="http://schemas.microsoft.com/office/drawing/2014/main" id="{91944BD8-3F2D-40F3-9556-CCE3FAF4444D}"/>
                </a:ext>
              </a:extLst>
            </p:cNvPr>
            <p:cNvSpPr/>
            <p:nvPr/>
          </p:nvSpPr>
          <p:spPr>
            <a:xfrm rot="16200000">
              <a:off x="3737498" y="903143"/>
              <a:ext cx="100800" cy="108304"/>
            </a:xfrm>
            <a:prstGeom prst="roundRect">
              <a:avLst>
                <a:gd name="adj" fmla="val 19202"/>
              </a:avLst>
            </a:prstGeom>
            <a:gradFill flip="none" rotWithShape="1">
              <a:gsLst>
                <a:gs pos="0">
                  <a:srgbClr val="FB872B"/>
                </a:gs>
                <a:gs pos="50000">
                  <a:srgbClr val="F2B035">
                    <a:shade val="67500"/>
                    <a:satMod val="115000"/>
                    <a:lumMod val="95000"/>
                    <a:lumOff val="5000"/>
                  </a:srgbClr>
                </a:gs>
                <a:gs pos="100000">
                  <a:srgbClr val="D9E02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B0F35780-0CCE-491C-8E6F-56B507437A65}"/>
              </a:ext>
            </a:extLst>
          </p:cNvPr>
          <p:cNvSpPr txBox="1"/>
          <p:nvPr/>
        </p:nvSpPr>
        <p:spPr>
          <a:xfrm>
            <a:off x="2771373" y="187730"/>
            <a:ext cx="134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OVERVIEW</a:t>
            </a:r>
            <a:endParaRPr kumimoji="0" lang="pt-BR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34F6D3F6-4294-4CA3-95D5-8012B6C33186}"/>
              </a:ext>
            </a:extLst>
          </p:cNvPr>
          <p:cNvSpPr txBox="1"/>
          <p:nvPr/>
        </p:nvSpPr>
        <p:spPr>
          <a:xfrm>
            <a:off x="4141902" y="174920"/>
            <a:ext cx="153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TABELA</a:t>
            </a:r>
            <a:endParaRPr kumimoji="0" lang="pt-BR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72" name="Forma Livre: Forma 71">
            <a:extLst>
              <a:ext uri="{FF2B5EF4-FFF2-40B4-BE49-F238E27FC236}">
                <a16:creationId xmlns:a16="http://schemas.microsoft.com/office/drawing/2014/main" id="{30524C16-9EFA-4C39-896E-BA1C6797DBC3}"/>
              </a:ext>
            </a:extLst>
          </p:cNvPr>
          <p:cNvSpPr>
            <a:spLocks noChangeAspect="1"/>
          </p:cNvSpPr>
          <p:nvPr/>
        </p:nvSpPr>
        <p:spPr>
          <a:xfrm>
            <a:off x="2525331" y="214433"/>
            <a:ext cx="275495" cy="200360"/>
          </a:xfrm>
          <a:custGeom>
            <a:avLst/>
            <a:gdLst>
              <a:gd name="connsiteX0" fmla="*/ 1722967 w 3445933"/>
              <a:gd name="connsiteY0" fmla="*/ 0 h 2506133"/>
              <a:gd name="connsiteX1" fmla="*/ 3445933 w 3445933"/>
              <a:gd name="connsiteY1" fmla="*/ 939800 h 2506133"/>
              <a:gd name="connsiteX2" fmla="*/ 3445933 w 3445933"/>
              <a:gd name="connsiteY2" fmla="*/ 1566333 h 2506133"/>
              <a:gd name="connsiteX3" fmla="*/ 1722967 w 3445933"/>
              <a:gd name="connsiteY3" fmla="*/ 2506133 h 2506133"/>
              <a:gd name="connsiteX4" fmla="*/ 783 w 3445933"/>
              <a:gd name="connsiteY4" fmla="*/ 1594058 h 2506133"/>
              <a:gd name="connsiteX5" fmla="*/ 0 w 3445933"/>
              <a:gd name="connsiteY5" fmla="*/ 1566333 h 2506133"/>
              <a:gd name="connsiteX6" fmla="*/ 0 w 3445933"/>
              <a:gd name="connsiteY6" fmla="*/ 939800 h 2506133"/>
              <a:gd name="connsiteX7" fmla="*/ 1722967 w 3445933"/>
              <a:gd name="connsiteY7" fmla="*/ 0 h 2506133"/>
              <a:gd name="connsiteX8" fmla="*/ 1722967 w 3445933"/>
              <a:gd name="connsiteY8" fmla="*/ 1879600 h 2506133"/>
              <a:gd name="connsiteX9" fmla="*/ 313267 w 3445933"/>
              <a:gd name="connsiteY9" fmla="*/ 1480185 h 2506133"/>
              <a:gd name="connsiteX10" fmla="*/ 313267 w 3445933"/>
              <a:gd name="connsiteY10" fmla="*/ 1566333 h 2506133"/>
              <a:gd name="connsiteX11" fmla="*/ 1722967 w 3445933"/>
              <a:gd name="connsiteY11" fmla="*/ 2192867 h 2506133"/>
              <a:gd name="connsiteX12" fmla="*/ 3131884 w 3445933"/>
              <a:gd name="connsiteY12" fmla="*/ 1584816 h 2506133"/>
              <a:gd name="connsiteX13" fmla="*/ 3132667 w 3445933"/>
              <a:gd name="connsiteY13" fmla="*/ 1566333 h 2506133"/>
              <a:gd name="connsiteX14" fmla="*/ 3132823 w 3445933"/>
              <a:gd name="connsiteY14" fmla="*/ 1480185 h 2506133"/>
              <a:gd name="connsiteX15" fmla="*/ 1722967 w 3445933"/>
              <a:gd name="connsiteY15" fmla="*/ 1879600 h 2506133"/>
              <a:gd name="connsiteX16" fmla="*/ 1722967 w 3445933"/>
              <a:gd name="connsiteY16" fmla="*/ 313267 h 2506133"/>
              <a:gd name="connsiteX17" fmla="*/ 313267 w 3445933"/>
              <a:gd name="connsiteY17" fmla="*/ 939800 h 2506133"/>
              <a:gd name="connsiteX18" fmla="*/ 1722967 w 3445933"/>
              <a:gd name="connsiteY18" fmla="*/ 1566333 h 2506133"/>
              <a:gd name="connsiteX19" fmla="*/ 3132667 w 3445933"/>
              <a:gd name="connsiteY19" fmla="*/ 939800 h 2506133"/>
              <a:gd name="connsiteX20" fmla="*/ 1722967 w 3445933"/>
              <a:gd name="connsiteY20" fmla="*/ 313267 h 2506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45933" h="2506133">
                <a:moveTo>
                  <a:pt x="1722967" y="0"/>
                </a:moveTo>
                <a:cubicBezTo>
                  <a:pt x="2674514" y="0"/>
                  <a:pt x="3445933" y="420717"/>
                  <a:pt x="3445933" y="939800"/>
                </a:cubicBezTo>
                <a:lnTo>
                  <a:pt x="3445933" y="1566333"/>
                </a:lnTo>
                <a:cubicBezTo>
                  <a:pt x="3445933" y="2085416"/>
                  <a:pt x="2674514" y="2506133"/>
                  <a:pt x="1722967" y="2506133"/>
                </a:cubicBezTo>
                <a:cubicBezTo>
                  <a:pt x="788336" y="2506133"/>
                  <a:pt x="27567" y="2100297"/>
                  <a:pt x="783" y="1594058"/>
                </a:cubicBezTo>
                <a:lnTo>
                  <a:pt x="0" y="1566333"/>
                </a:lnTo>
                <a:lnTo>
                  <a:pt x="0" y="939800"/>
                </a:lnTo>
                <a:cubicBezTo>
                  <a:pt x="0" y="420717"/>
                  <a:pt x="771419" y="0"/>
                  <a:pt x="1722967" y="0"/>
                </a:cubicBezTo>
                <a:close/>
                <a:moveTo>
                  <a:pt x="1722967" y="1879600"/>
                </a:moveTo>
                <a:cubicBezTo>
                  <a:pt x="1140291" y="1879600"/>
                  <a:pt x="624967" y="1721870"/>
                  <a:pt x="313267" y="1480185"/>
                </a:cubicBezTo>
                <a:lnTo>
                  <a:pt x="313267" y="1566333"/>
                </a:lnTo>
                <a:cubicBezTo>
                  <a:pt x="313267" y="1861117"/>
                  <a:pt x="921474" y="2192867"/>
                  <a:pt x="1722967" y="2192867"/>
                </a:cubicBezTo>
                <a:cubicBezTo>
                  <a:pt x="2507700" y="2192867"/>
                  <a:pt x="3107292" y="1874901"/>
                  <a:pt x="3131884" y="1584816"/>
                </a:cubicBezTo>
                <a:lnTo>
                  <a:pt x="3132667" y="1566333"/>
                </a:lnTo>
                <a:lnTo>
                  <a:pt x="3132823" y="1480185"/>
                </a:lnTo>
                <a:cubicBezTo>
                  <a:pt x="2821123" y="1721714"/>
                  <a:pt x="2305799" y="1879600"/>
                  <a:pt x="1722967" y="1879600"/>
                </a:cubicBezTo>
                <a:close/>
                <a:moveTo>
                  <a:pt x="1722967" y="313267"/>
                </a:moveTo>
                <a:cubicBezTo>
                  <a:pt x="921474" y="313267"/>
                  <a:pt x="313267" y="645016"/>
                  <a:pt x="313267" y="939800"/>
                </a:cubicBezTo>
                <a:cubicBezTo>
                  <a:pt x="313267" y="1234584"/>
                  <a:pt x="921474" y="1566333"/>
                  <a:pt x="1722967" y="1566333"/>
                </a:cubicBezTo>
                <a:cubicBezTo>
                  <a:pt x="2524460" y="1566333"/>
                  <a:pt x="3132667" y="1234584"/>
                  <a:pt x="3132667" y="939800"/>
                </a:cubicBezTo>
                <a:cubicBezTo>
                  <a:pt x="3132667" y="645016"/>
                  <a:pt x="2524460" y="313267"/>
                  <a:pt x="1722967" y="313267"/>
                </a:cubicBez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 dirty="0"/>
          </a:p>
        </p:txBody>
      </p:sp>
      <p:sp>
        <p:nvSpPr>
          <p:cNvPr id="73" name="Forma Livre: Forma 72">
            <a:extLst>
              <a:ext uri="{FF2B5EF4-FFF2-40B4-BE49-F238E27FC236}">
                <a16:creationId xmlns:a16="http://schemas.microsoft.com/office/drawing/2014/main" id="{24B8EA7D-1901-4B84-B72B-088922B00D52}"/>
              </a:ext>
            </a:extLst>
          </p:cNvPr>
          <p:cNvSpPr>
            <a:spLocks noChangeAspect="1"/>
          </p:cNvSpPr>
          <p:nvPr/>
        </p:nvSpPr>
        <p:spPr>
          <a:xfrm>
            <a:off x="4362015" y="212628"/>
            <a:ext cx="209502" cy="201584"/>
          </a:xfrm>
          <a:custGeom>
            <a:avLst/>
            <a:gdLst>
              <a:gd name="connsiteX0" fmla="*/ 419629 w 3925001"/>
              <a:gd name="connsiteY0" fmla="*/ 0 h 3776662"/>
              <a:gd name="connsiteX1" fmla="*/ 419629 w 3925001"/>
              <a:gd name="connsiteY1" fmla="*/ 3357033 h 3776662"/>
              <a:gd name="connsiteX2" fmla="*/ 3776663 w 3925001"/>
              <a:gd name="connsiteY2" fmla="*/ 3357033 h 3776662"/>
              <a:gd name="connsiteX3" fmla="*/ 3776663 w 3925001"/>
              <a:gd name="connsiteY3" fmla="*/ 3776663 h 3776662"/>
              <a:gd name="connsiteX4" fmla="*/ 0 w 3925001"/>
              <a:gd name="connsiteY4" fmla="*/ 3776663 h 3776662"/>
              <a:gd name="connsiteX5" fmla="*/ 0 w 3925001"/>
              <a:gd name="connsiteY5" fmla="*/ 0 h 3776662"/>
              <a:gd name="connsiteX6" fmla="*/ 419629 w 3925001"/>
              <a:gd name="connsiteY6" fmla="*/ 0 h 3776662"/>
              <a:gd name="connsiteX7" fmla="*/ 3628324 w 3925001"/>
              <a:gd name="connsiteY7" fmla="*/ 690920 h 3776662"/>
              <a:gd name="connsiteX8" fmla="*/ 3925002 w 3925001"/>
              <a:gd name="connsiteY8" fmla="*/ 987597 h 3776662"/>
              <a:gd name="connsiteX9" fmla="*/ 2727590 w 3925001"/>
              <a:gd name="connsiteY9" fmla="*/ 2185009 h 3776662"/>
              <a:gd name="connsiteX10" fmla="*/ 2098146 w 3925001"/>
              <a:gd name="connsiteY10" fmla="*/ 1555775 h 3776662"/>
              <a:gd name="connsiteX11" fmla="*/ 1197412 w 3925001"/>
              <a:gd name="connsiteY11" fmla="*/ 2456299 h 3776662"/>
              <a:gd name="connsiteX12" fmla="*/ 900734 w 3925001"/>
              <a:gd name="connsiteY12" fmla="*/ 2159622 h 3776662"/>
              <a:gd name="connsiteX13" fmla="*/ 2098146 w 3925001"/>
              <a:gd name="connsiteY13" fmla="*/ 962210 h 3776662"/>
              <a:gd name="connsiteX14" fmla="*/ 2727590 w 3925001"/>
              <a:gd name="connsiteY14" fmla="*/ 1591444 h 3776662"/>
              <a:gd name="connsiteX15" fmla="*/ 3628324 w 3925001"/>
              <a:gd name="connsiteY15" fmla="*/ 690920 h 377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5001" h="3776662">
                <a:moveTo>
                  <a:pt x="419629" y="0"/>
                </a:moveTo>
                <a:lnTo>
                  <a:pt x="419629" y="3357033"/>
                </a:lnTo>
                <a:lnTo>
                  <a:pt x="3776663" y="3357033"/>
                </a:lnTo>
                <a:lnTo>
                  <a:pt x="3776663" y="3776663"/>
                </a:lnTo>
                <a:lnTo>
                  <a:pt x="0" y="3776663"/>
                </a:lnTo>
                <a:lnTo>
                  <a:pt x="0" y="0"/>
                </a:lnTo>
                <a:lnTo>
                  <a:pt x="419629" y="0"/>
                </a:lnTo>
                <a:close/>
                <a:moveTo>
                  <a:pt x="3628324" y="690920"/>
                </a:moveTo>
                <a:lnTo>
                  <a:pt x="3925002" y="987597"/>
                </a:lnTo>
                <a:lnTo>
                  <a:pt x="2727590" y="2185009"/>
                </a:lnTo>
                <a:lnTo>
                  <a:pt x="2098146" y="1555775"/>
                </a:lnTo>
                <a:lnTo>
                  <a:pt x="1197412" y="2456299"/>
                </a:lnTo>
                <a:lnTo>
                  <a:pt x="900734" y="2159622"/>
                </a:lnTo>
                <a:lnTo>
                  <a:pt x="2098146" y="962210"/>
                </a:lnTo>
                <a:lnTo>
                  <a:pt x="2727590" y="1591444"/>
                </a:lnTo>
                <a:lnTo>
                  <a:pt x="3628324" y="690920"/>
                </a:lnTo>
                <a:close/>
              </a:path>
            </a:pathLst>
          </a:custGeom>
          <a:solidFill>
            <a:srgbClr val="55B4D7"/>
          </a:solidFill>
          <a:ln w="209550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D5F1553E-603D-480F-8ED6-4058366247E1}"/>
              </a:ext>
            </a:extLst>
          </p:cNvPr>
          <p:cNvSpPr/>
          <p:nvPr/>
        </p:nvSpPr>
        <p:spPr>
          <a:xfrm>
            <a:off x="1205373" y="969934"/>
            <a:ext cx="3132000" cy="1516848"/>
          </a:xfrm>
          <a:prstGeom prst="roundRect">
            <a:avLst>
              <a:gd name="adj" fmla="val 3873"/>
            </a:avLst>
          </a:prstGeom>
          <a:solidFill>
            <a:srgbClr val="334F63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49148839-B5AF-4705-B74B-368CDD299DA6}"/>
              </a:ext>
            </a:extLst>
          </p:cNvPr>
          <p:cNvSpPr/>
          <p:nvPr/>
        </p:nvSpPr>
        <p:spPr>
          <a:xfrm>
            <a:off x="1205373" y="4983818"/>
            <a:ext cx="3132000" cy="1516848"/>
          </a:xfrm>
          <a:prstGeom prst="roundRect">
            <a:avLst>
              <a:gd name="adj" fmla="val 3873"/>
            </a:avLst>
          </a:prstGeom>
          <a:solidFill>
            <a:srgbClr val="334F63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C70E17F-BB2F-4BED-A63A-A7B373ECDD6A}"/>
              </a:ext>
            </a:extLst>
          </p:cNvPr>
          <p:cNvSpPr/>
          <p:nvPr/>
        </p:nvSpPr>
        <p:spPr>
          <a:xfrm>
            <a:off x="1205373" y="2976876"/>
            <a:ext cx="3132000" cy="1516848"/>
          </a:xfrm>
          <a:prstGeom prst="roundRect">
            <a:avLst>
              <a:gd name="adj" fmla="val 3873"/>
            </a:avLst>
          </a:prstGeom>
          <a:solidFill>
            <a:srgbClr val="334F63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B6AA4D06-2E5F-4E28-9817-18AC0287CE76}"/>
              </a:ext>
            </a:extLst>
          </p:cNvPr>
          <p:cNvSpPr/>
          <p:nvPr/>
        </p:nvSpPr>
        <p:spPr>
          <a:xfrm>
            <a:off x="2347042" y="134286"/>
            <a:ext cx="1616571" cy="383889"/>
          </a:xfrm>
          <a:prstGeom prst="roundRect">
            <a:avLst>
              <a:gd name="adj" fmla="val 20000"/>
            </a:avLst>
          </a:prstGeom>
          <a:solidFill>
            <a:srgbClr val="55B4D7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8554A2B2-8EF7-46B7-9A5E-38469E296B28}"/>
              </a:ext>
            </a:extLst>
          </p:cNvPr>
          <p:cNvSpPr/>
          <p:nvPr/>
        </p:nvSpPr>
        <p:spPr>
          <a:xfrm>
            <a:off x="5065195" y="3896731"/>
            <a:ext cx="6138881" cy="2627713"/>
          </a:xfrm>
          <a:prstGeom prst="roundRect">
            <a:avLst>
              <a:gd name="adj" fmla="val 5286"/>
            </a:avLst>
          </a:prstGeom>
          <a:solidFill>
            <a:srgbClr val="282D3C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2744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44A46B54-38C0-4D08-9FB1-82D365C64E78}"/>
              </a:ext>
            </a:extLst>
          </p:cNvPr>
          <p:cNvSpPr/>
          <p:nvPr/>
        </p:nvSpPr>
        <p:spPr>
          <a:xfrm>
            <a:off x="0" y="0"/>
            <a:ext cx="12192000" cy="6852897"/>
          </a:xfrm>
          <a:prstGeom prst="rect">
            <a:avLst/>
          </a:prstGeom>
          <a:solidFill>
            <a:srgbClr val="141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96" name="Retângulo: Cantos Arredondados 195">
            <a:extLst>
              <a:ext uri="{FF2B5EF4-FFF2-40B4-BE49-F238E27FC236}">
                <a16:creationId xmlns:a16="http://schemas.microsoft.com/office/drawing/2014/main" id="{DEBA222D-2588-4D5F-A1C1-F11171573C58}"/>
              </a:ext>
            </a:extLst>
          </p:cNvPr>
          <p:cNvSpPr/>
          <p:nvPr/>
        </p:nvSpPr>
        <p:spPr>
          <a:xfrm>
            <a:off x="2330270" y="920468"/>
            <a:ext cx="9604555" cy="5699553"/>
          </a:xfrm>
          <a:prstGeom prst="roundRect">
            <a:avLst>
              <a:gd name="adj" fmla="val 2500"/>
            </a:avLst>
          </a:prstGeom>
          <a:solidFill>
            <a:srgbClr val="334F63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659875A5-A217-42D6-B29A-934DECB4BBE7}"/>
              </a:ext>
            </a:extLst>
          </p:cNvPr>
          <p:cNvSpPr/>
          <p:nvPr/>
        </p:nvSpPr>
        <p:spPr>
          <a:xfrm>
            <a:off x="2482671" y="1072869"/>
            <a:ext cx="9348628" cy="5353142"/>
          </a:xfrm>
          <a:prstGeom prst="roundRect">
            <a:avLst>
              <a:gd name="adj" fmla="val 2500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24" name="Retângulo: Cantos Arredondados 28">
            <a:extLst>
              <a:ext uri="{FF2B5EF4-FFF2-40B4-BE49-F238E27FC236}">
                <a16:creationId xmlns:a16="http://schemas.microsoft.com/office/drawing/2014/main" id="{EFD52CC4-63F5-4893-A1EE-B3FD429D9340}"/>
              </a:ext>
            </a:extLst>
          </p:cNvPr>
          <p:cNvSpPr/>
          <p:nvPr/>
        </p:nvSpPr>
        <p:spPr>
          <a:xfrm>
            <a:off x="0" y="0"/>
            <a:ext cx="12192000" cy="652463"/>
          </a:xfrm>
          <a:prstGeom prst="roundRect">
            <a:avLst>
              <a:gd name="adj" fmla="val 0"/>
            </a:avLst>
          </a:prstGeom>
          <a:solidFill>
            <a:srgbClr val="282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1157CC4-2518-4B41-B59C-5CC27DE4F6BE}"/>
              </a:ext>
            </a:extLst>
          </p:cNvPr>
          <p:cNvGrpSpPr/>
          <p:nvPr/>
        </p:nvGrpSpPr>
        <p:grpSpPr>
          <a:xfrm>
            <a:off x="119452" y="201182"/>
            <a:ext cx="1230720" cy="276999"/>
            <a:chOff x="2611329" y="767464"/>
            <a:chExt cx="1230721" cy="332122"/>
          </a:xfrm>
        </p:grpSpPr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A5C7BE88-CC46-4E9D-9266-650C71B3E7AB}"/>
                </a:ext>
              </a:extLst>
            </p:cNvPr>
            <p:cNvSpPr txBox="1"/>
            <p:nvPr/>
          </p:nvSpPr>
          <p:spPr>
            <a:xfrm>
              <a:off x="2611329" y="767464"/>
              <a:ext cx="942262" cy="332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Montserrat Medium" panose="00000600000000000000" pitchFamily="2" charset="0"/>
                  <a:ea typeface="+mn-ea"/>
                  <a:cs typeface="+mn-cs"/>
                </a:rPr>
                <a:t>INTECOM</a:t>
              </a:r>
              <a:endParaRPr kumimoji="0" lang="pt-B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19" name="Retângulo Arredondado 45">
              <a:extLst>
                <a:ext uri="{FF2B5EF4-FFF2-40B4-BE49-F238E27FC236}">
                  <a16:creationId xmlns:a16="http://schemas.microsoft.com/office/drawing/2014/main" id="{F34775B2-334E-4FBD-9ACA-87C05C0F6B86}"/>
                </a:ext>
              </a:extLst>
            </p:cNvPr>
            <p:cNvSpPr/>
            <p:nvPr/>
          </p:nvSpPr>
          <p:spPr>
            <a:xfrm rot="16200000">
              <a:off x="3578865" y="869791"/>
              <a:ext cx="167114" cy="108693"/>
            </a:xfrm>
            <a:prstGeom prst="roundRect">
              <a:avLst>
                <a:gd name="adj" fmla="val 19202"/>
              </a:avLst>
            </a:prstGeom>
            <a:gradFill flip="none" rotWithShape="1">
              <a:gsLst>
                <a:gs pos="0">
                  <a:srgbClr val="FB872B"/>
                </a:gs>
                <a:gs pos="50000">
                  <a:srgbClr val="F2B035">
                    <a:shade val="67500"/>
                    <a:satMod val="115000"/>
                    <a:lumMod val="95000"/>
                    <a:lumOff val="5000"/>
                  </a:srgbClr>
                </a:gs>
                <a:gs pos="100000">
                  <a:srgbClr val="D9E02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tângulo Arredondado 53">
              <a:extLst>
                <a:ext uri="{FF2B5EF4-FFF2-40B4-BE49-F238E27FC236}">
                  <a16:creationId xmlns:a16="http://schemas.microsoft.com/office/drawing/2014/main" id="{F369AEF9-5327-4729-9013-89CF9E37C667}"/>
                </a:ext>
              </a:extLst>
            </p:cNvPr>
            <p:cNvSpPr/>
            <p:nvPr/>
          </p:nvSpPr>
          <p:spPr>
            <a:xfrm rot="16200000">
              <a:off x="3469928" y="889115"/>
              <a:ext cx="129600" cy="107561"/>
            </a:xfrm>
            <a:prstGeom prst="roundRect">
              <a:avLst>
                <a:gd name="adj" fmla="val 19202"/>
              </a:avLst>
            </a:prstGeom>
            <a:gradFill flip="none" rotWithShape="1">
              <a:gsLst>
                <a:gs pos="0">
                  <a:srgbClr val="FB872B"/>
                </a:gs>
                <a:gs pos="50000">
                  <a:srgbClr val="F2B035">
                    <a:shade val="67500"/>
                    <a:satMod val="115000"/>
                    <a:lumMod val="95000"/>
                    <a:lumOff val="5000"/>
                  </a:srgbClr>
                </a:gs>
                <a:gs pos="100000">
                  <a:srgbClr val="D9E02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tângulo Arredondado 54">
              <a:extLst>
                <a:ext uri="{FF2B5EF4-FFF2-40B4-BE49-F238E27FC236}">
                  <a16:creationId xmlns:a16="http://schemas.microsoft.com/office/drawing/2014/main" id="{C03F8712-9186-4774-8CF4-089160465C48}"/>
                </a:ext>
              </a:extLst>
            </p:cNvPr>
            <p:cNvSpPr/>
            <p:nvPr/>
          </p:nvSpPr>
          <p:spPr>
            <a:xfrm rot="16200000">
              <a:off x="3737498" y="903143"/>
              <a:ext cx="100800" cy="108304"/>
            </a:xfrm>
            <a:prstGeom prst="roundRect">
              <a:avLst>
                <a:gd name="adj" fmla="val 19202"/>
              </a:avLst>
            </a:prstGeom>
            <a:gradFill flip="none" rotWithShape="1">
              <a:gsLst>
                <a:gs pos="0">
                  <a:srgbClr val="FB872B"/>
                </a:gs>
                <a:gs pos="50000">
                  <a:srgbClr val="F2B035">
                    <a:shade val="67500"/>
                    <a:satMod val="115000"/>
                    <a:lumMod val="95000"/>
                    <a:lumOff val="5000"/>
                  </a:srgbClr>
                </a:gs>
                <a:gs pos="100000">
                  <a:srgbClr val="D9E02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A3E4707-1453-4929-BCFC-B470AAAC21D3}"/>
              </a:ext>
            </a:extLst>
          </p:cNvPr>
          <p:cNvSpPr txBox="1"/>
          <p:nvPr/>
        </p:nvSpPr>
        <p:spPr>
          <a:xfrm>
            <a:off x="2771373" y="187730"/>
            <a:ext cx="134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OVERVIEW</a:t>
            </a:r>
            <a:endParaRPr kumimoji="0" lang="pt-BR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29CF290-0A79-4ECE-BF9D-CA490DFCE1FA}"/>
              </a:ext>
            </a:extLst>
          </p:cNvPr>
          <p:cNvSpPr txBox="1"/>
          <p:nvPr/>
        </p:nvSpPr>
        <p:spPr>
          <a:xfrm>
            <a:off x="4141902" y="174920"/>
            <a:ext cx="153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TABELA</a:t>
            </a:r>
            <a:endParaRPr kumimoji="0" lang="pt-BR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414009CA-E541-4A04-8982-1D647185C934}"/>
              </a:ext>
            </a:extLst>
          </p:cNvPr>
          <p:cNvSpPr>
            <a:spLocks noChangeAspect="1"/>
          </p:cNvSpPr>
          <p:nvPr/>
        </p:nvSpPr>
        <p:spPr>
          <a:xfrm>
            <a:off x="2525331" y="214433"/>
            <a:ext cx="275495" cy="200360"/>
          </a:xfrm>
          <a:custGeom>
            <a:avLst/>
            <a:gdLst>
              <a:gd name="connsiteX0" fmla="*/ 1722967 w 3445933"/>
              <a:gd name="connsiteY0" fmla="*/ 0 h 2506133"/>
              <a:gd name="connsiteX1" fmla="*/ 3445933 w 3445933"/>
              <a:gd name="connsiteY1" fmla="*/ 939800 h 2506133"/>
              <a:gd name="connsiteX2" fmla="*/ 3445933 w 3445933"/>
              <a:gd name="connsiteY2" fmla="*/ 1566333 h 2506133"/>
              <a:gd name="connsiteX3" fmla="*/ 1722967 w 3445933"/>
              <a:gd name="connsiteY3" fmla="*/ 2506133 h 2506133"/>
              <a:gd name="connsiteX4" fmla="*/ 783 w 3445933"/>
              <a:gd name="connsiteY4" fmla="*/ 1594058 h 2506133"/>
              <a:gd name="connsiteX5" fmla="*/ 0 w 3445933"/>
              <a:gd name="connsiteY5" fmla="*/ 1566333 h 2506133"/>
              <a:gd name="connsiteX6" fmla="*/ 0 w 3445933"/>
              <a:gd name="connsiteY6" fmla="*/ 939800 h 2506133"/>
              <a:gd name="connsiteX7" fmla="*/ 1722967 w 3445933"/>
              <a:gd name="connsiteY7" fmla="*/ 0 h 2506133"/>
              <a:gd name="connsiteX8" fmla="*/ 1722967 w 3445933"/>
              <a:gd name="connsiteY8" fmla="*/ 1879600 h 2506133"/>
              <a:gd name="connsiteX9" fmla="*/ 313267 w 3445933"/>
              <a:gd name="connsiteY9" fmla="*/ 1480185 h 2506133"/>
              <a:gd name="connsiteX10" fmla="*/ 313267 w 3445933"/>
              <a:gd name="connsiteY10" fmla="*/ 1566333 h 2506133"/>
              <a:gd name="connsiteX11" fmla="*/ 1722967 w 3445933"/>
              <a:gd name="connsiteY11" fmla="*/ 2192867 h 2506133"/>
              <a:gd name="connsiteX12" fmla="*/ 3131884 w 3445933"/>
              <a:gd name="connsiteY12" fmla="*/ 1584816 h 2506133"/>
              <a:gd name="connsiteX13" fmla="*/ 3132667 w 3445933"/>
              <a:gd name="connsiteY13" fmla="*/ 1566333 h 2506133"/>
              <a:gd name="connsiteX14" fmla="*/ 3132823 w 3445933"/>
              <a:gd name="connsiteY14" fmla="*/ 1480185 h 2506133"/>
              <a:gd name="connsiteX15" fmla="*/ 1722967 w 3445933"/>
              <a:gd name="connsiteY15" fmla="*/ 1879600 h 2506133"/>
              <a:gd name="connsiteX16" fmla="*/ 1722967 w 3445933"/>
              <a:gd name="connsiteY16" fmla="*/ 313267 h 2506133"/>
              <a:gd name="connsiteX17" fmla="*/ 313267 w 3445933"/>
              <a:gd name="connsiteY17" fmla="*/ 939800 h 2506133"/>
              <a:gd name="connsiteX18" fmla="*/ 1722967 w 3445933"/>
              <a:gd name="connsiteY18" fmla="*/ 1566333 h 2506133"/>
              <a:gd name="connsiteX19" fmla="*/ 3132667 w 3445933"/>
              <a:gd name="connsiteY19" fmla="*/ 939800 h 2506133"/>
              <a:gd name="connsiteX20" fmla="*/ 1722967 w 3445933"/>
              <a:gd name="connsiteY20" fmla="*/ 313267 h 2506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45933" h="2506133">
                <a:moveTo>
                  <a:pt x="1722967" y="0"/>
                </a:moveTo>
                <a:cubicBezTo>
                  <a:pt x="2674514" y="0"/>
                  <a:pt x="3445933" y="420717"/>
                  <a:pt x="3445933" y="939800"/>
                </a:cubicBezTo>
                <a:lnTo>
                  <a:pt x="3445933" y="1566333"/>
                </a:lnTo>
                <a:cubicBezTo>
                  <a:pt x="3445933" y="2085416"/>
                  <a:pt x="2674514" y="2506133"/>
                  <a:pt x="1722967" y="2506133"/>
                </a:cubicBezTo>
                <a:cubicBezTo>
                  <a:pt x="788336" y="2506133"/>
                  <a:pt x="27567" y="2100297"/>
                  <a:pt x="783" y="1594058"/>
                </a:cubicBezTo>
                <a:lnTo>
                  <a:pt x="0" y="1566333"/>
                </a:lnTo>
                <a:lnTo>
                  <a:pt x="0" y="939800"/>
                </a:lnTo>
                <a:cubicBezTo>
                  <a:pt x="0" y="420717"/>
                  <a:pt x="771419" y="0"/>
                  <a:pt x="1722967" y="0"/>
                </a:cubicBezTo>
                <a:close/>
                <a:moveTo>
                  <a:pt x="1722967" y="1879600"/>
                </a:moveTo>
                <a:cubicBezTo>
                  <a:pt x="1140291" y="1879600"/>
                  <a:pt x="624967" y="1721870"/>
                  <a:pt x="313267" y="1480185"/>
                </a:cubicBezTo>
                <a:lnTo>
                  <a:pt x="313267" y="1566333"/>
                </a:lnTo>
                <a:cubicBezTo>
                  <a:pt x="313267" y="1861117"/>
                  <a:pt x="921474" y="2192867"/>
                  <a:pt x="1722967" y="2192867"/>
                </a:cubicBezTo>
                <a:cubicBezTo>
                  <a:pt x="2507700" y="2192867"/>
                  <a:pt x="3107292" y="1874901"/>
                  <a:pt x="3131884" y="1584816"/>
                </a:cubicBezTo>
                <a:lnTo>
                  <a:pt x="3132667" y="1566333"/>
                </a:lnTo>
                <a:lnTo>
                  <a:pt x="3132823" y="1480185"/>
                </a:lnTo>
                <a:cubicBezTo>
                  <a:pt x="2821123" y="1721714"/>
                  <a:pt x="2305799" y="1879600"/>
                  <a:pt x="1722967" y="1879600"/>
                </a:cubicBezTo>
                <a:close/>
                <a:moveTo>
                  <a:pt x="1722967" y="313267"/>
                </a:moveTo>
                <a:cubicBezTo>
                  <a:pt x="921474" y="313267"/>
                  <a:pt x="313267" y="645016"/>
                  <a:pt x="313267" y="939800"/>
                </a:cubicBezTo>
                <a:cubicBezTo>
                  <a:pt x="313267" y="1234584"/>
                  <a:pt x="921474" y="1566333"/>
                  <a:pt x="1722967" y="1566333"/>
                </a:cubicBezTo>
                <a:cubicBezTo>
                  <a:pt x="2524460" y="1566333"/>
                  <a:pt x="3132667" y="1234584"/>
                  <a:pt x="3132667" y="939800"/>
                </a:cubicBezTo>
                <a:cubicBezTo>
                  <a:pt x="3132667" y="645016"/>
                  <a:pt x="2524460" y="313267"/>
                  <a:pt x="1722967" y="313267"/>
                </a:cubicBez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 dirty="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9103F271-9181-4343-857C-9FE2EBB89ABD}"/>
              </a:ext>
            </a:extLst>
          </p:cNvPr>
          <p:cNvSpPr>
            <a:spLocks noChangeAspect="1"/>
          </p:cNvSpPr>
          <p:nvPr/>
        </p:nvSpPr>
        <p:spPr>
          <a:xfrm>
            <a:off x="4362015" y="212628"/>
            <a:ext cx="209502" cy="201584"/>
          </a:xfrm>
          <a:custGeom>
            <a:avLst/>
            <a:gdLst>
              <a:gd name="connsiteX0" fmla="*/ 419629 w 3925001"/>
              <a:gd name="connsiteY0" fmla="*/ 0 h 3776662"/>
              <a:gd name="connsiteX1" fmla="*/ 419629 w 3925001"/>
              <a:gd name="connsiteY1" fmla="*/ 3357033 h 3776662"/>
              <a:gd name="connsiteX2" fmla="*/ 3776663 w 3925001"/>
              <a:gd name="connsiteY2" fmla="*/ 3357033 h 3776662"/>
              <a:gd name="connsiteX3" fmla="*/ 3776663 w 3925001"/>
              <a:gd name="connsiteY3" fmla="*/ 3776663 h 3776662"/>
              <a:gd name="connsiteX4" fmla="*/ 0 w 3925001"/>
              <a:gd name="connsiteY4" fmla="*/ 3776663 h 3776662"/>
              <a:gd name="connsiteX5" fmla="*/ 0 w 3925001"/>
              <a:gd name="connsiteY5" fmla="*/ 0 h 3776662"/>
              <a:gd name="connsiteX6" fmla="*/ 419629 w 3925001"/>
              <a:gd name="connsiteY6" fmla="*/ 0 h 3776662"/>
              <a:gd name="connsiteX7" fmla="*/ 3628324 w 3925001"/>
              <a:gd name="connsiteY7" fmla="*/ 690920 h 3776662"/>
              <a:gd name="connsiteX8" fmla="*/ 3925002 w 3925001"/>
              <a:gd name="connsiteY8" fmla="*/ 987597 h 3776662"/>
              <a:gd name="connsiteX9" fmla="*/ 2727590 w 3925001"/>
              <a:gd name="connsiteY9" fmla="*/ 2185009 h 3776662"/>
              <a:gd name="connsiteX10" fmla="*/ 2098146 w 3925001"/>
              <a:gd name="connsiteY10" fmla="*/ 1555775 h 3776662"/>
              <a:gd name="connsiteX11" fmla="*/ 1197412 w 3925001"/>
              <a:gd name="connsiteY11" fmla="*/ 2456299 h 3776662"/>
              <a:gd name="connsiteX12" fmla="*/ 900734 w 3925001"/>
              <a:gd name="connsiteY12" fmla="*/ 2159622 h 3776662"/>
              <a:gd name="connsiteX13" fmla="*/ 2098146 w 3925001"/>
              <a:gd name="connsiteY13" fmla="*/ 962210 h 3776662"/>
              <a:gd name="connsiteX14" fmla="*/ 2727590 w 3925001"/>
              <a:gd name="connsiteY14" fmla="*/ 1591444 h 3776662"/>
              <a:gd name="connsiteX15" fmla="*/ 3628324 w 3925001"/>
              <a:gd name="connsiteY15" fmla="*/ 690920 h 377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5001" h="3776662">
                <a:moveTo>
                  <a:pt x="419629" y="0"/>
                </a:moveTo>
                <a:lnTo>
                  <a:pt x="419629" y="3357033"/>
                </a:lnTo>
                <a:lnTo>
                  <a:pt x="3776663" y="3357033"/>
                </a:lnTo>
                <a:lnTo>
                  <a:pt x="3776663" y="3776663"/>
                </a:lnTo>
                <a:lnTo>
                  <a:pt x="0" y="3776663"/>
                </a:lnTo>
                <a:lnTo>
                  <a:pt x="0" y="0"/>
                </a:lnTo>
                <a:lnTo>
                  <a:pt x="419629" y="0"/>
                </a:lnTo>
                <a:close/>
                <a:moveTo>
                  <a:pt x="3628324" y="690920"/>
                </a:moveTo>
                <a:lnTo>
                  <a:pt x="3925002" y="987597"/>
                </a:lnTo>
                <a:lnTo>
                  <a:pt x="2727590" y="2185009"/>
                </a:lnTo>
                <a:lnTo>
                  <a:pt x="2098146" y="1555775"/>
                </a:lnTo>
                <a:lnTo>
                  <a:pt x="1197412" y="2456299"/>
                </a:lnTo>
                <a:lnTo>
                  <a:pt x="900734" y="2159622"/>
                </a:lnTo>
                <a:lnTo>
                  <a:pt x="2098146" y="962210"/>
                </a:lnTo>
                <a:lnTo>
                  <a:pt x="2727590" y="1591444"/>
                </a:lnTo>
                <a:lnTo>
                  <a:pt x="3628324" y="690920"/>
                </a:lnTo>
                <a:close/>
              </a:path>
            </a:pathLst>
          </a:custGeom>
          <a:solidFill>
            <a:srgbClr val="55B4D7"/>
          </a:solidFill>
          <a:ln w="209550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 dirty="0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8F17FA76-BF93-4FB1-8CAE-54D65208FAFB}"/>
              </a:ext>
            </a:extLst>
          </p:cNvPr>
          <p:cNvSpPr/>
          <p:nvPr/>
        </p:nvSpPr>
        <p:spPr>
          <a:xfrm>
            <a:off x="4090377" y="130464"/>
            <a:ext cx="1616571" cy="383889"/>
          </a:xfrm>
          <a:prstGeom prst="roundRect">
            <a:avLst>
              <a:gd name="adj" fmla="val 20000"/>
            </a:avLst>
          </a:prstGeom>
          <a:solidFill>
            <a:srgbClr val="55B4D7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431326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Montserrat Medium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Neves</dc:creator>
  <cp:lastModifiedBy>Luis Carlos</cp:lastModifiedBy>
  <cp:revision>43</cp:revision>
  <dcterms:created xsi:type="dcterms:W3CDTF">2020-05-27T20:02:15Z</dcterms:created>
  <dcterms:modified xsi:type="dcterms:W3CDTF">2022-08-22T10:05:52Z</dcterms:modified>
</cp:coreProperties>
</file>