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5" r:id="rId3"/>
    <p:sldId id="266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028"/>
    <a:srgbClr val="010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on Pinheiro" userId="68d1182545d76c74" providerId="LiveId" clId="{00823D4A-8D51-4C8E-9CAB-B61946C036A2}"/>
    <pc:docChg chg="modSld">
      <pc:chgData name="Alon Pinheiro" userId="68d1182545d76c74" providerId="LiveId" clId="{00823D4A-8D51-4C8E-9CAB-B61946C036A2}" dt="2020-03-27T18:10:32.397" v="2" actId="1076"/>
      <pc:docMkLst>
        <pc:docMk/>
      </pc:docMkLst>
      <pc:sldChg chg="modSp">
        <pc:chgData name="Alon Pinheiro" userId="68d1182545d76c74" providerId="LiveId" clId="{00823D4A-8D51-4C8E-9CAB-B61946C036A2}" dt="2020-03-27T18:10:32.397" v="2" actId="1076"/>
        <pc:sldMkLst>
          <pc:docMk/>
          <pc:sldMk cId="2559953548" sldId="261"/>
        </pc:sldMkLst>
        <pc:spChg chg="mod">
          <ac:chgData name="Alon Pinheiro" userId="68d1182545d76c74" providerId="LiveId" clId="{00823D4A-8D51-4C8E-9CAB-B61946C036A2}" dt="2020-03-27T18:10:32.397" v="2" actId="1076"/>
          <ac:spMkLst>
            <pc:docMk/>
            <pc:sldMk cId="2559953548" sldId="261"/>
            <ac:spMk id="6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499A-4996-43FD-A96E-E97318283ADF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F7C7-6DF5-4F09-8520-4D3302000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282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499A-4996-43FD-A96E-E97318283ADF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F7C7-6DF5-4F09-8520-4D3302000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94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499A-4996-43FD-A96E-E97318283ADF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F7C7-6DF5-4F09-8520-4D3302000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268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499A-4996-43FD-A96E-E97318283ADF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F7C7-6DF5-4F09-8520-4D3302000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436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499A-4996-43FD-A96E-E97318283ADF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F7C7-6DF5-4F09-8520-4D3302000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376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499A-4996-43FD-A96E-E97318283ADF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F7C7-6DF5-4F09-8520-4D3302000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58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499A-4996-43FD-A96E-E97318283ADF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F7C7-6DF5-4F09-8520-4D3302000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372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499A-4996-43FD-A96E-E97318283ADF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F7C7-6DF5-4F09-8520-4D3302000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422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499A-4996-43FD-A96E-E97318283ADF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F7C7-6DF5-4F09-8520-4D3302000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8670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499A-4996-43FD-A96E-E97318283ADF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F7C7-6DF5-4F09-8520-4D3302000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920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499A-4996-43FD-A96E-E97318283ADF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F7C7-6DF5-4F09-8520-4D3302000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322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F499A-4996-43FD-A96E-E97318283ADF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FF7C7-6DF5-4F09-8520-4D3302000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0364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0028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559220" y="2006304"/>
            <a:ext cx="907356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Relatório de Vendas</a:t>
            </a:r>
          </a:p>
          <a:p>
            <a:pPr algn="ctr"/>
            <a:r>
              <a:rPr lang="pt-BR" sz="4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Eletro Company</a:t>
            </a:r>
          </a:p>
        </p:txBody>
      </p:sp>
      <p:grpSp>
        <p:nvGrpSpPr>
          <p:cNvPr id="3" name="Agrupar 2"/>
          <p:cNvGrpSpPr/>
          <p:nvPr/>
        </p:nvGrpSpPr>
        <p:grpSpPr>
          <a:xfrm>
            <a:off x="4294627" y="4706931"/>
            <a:ext cx="3602747" cy="1028709"/>
            <a:chOff x="4285069" y="4548435"/>
            <a:chExt cx="3602747" cy="1028709"/>
          </a:xfrm>
        </p:grpSpPr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2169" y="4548435"/>
              <a:ext cx="595041" cy="540000"/>
            </a:xfrm>
            <a:prstGeom prst="rect">
              <a:avLst/>
            </a:prstGeom>
          </p:spPr>
        </p:pic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5750" y="4603764"/>
              <a:ext cx="432000" cy="540000"/>
            </a:xfrm>
            <a:prstGeom prst="rect">
              <a:avLst/>
            </a:prstGeom>
          </p:spPr>
        </p:pic>
        <p:sp>
          <p:nvSpPr>
            <p:cNvPr id="12" name="CaixaDeTexto 11"/>
            <p:cNvSpPr txBox="1"/>
            <p:nvPr/>
          </p:nvSpPr>
          <p:spPr>
            <a:xfrm>
              <a:off x="4285069" y="5269367"/>
              <a:ext cx="14133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Relatório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6474455" y="5269367"/>
              <a:ext cx="14133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Indicadores</a:t>
              </a:r>
            </a:p>
          </p:txBody>
        </p:sp>
      </p:grpSp>
      <p:sp>
        <p:nvSpPr>
          <p:cNvPr id="16" name="CaixaDeTexto 15"/>
          <p:cNvSpPr txBox="1"/>
          <p:nvPr/>
        </p:nvSpPr>
        <p:spPr>
          <a:xfrm>
            <a:off x="5355832" y="6157540"/>
            <a:ext cx="1480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accent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||</a:t>
            </a:r>
            <a:r>
              <a:rPr lang="pt-BR" sz="1400" dirty="0" err="1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EletroCo</a:t>
            </a:r>
            <a:endParaRPr lang="pt-BR" sz="1400" dirty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953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23987" y="0"/>
            <a:ext cx="2169762" cy="154984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0" y="69640"/>
            <a:ext cx="12191999" cy="869144"/>
          </a:xfrm>
          <a:prstGeom prst="rect">
            <a:avLst/>
          </a:prstGeom>
          <a:solidFill>
            <a:srgbClr val="020028">
              <a:alpha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5"/>
            <a:r>
              <a:rPr lang="pt-BR" sz="24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</a:t>
            </a:r>
            <a:r>
              <a:rPr lang="pt-BR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Vendas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416" y="295798"/>
            <a:ext cx="464150" cy="373641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123985" y="1499617"/>
            <a:ext cx="2169762" cy="5358382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434633" y="257584"/>
            <a:ext cx="1548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accent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||</a:t>
            </a:r>
            <a:r>
              <a:rPr lang="pt-BR" sz="1400" dirty="0" err="1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EletroCo</a:t>
            </a:r>
            <a:endParaRPr lang="pt-BR" sz="1400" dirty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-1" y="1389887"/>
            <a:ext cx="12191999" cy="109729"/>
          </a:xfrm>
          <a:prstGeom prst="rect">
            <a:avLst/>
          </a:prstGeom>
          <a:solidFill>
            <a:srgbClr val="020028">
              <a:alpha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5"/>
            <a:endParaRPr lang="pt-BR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4" name="Agrupar 23"/>
          <p:cNvGrpSpPr/>
          <p:nvPr/>
        </p:nvGrpSpPr>
        <p:grpSpPr>
          <a:xfrm>
            <a:off x="243840" y="1780032"/>
            <a:ext cx="1953769" cy="1036320"/>
            <a:chOff x="243840" y="1780032"/>
            <a:chExt cx="1953769" cy="1036320"/>
          </a:xfrm>
        </p:grpSpPr>
        <p:cxnSp>
          <p:nvCxnSpPr>
            <p:cNvPr id="7" name="Conector reto 6"/>
            <p:cNvCxnSpPr/>
            <p:nvPr/>
          </p:nvCxnSpPr>
          <p:spPr>
            <a:xfrm flipV="1">
              <a:off x="243840" y="2804160"/>
              <a:ext cx="1950720" cy="12192"/>
            </a:xfrm>
            <a:prstGeom prst="line">
              <a:avLst/>
            </a:prstGeom>
            <a:ln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2194560" y="1780032"/>
              <a:ext cx="3049" cy="1024128"/>
            </a:xfrm>
            <a:prstGeom prst="line">
              <a:avLst/>
            </a:prstGeom>
            <a:ln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Conector reto 24"/>
          <p:cNvCxnSpPr/>
          <p:nvPr/>
        </p:nvCxnSpPr>
        <p:spPr>
          <a:xfrm flipV="1">
            <a:off x="240791" y="4102607"/>
            <a:ext cx="1950720" cy="12192"/>
          </a:xfrm>
          <a:prstGeom prst="line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>
            <a:off x="2191511" y="3078479"/>
            <a:ext cx="3049" cy="1024128"/>
          </a:xfrm>
          <a:prstGeom prst="line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flipV="1">
            <a:off x="240791" y="5419342"/>
            <a:ext cx="1950720" cy="12192"/>
          </a:xfrm>
          <a:prstGeom prst="line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>
            <a:off x="2191511" y="4395214"/>
            <a:ext cx="3049" cy="1024128"/>
          </a:xfrm>
          <a:prstGeom prst="line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 flipV="1">
            <a:off x="237742" y="6711693"/>
            <a:ext cx="1950720" cy="12192"/>
          </a:xfrm>
          <a:prstGeom prst="line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2188462" y="5687565"/>
            <a:ext cx="3049" cy="1024128"/>
          </a:xfrm>
          <a:prstGeom prst="line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Agrupar 30"/>
          <p:cNvGrpSpPr/>
          <p:nvPr/>
        </p:nvGrpSpPr>
        <p:grpSpPr>
          <a:xfrm>
            <a:off x="2417733" y="1760220"/>
            <a:ext cx="6711028" cy="2411655"/>
            <a:chOff x="-4513419" y="397764"/>
            <a:chExt cx="6711028" cy="2411655"/>
          </a:xfrm>
        </p:grpSpPr>
        <p:cxnSp>
          <p:nvCxnSpPr>
            <p:cNvPr id="32" name="Conector reto 31"/>
            <p:cNvCxnSpPr/>
            <p:nvPr/>
          </p:nvCxnSpPr>
          <p:spPr>
            <a:xfrm flipV="1">
              <a:off x="-4513419" y="2804160"/>
              <a:ext cx="6707979" cy="525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/>
            <p:cNvCxnSpPr/>
            <p:nvPr/>
          </p:nvCxnSpPr>
          <p:spPr>
            <a:xfrm>
              <a:off x="2193036" y="397764"/>
              <a:ext cx="4573" cy="240639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Agrupar 36"/>
          <p:cNvGrpSpPr/>
          <p:nvPr/>
        </p:nvGrpSpPr>
        <p:grpSpPr>
          <a:xfrm>
            <a:off x="9351264" y="1743037"/>
            <a:ext cx="2730515" cy="2423579"/>
            <a:chOff x="-532906" y="414946"/>
            <a:chExt cx="2730515" cy="2423579"/>
          </a:xfrm>
        </p:grpSpPr>
        <p:cxnSp>
          <p:nvCxnSpPr>
            <p:cNvPr id="38" name="Conector reto 37"/>
            <p:cNvCxnSpPr/>
            <p:nvPr/>
          </p:nvCxnSpPr>
          <p:spPr>
            <a:xfrm flipV="1">
              <a:off x="-532906" y="2804160"/>
              <a:ext cx="2727466" cy="34365"/>
            </a:xfrm>
            <a:prstGeom prst="line">
              <a:avLst/>
            </a:prstGeom>
            <a:ln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>
              <a:off x="2193036" y="414946"/>
              <a:ext cx="4573" cy="2389214"/>
            </a:xfrm>
            <a:prstGeom prst="line">
              <a:avLst/>
            </a:prstGeom>
            <a:ln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Agrupar 41"/>
          <p:cNvGrpSpPr/>
          <p:nvPr/>
        </p:nvGrpSpPr>
        <p:grpSpPr>
          <a:xfrm>
            <a:off x="2417733" y="4429847"/>
            <a:ext cx="2175604" cy="2294038"/>
            <a:chOff x="22005" y="522314"/>
            <a:chExt cx="2175604" cy="2294038"/>
          </a:xfrm>
        </p:grpSpPr>
        <p:cxnSp>
          <p:nvCxnSpPr>
            <p:cNvPr id="43" name="Conector reto 42"/>
            <p:cNvCxnSpPr/>
            <p:nvPr/>
          </p:nvCxnSpPr>
          <p:spPr>
            <a:xfrm flipV="1">
              <a:off x="22005" y="2804162"/>
              <a:ext cx="2172555" cy="12190"/>
            </a:xfrm>
            <a:prstGeom prst="line">
              <a:avLst/>
            </a:prstGeom>
            <a:ln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/>
            <p:nvPr/>
          </p:nvCxnSpPr>
          <p:spPr>
            <a:xfrm>
              <a:off x="2193036" y="522314"/>
              <a:ext cx="4573" cy="2281846"/>
            </a:xfrm>
            <a:prstGeom prst="line">
              <a:avLst/>
            </a:prstGeom>
            <a:ln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Agrupar 44"/>
          <p:cNvGrpSpPr/>
          <p:nvPr/>
        </p:nvGrpSpPr>
        <p:grpSpPr>
          <a:xfrm>
            <a:off x="4733607" y="4395214"/>
            <a:ext cx="2895538" cy="2340862"/>
            <a:chOff x="-697929" y="463298"/>
            <a:chExt cx="2895538" cy="2340862"/>
          </a:xfrm>
        </p:grpSpPr>
        <p:cxnSp>
          <p:nvCxnSpPr>
            <p:cNvPr id="46" name="Conector reto 45"/>
            <p:cNvCxnSpPr/>
            <p:nvPr/>
          </p:nvCxnSpPr>
          <p:spPr>
            <a:xfrm>
              <a:off x="-697929" y="2798901"/>
              <a:ext cx="2892489" cy="5259"/>
            </a:xfrm>
            <a:prstGeom prst="line">
              <a:avLst/>
            </a:prstGeom>
            <a:ln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2192274" y="463298"/>
              <a:ext cx="5335" cy="2340862"/>
            </a:xfrm>
            <a:prstGeom prst="line">
              <a:avLst/>
            </a:prstGeom>
            <a:ln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Agrupar 47"/>
          <p:cNvGrpSpPr/>
          <p:nvPr/>
        </p:nvGrpSpPr>
        <p:grpSpPr>
          <a:xfrm>
            <a:off x="7863840" y="4429847"/>
            <a:ext cx="4217939" cy="2300970"/>
            <a:chOff x="-2015757" y="534506"/>
            <a:chExt cx="4217939" cy="2300970"/>
          </a:xfrm>
        </p:grpSpPr>
        <p:cxnSp>
          <p:nvCxnSpPr>
            <p:cNvPr id="49" name="Conector reto 48"/>
            <p:cNvCxnSpPr/>
            <p:nvPr/>
          </p:nvCxnSpPr>
          <p:spPr>
            <a:xfrm flipV="1">
              <a:off x="-2015757" y="2804160"/>
              <a:ext cx="4210317" cy="31316"/>
            </a:xfrm>
            <a:prstGeom prst="line">
              <a:avLst/>
            </a:prstGeom>
            <a:ln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 flipH="1">
              <a:off x="2197610" y="534506"/>
              <a:ext cx="4572" cy="2269654"/>
            </a:xfrm>
            <a:prstGeom prst="line">
              <a:avLst/>
            </a:prstGeom>
            <a:ln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0786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23987" y="0"/>
            <a:ext cx="2169762" cy="154984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0" y="69640"/>
            <a:ext cx="12191999" cy="869144"/>
          </a:xfrm>
          <a:prstGeom prst="rect">
            <a:avLst/>
          </a:prstGeom>
          <a:solidFill>
            <a:srgbClr val="020028">
              <a:alpha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5"/>
            <a:r>
              <a:rPr lang="pt-BR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 x Meta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416" y="295798"/>
            <a:ext cx="464150" cy="373641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160139" y="1499618"/>
            <a:ext cx="2169762" cy="5358382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434633" y="257584"/>
            <a:ext cx="1548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accent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||</a:t>
            </a:r>
            <a:r>
              <a:rPr lang="pt-BR" sz="1400" dirty="0" err="1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EletroCo</a:t>
            </a:r>
            <a:endParaRPr lang="pt-BR" sz="1400" dirty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-1" y="1389887"/>
            <a:ext cx="12191999" cy="109729"/>
          </a:xfrm>
          <a:prstGeom prst="rect">
            <a:avLst/>
          </a:prstGeom>
          <a:solidFill>
            <a:srgbClr val="020028">
              <a:alpha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5"/>
            <a:endParaRPr lang="pt-BR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" name="Agrupar 9"/>
          <p:cNvGrpSpPr/>
          <p:nvPr/>
        </p:nvGrpSpPr>
        <p:grpSpPr>
          <a:xfrm>
            <a:off x="243840" y="1780032"/>
            <a:ext cx="1953769" cy="1036320"/>
            <a:chOff x="243840" y="1780032"/>
            <a:chExt cx="1953769" cy="1036320"/>
          </a:xfrm>
        </p:grpSpPr>
        <p:cxnSp>
          <p:nvCxnSpPr>
            <p:cNvPr id="13" name="Conector reto 12"/>
            <p:cNvCxnSpPr/>
            <p:nvPr/>
          </p:nvCxnSpPr>
          <p:spPr>
            <a:xfrm flipV="1">
              <a:off x="243840" y="2804160"/>
              <a:ext cx="1950720" cy="12192"/>
            </a:xfrm>
            <a:prstGeom prst="line">
              <a:avLst/>
            </a:prstGeom>
            <a:ln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>
              <a:off x="2194560" y="1780032"/>
              <a:ext cx="3049" cy="1024128"/>
            </a:xfrm>
            <a:prstGeom prst="line">
              <a:avLst/>
            </a:prstGeom>
            <a:ln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Agrupar 14"/>
          <p:cNvGrpSpPr/>
          <p:nvPr/>
        </p:nvGrpSpPr>
        <p:grpSpPr>
          <a:xfrm>
            <a:off x="231980" y="3602735"/>
            <a:ext cx="1953769" cy="1036320"/>
            <a:chOff x="243840" y="1780032"/>
            <a:chExt cx="1953769" cy="1036320"/>
          </a:xfrm>
        </p:grpSpPr>
        <p:cxnSp>
          <p:nvCxnSpPr>
            <p:cNvPr id="16" name="Conector reto 15"/>
            <p:cNvCxnSpPr/>
            <p:nvPr/>
          </p:nvCxnSpPr>
          <p:spPr>
            <a:xfrm flipV="1">
              <a:off x="243840" y="2804160"/>
              <a:ext cx="1950720" cy="12192"/>
            </a:xfrm>
            <a:prstGeom prst="line">
              <a:avLst/>
            </a:prstGeom>
            <a:ln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2194560" y="1780032"/>
              <a:ext cx="3049" cy="1024128"/>
            </a:xfrm>
            <a:prstGeom prst="line">
              <a:avLst/>
            </a:prstGeom>
            <a:ln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Agrupar 18"/>
          <p:cNvGrpSpPr/>
          <p:nvPr/>
        </p:nvGrpSpPr>
        <p:grpSpPr>
          <a:xfrm>
            <a:off x="243840" y="5436793"/>
            <a:ext cx="1953769" cy="1036320"/>
            <a:chOff x="243840" y="1780032"/>
            <a:chExt cx="1953769" cy="1036320"/>
          </a:xfrm>
        </p:grpSpPr>
        <p:cxnSp>
          <p:nvCxnSpPr>
            <p:cNvPr id="20" name="Conector reto 19"/>
            <p:cNvCxnSpPr/>
            <p:nvPr/>
          </p:nvCxnSpPr>
          <p:spPr>
            <a:xfrm flipV="1">
              <a:off x="243840" y="2804160"/>
              <a:ext cx="1950720" cy="12192"/>
            </a:xfrm>
            <a:prstGeom prst="line">
              <a:avLst/>
            </a:prstGeom>
            <a:ln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>
              <a:off x="2194560" y="1780032"/>
              <a:ext cx="3049" cy="1024128"/>
            </a:xfrm>
            <a:prstGeom prst="line">
              <a:avLst/>
            </a:prstGeom>
            <a:ln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Agrupar 21"/>
          <p:cNvGrpSpPr/>
          <p:nvPr/>
        </p:nvGrpSpPr>
        <p:grpSpPr>
          <a:xfrm>
            <a:off x="2426208" y="1780032"/>
            <a:ext cx="9605653" cy="4692244"/>
            <a:chOff x="-7408041" y="-1888084"/>
            <a:chExt cx="9605653" cy="4692244"/>
          </a:xfrm>
        </p:grpSpPr>
        <p:cxnSp>
          <p:nvCxnSpPr>
            <p:cNvPr id="23" name="Conector reto 22"/>
            <p:cNvCxnSpPr/>
            <p:nvPr/>
          </p:nvCxnSpPr>
          <p:spPr>
            <a:xfrm>
              <a:off x="-7408041" y="2792805"/>
              <a:ext cx="9602601" cy="11355"/>
            </a:xfrm>
            <a:prstGeom prst="line">
              <a:avLst/>
            </a:prstGeom>
            <a:ln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>
              <a:off x="2194560" y="-1888084"/>
              <a:ext cx="3052" cy="4692244"/>
            </a:xfrm>
            <a:prstGeom prst="line">
              <a:avLst/>
            </a:prstGeom>
            <a:ln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7969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19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MV Boli</vt:lpstr>
      <vt:lpstr>Segoe UI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Marcus</dc:creator>
  <cp:lastModifiedBy>Luis Carlos</cp:lastModifiedBy>
  <cp:revision>59</cp:revision>
  <dcterms:created xsi:type="dcterms:W3CDTF">2019-11-06T01:51:47Z</dcterms:created>
  <dcterms:modified xsi:type="dcterms:W3CDTF">2022-07-17T23:34:35Z</dcterms:modified>
</cp:coreProperties>
</file>