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00AA97"/>
    <a:srgbClr val="57F9AA"/>
    <a:srgbClr val="00EA8B"/>
    <a:srgbClr val="005864"/>
    <a:srgbClr val="BAFFFA"/>
    <a:srgbClr val="005D67"/>
    <a:srgbClr val="4E6576"/>
    <a:srgbClr val="22292E"/>
    <a:srgbClr val="A5E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730" y="1848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21C9-1310-487A-83B4-AE88A67DCC7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34749-2D9F-45A8-8095-9CC57B619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9AF1-4590-42A2-BB30-A66C5449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158D43-9DA3-4BE8-ABEF-D474D1FE0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58231-27E3-42C6-868B-16652D2E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4B38A-6836-416F-A2A6-9D3B2ED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B5AEA-3B34-4EEE-8961-71E1AF3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ECB06-8DFB-47ED-94FD-161566B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680793-2A88-4DAF-923F-CDDEA5F5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244E9-6897-4C9D-BBBE-125E33E9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85BB0-8674-43D4-B488-0DDB26D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491DA-8CE9-4D1E-AE21-7CB3445C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C1A521-AC2A-4959-9B00-4E982D8F9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08FAE0-188B-4ED0-9266-CE4B606DE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28CB5-669A-487E-8E5F-EF8F277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6AFAB-3ADD-442A-8233-D2576F4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26BA2-2063-4D6C-BB4E-C37EC838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BEC5A-6E00-484C-ABD5-A7EAF5F2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8C14F-BC00-4541-A769-9120206B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7290C-9299-413C-8373-E5CF72B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03B70-9EA4-492C-861E-81CAAAD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BE4CD-E14F-465E-AE8C-8452F887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16D4E-F099-4B2C-AB98-2C6DAD1A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23427-29B8-4EAC-9AA0-73713A26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6B23-90C9-4A9D-A666-D166C4D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D9809-A160-4A3B-B9AE-1F1838B3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71FE7-128E-4BB6-B494-7E8191D6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DB60-07BE-4A7F-9979-8B26307A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6CACE-8339-47FD-B6AE-E67EE651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A8996-1B4B-487C-B59F-1A7CCDB1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21750-241F-48E5-90AC-0A1DC38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31A29-0B6C-4274-89B0-EC74F96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67C2A-4AB9-4481-B403-70A9CBFF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826A5-6EF6-4969-B791-C0F1192B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003F06-DD80-4D72-BDEB-4D148A1C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B4173A-7928-47D2-8706-68A7C111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E71F2A-43A9-48CB-B151-59B47604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2890A-6856-4921-A42E-9CE0841B1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DAD889-611C-4094-90D9-340D653D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EEFA4E-0784-494A-BE44-392B3D8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01C988-CE53-4DEF-8135-4561C14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7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559B6-F436-4AC1-A053-B39B0C4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94DBE7-A1BE-476B-9359-37DDA5F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FCD42D-A40B-4561-B4B2-B1FCA3A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272DE-9A05-4FE1-8BBB-8113C95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FCBCAF-D871-41D9-9D9B-B2B3AAB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B76481-4105-4A2A-85DB-0026E7E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41E293-A883-43DD-BA90-B35B6C56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7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2AF7-400C-4258-A633-785EA57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67CE6-EAAE-4A00-A760-86D4D20D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0D321-466E-4351-AA60-21AFB138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220C3-07B9-4382-A3EA-FE725024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89EA09-CD0E-4D5C-9991-329D47A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E68C3B-FA84-45E4-A2E9-6CF2469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56CF-E53B-461E-82BF-D9E15A0A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DB609D-41CD-4C8A-80AA-F531DD08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9A0ABB-C270-43B6-B72C-AB163935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31857-DBC7-41A7-9FAD-D89D0FA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2B94A-67AE-488F-B242-310B437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1141E-B8EF-4533-B40F-5CB5FB4B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7EE2B3-BD58-4C68-820B-B4D9F67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2D5BC-DE55-43AB-B28B-61AAA69E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A4DAC-37F4-4B44-8BA4-5F4174A2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5B07-427B-4B75-8623-9B874091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7DA37-784D-4E59-895E-BF05DE9B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2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50D61DC-0B0B-496E-A95F-551F231235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481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BEBEC9-56EB-47F1-84D0-A514021F303C}"/>
              </a:ext>
            </a:extLst>
          </p:cNvPr>
          <p:cNvSpPr/>
          <p:nvPr/>
        </p:nvSpPr>
        <p:spPr>
          <a:xfrm rot="2700000">
            <a:off x="-11930993" y="6289097"/>
            <a:ext cx="16784099" cy="27790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0A704B-AE59-4AEF-A2FA-5C44A1A5500F}"/>
              </a:ext>
            </a:extLst>
          </p:cNvPr>
          <p:cNvSpPr/>
          <p:nvPr/>
        </p:nvSpPr>
        <p:spPr>
          <a:xfrm rot="2700000">
            <a:off x="-12278194" y="6145282"/>
            <a:ext cx="16784099" cy="3761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C58018-3D26-4D40-9377-3F7240DEF879}"/>
              </a:ext>
            </a:extLst>
          </p:cNvPr>
          <p:cNvSpPr txBox="1"/>
          <p:nvPr/>
        </p:nvSpPr>
        <p:spPr>
          <a:xfrm>
            <a:off x="944636" y="609598"/>
            <a:ext cx="9560053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CLIQUE PARA</a:t>
            </a:r>
          </a:p>
          <a:p>
            <a:r>
              <a:rPr lang="pt-BR" sz="1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ANALISAR</a:t>
            </a:r>
          </a:p>
        </p:txBody>
      </p:sp>
      <p:pic>
        <p:nvPicPr>
          <p:cNvPr id="4" name="Gráfico 3" descr="Seta para Direita">
            <a:extLst>
              <a:ext uri="{FF2B5EF4-FFF2-40B4-BE49-F238E27FC236}">
                <a16:creationId xmlns:a16="http://schemas.microsoft.com/office/drawing/2014/main" id="{0A0B14B1-59C3-49B4-B027-7910EEAF9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348" b="26574"/>
          <a:stretch/>
        </p:blipFill>
        <p:spPr>
          <a:xfrm>
            <a:off x="944636" y="4241361"/>
            <a:ext cx="4808464" cy="231183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ED6A156-EA8F-411F-B4BF-E245CFBFD92D}"/>
              </a:ext>
            </a:extLst>
          </p:cNvPr>
          <p:cNvSpPr/>
          <p:nvPr/>
        </p:nvSpPr>
        <p:spPr>
          <a:xfrm rot="2700000">
            <a:off x="-12125794" y="6297682"/>
            <a:ext cx="16784099" cy="376104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7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1836 0.01366 L 1.46523 -1.3141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44" y="-6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6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1836 0.01366 L 1.46523 -1.3141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44" y="-6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15</cp:revision>
  <dcterms:created xsi:type="dcterms:W3CDTF">2020-09-21T12:02:59Z</dcterms:created>
  <dcterms:modified xsi:type="dcterms:W3CDTF">2020-10-02T19:27:13Z</dcterms:modified>
</cp:coreProperties>
</file>