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61" r:id="rId3"/>
    <p:sldId id="263" r:id="rId4"/>
    <p:sldId id="264" r:id="rId5"/>
    <p:sldId id="276" r:id="rId6"/>
    <p:sldId id="258" r:id="rId7"/>
    <p:sldId id="265" r:id="rId8"/>
    <p:sldId id="266" r:id="rId9"/>
    <p:sldId id="267" r:id="rId10"/>
    <p:sldId id="268" r:id="rId11"/>
    <p:sldId id="269" r:id="rId12"/>
    <p:sldId id="271" r:id="rId13"/>
    <p:sldId id="272" r:id="rId14"/>
  </p:sldIdLst>
  <p:sldSz cx="1584007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66C"/>
    <a:srgbClr val="4D88F0"/>
    <a:srgbClr val="09A2FD"/>
    <a:srgbClr val="7128C1"/>
    <a:srgbClr val="232130"/>
    <a:srgbClr val="14ACFF"/>
    <a:srgbClr val="5554FE"/>
    <a:srgbClr val="8C0AFE"/>
    <a:srgbClr val="05102E"/>
    <a:srgbClr val="C8C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2C257-3163-4BE6-AB73-DBF1EA106101}" v="2" dt="2022-11-28T12:57:0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Veloso Carvalho" userId="b6a9029b-0082-4bff-bc82-75dea80b3fa3" providerId="ADAL" clId="{C2B2C257-3163-4BE6-AB73-DBF1EA106101}"/>
    <pc:docChg chg="modSld">
      <pc:chgData name="Wesley Veloso Carvalho" userId="b6a9029b-0082-4bff-bc82-75dea80b3fa3" providerId="ADAL" clId="{C2B2C257-3163-4BE6-AB73-DBF1EA106101}" dt="2022-11-28T13:43:11.308" v="157" actId="20577"/>
      <pc:docMkLst>
        <pc:docMk/>
      </pc:docMkLst>
      <pc:sldChg chg="addSp modSp mod">
        <pc:chgData name="Wesley Veloso Carvalho" userId="b6a9029b-0082-4bff-bc82-75dea80b3fa3" providerId="ADAL" clId="{C2B2C257-3163-4BE6-AB73-DBF1EA106101}" dt="2022-11-28T13:43:00.335" v="149" actId="20577"/>
        <pc:sldMkLst>
          <pc:docMk/>
          <pc:sldMk cId="2762754174" sldId="263"/>
        </pc:sldMkLst>
        <pc:spChg chg="add mod">
          <ac:chgData name="Wesley Veloso Carvalho" userId="b6a9029b-0082-4bff-bc82-75dea80b3fa3" providerId="ADAL" clId="{C2B2C257-3163-4BE6-AB73-DBF1EA106101}" dt="2022-11-28T12:57:04.057" v="9" actId="571"/>
          <ac:spMkLst>
            <pc:docMk/>
            <pc:sldMk cId="2762754174" sldId="263"/>
            <ac:spMk id="3" creationId="{02490F4E-2098-3613-65F8-98BB3FB6BD9A}"/>
          </ac:spMkLst>
        </pc:spChg>
        <pc:spChg chg="add mod">
          <ac:chgData name="Wesley Veloso Carvalho" userId="b6a9029b-0082-4bff-bc82-75dea80b3fa3" providerId="ADAL" clId="{C2B2C257-3163-4BE6-AB73-DBF1EA106101}" dt="2022-11-28T12:57:04.057" v="9" actId="571"/>
          <ac:spMkLst>
            <pc:docMk/>
            <pc:sldMk cId="2762754174" sldId="263"/>
            <ac:spMk id="7" creationId="{F041D8D8-CFFE-2274-79C1-056EF7084C2B}"/>
          </ac:spMkLst>
        </pc:spChg>
        <pc:spChg chg="add mod">
          <ac:chgData name="Wesley Veloso Carvalho" userId="b6a9029b-0082-4bff-bc82-75dea80b3fa3" providerId="ADAL" clId="{C2B2C257-3163-4BE6-AB73-DBF1EA106101}" dt="2022-11-28T12:57:04.057" v="9" actId="571"/>
          <ac:spMkLst>
            <pc:docMk/>
            <pc:sldMk cId="2762754174" sldId="263"/>
            <ac:spMk id="8" creationId="{C44DAB11-1B1C-D7F9-15AA-7FD0D75EEB08}"/>
          </ac:spMkLst>
        </pc:spChg>
        <pc:spChg chg="mod">
          <ac:chgData name="Wesley Veloso Carvalho" userId="b6a9029b-0082-4bff-bc82-75dea80b3fa3" providerId="ADAL" clId="{C2B2C257-3163-4BE6-AB73-DBF1EA106101}" dt="2022-11-28T13:42:55.846" v="145" actId="20577"/>
          <ac:spMkLst>
            <pc:docMk/>
            <pc:sldMk cId="2762754174" sldId="263"/>
            <ac:spMk id="20" creationId="{3E0E5CB3-DD10-D720-E235-DC301629B7AD}"/>
          </ac:spMkLst>
        </pc:spChg>
        <pc:spChg chg="mod">
          <ac:chgData name="Wesley Veloso Carvalho" userId="b6a9029b-0082-4bff-bc82-75dea80b3fa3" providerId="ADAL" clId="{C2B2C257-3163-4BE6-AB73-DBF1EA106101}" dt="2022-11-28T13:43:00.335" v="149" actId="20577"/>
          <ac:spMkLst>
            <pc:docMk/>
            <pc:sldMk cId="2762754174" sldId="263"/>
            <ac:spMk id="22" creationId="{F5805454-5D4C-E8B0-6A5D-10BC0450685C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25" creationId="{E3B8D786-1C1C-5AD8-0542-7140820E2DE8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26" creationId="{8760DE9B-AB3E-C99A-DD9C-26FC7824E8CA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27" creationId="{025A806A-1EA7-35B0-E06A-35271B0F668F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29" creationId="{9557753C-DEE3-B0CF-1795-188DE7F42F3E}"/>
          </ac:spMkLst>
        </pc:spChg>
        <pc:spChg chg="mod">
          <ac:chgData name="Wesley Veloso Carvalho" userId="b6a9029b-0082-4bff-bc82-75dea80b3fa3" providerId="ADAL" clId="{C2B2C257-3163-4BE6-AB73-DBF1EA106101}" dt="2022-11-28T12:57:11.775" v="26" actId="1038"/>
          <ac:spMkLst>
            <pc:docMk/>
            <pc:sldMk cId="2762754174" sldId="263"/>
            <ac:spMk id="38" creationId="{438B759B-DCBC-1DEA-FF00-3B8E50089DF5}"/>
          </ac:spMkLst>
        </pc:spChg>
        <pc:picChg chg="mod">
          <ac:chgData name="Wesley Veloso Carvalho" userId="b6a9029b-0082-4bff-bc82-75dea80b3fa3" providerId="ADAL" clId="{C2B2C257-3163-4BE6-AB73-DBF1EA106101}" dt="2022-11-28T12:57:19.369" v="38" actId="1038"/>
          <ac:picMkLst>
            <pc:docMk/>
            <pc:sldMk cId="2762754174" sldId="263"/>
            <ac:picMk id="63" creationId="{70187F59-7310-13BC-A90E-93AE3F4303FD}"/>
          </ac:picMkLst>
        </pc:picChg>
        <pc:picChg chg="mod">
          <ac:chgData name="Wesley Veloso Carvalho" userId="b6a9029b-0082-4bff-bc82-75dea80b3fa3" providerId="ADAL" clId="{C2B2C257-3163-4BE6-AB73-DBF1EA106101}" dt="2022-11-28T12:57:32.981" v="57" actId="1037"/>
          <ac:picMkLst>
            <pc:docMk/>
            <pc:sldMk cId="2762754174" sldId="263"/>
            <ac:picMk id="65" creationId="{ECEDC535-6817-A152-9BF8-C6DA6879A983}"/>
          </ac:picMkLst>
        </pc:picChg>
        <pc:picChg chg="mod">
          <ac:chgData name="Wesley Veloso Carvalho" userId="b6a9029b-0082-4bff-bc82-75dea80b3fa3" providerId="ADAL" clId="{C2B2C257-3163-4BE6-AB73-DBF1EA106101}" dt="2022-11-28T12:57:19.369" v="38" actId="1038"/>
          <ac:picMkLst>
            <pc:docMk/>
            <pc:sldMk cId="2762754174" sldId="263"/>
            <ac:picMk id="67" creationId="{F5138835-646A-FAAC-9B8A-FBCFA64A53A2}"/>
          </ac:picMkLst>
        </pc:picChg>
        <pc:cxnChg chg="add mod">
          <ac:chgData name="Wesley Veloso Carvalho" userId="b6a9029b-0082-4bff-bc82-75dea80b3fa3" providerId="ADAL" clId="{C2B2C257-3163-4BE6-AB73-DBF1EA106101}" dt="2022-11-28T12:57:04.057" v="9" actId="571"/>
          <ac:cxnSpMkLst>
            <pc:docMk/>
            <pc:sldMk cId="2762754174" sldId="263"/>
            <ac:cxnSpMk id="2" creationId="{AE70A2C9-128A-C6B4-BC78-E2E626599266}"/>
          </ac:cxnSpMkLst>
        </pc:cxnChg>
        <pc:cxnChg chg="mod">
          <ac:chgData name="Wesley Veloso Carvalho" userId="b6a9029b-0082-4bff-bc82-75dea80b3fa3" providerId="ADAL" clId="{C2B2C257-3163-4BE6-AB73-DBF1EA106101}" dt="2022-11-28T12:57:11.775" v="26" actId="1038"/>
          <ac:cxnSpMkLst>
            <pc:docMk/>
            <pc:sldMk cId="2762754174" sldId="263"/>
            <ac:cxnSpMk id="23" creationId="{FD6B7C79-C993-E6DD-74FC-1AEE7574B0CA}"/>
          </ac:cxnSpMkLst>
        </pc:cxnChg>
      </pc:sldChg>
      <pc:sldChg chg="modSp mod">
        <pc:chgData name="Wesley Veloso Carvalho" userId="b6a9029b-0082-4bff-bc82-75dea80b3fa3" providerId="ADAL" clId="{C2B2C257-3163-4BE6-AB73-DBF1EA106101}" dt="2022-11-28T13:43:11.308" v="157" actId="20577"/>
        <pc:sldMkLst>
          <pc:docMk/>
          <pc:sldMk cId="1392715862" sldId="264"/>
        </pc:sldMkLst>
        <pc:spChg chg="mod">
          <ac:chgData name="Wesley Veloso Carvalho" userId="b6a9029b-0082-4bff-bc82-75dea80b3fa3" providerId="ADAL" clId="{C2B2C257-3163-4BE6-AB73-DBF1EA106101}" dt="2022-11-28T13:43:06.488" v="153" actId="20577"/>
          <ac:spMkLst>
            <pc:docMk/>
            <pc:sldMk cId="1392715862" sldId="264"/>
            <ac:spMk id="7" creationId="{BF55851A-6A7A-BA7E-14E7-093ADB2A91DC}"/>
          </ac:spMkLst>
        </pc:spChg>
        <pc:spChg chg="mod">
          <ac:chgData name="Wesley Veloso Carvalho" userId="b6a9029b-0082-4bff-bc82-75dea80b3fa3" providerId="ADAL" clId="{C2B2C257-3163-4BE6-AB73-DBF1EA106101}" dt="2022-11-28T13:43:11.308" v="157" actId="20577"/>
          <ac:spMkLst>
            <pc:docMk/>
            <pc:sldMk cId="1392715862" sldId="264"/>
            <ac:spMk id="9" creationId="{58C1240B-40F9-F2AA-7D59-76B31AA556E4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25" creationId="{E3B8D786-1C1C-5AD8-0542-7140820E2DE8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26" creationId="{8760DE9B-AB3E-C99A-DD9C-26FC7824E8CA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27" creationId="{025A806A-1EA7-35B0-E06A-35271B0F668F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29" creationId="{9557753C-DEE3-B0CF-1795-188DE7F42F3E}"/>
          </ac:spMkLst>
        </pc:spChg>
        <pc:spChg chg="mod">
          <ac:chgData name="Wesley Veloso Carvalho" userId="b6a9029b-0082-4bff-bc82-75dea80b3fa3" providerId="ADAL" clId="{C2B2C257-3163-4BE6-AB73-DBF1EA106101}" dt="2022-11-28T12:59:28.046" v="113" actId="1038"/>
          <ac:spMkLst>
            <pc:docMk/>
            <pc:sldMk cId="1392715862" sldId="264"/>
            <ac:spMk id="38" creationId="{438B759B-DCBC-1DEA-FF00-3B8E50089DF5}"/>
          </ac:spMkLst>
        </pc:spChg>
        <pc:spChg chg="mod">
          <ac:chgData name="Wesley Veloso Carvalho" userId="b6a9029b-0082-4bff-bc82-75dea80b3fa3" providerId="ADAL" clId="{C2B2C257-3163-4BE6-AB73-DBF1EA106101}" dt="2022-11-22T19:45:09.140" v="7" actId="14100"/>
          <ac:spMkLst>
            <pc:docMk/>
            <pc:sldMk cId="1392715862" sldId="264"/>
            <ac:spMk id="41" creationId="{EA391E52-1032-0D3A-E41E-DFB988EC9C55}"/>
          </ac:spMkLst>
        </pc:spChg>
        <pc:picChg chg="mod">
          <ac:chgData name="Wesley Veloso Carvalho" userId="b6a9029b-0082-4bff-bc82-75dea80b3fa3" providerId="ADAL" clId="{C2B2C257-3163-4BE6-AB73-DBF1EA106101}" dt="2022-11-28T12:59:37.961" v="128" actId="1038"/>
          <ac:picMkLst>
            <pc:docMk/>
            <pc:sldMk cId="1392715862" sldId="264"/>
            <ac:picMk id="63" creationId="{70187F59-7310-13BC-A90E-93AE3F4303FD}"/>
          </ac:picMkLst>
        </pc:picChg>
        <pc:picChg chg="mod">
          <ac:chgData name="Wesley Veloso Carvalho" userId="b6a9029b-0082-4bff-bc82-75dea80b3fa3" providerId="ADAL" clId="{C2B2C257-3163-4BE6-AB73-DBF1EA106101}" dt="2022-11-28T12:59:41.962" v="140" actId="1038"/>
          <ac:picMkLst>
            <pc:docMk/>
            <pc:sldMk cId="1392715862" sldId="264"/>
            <ac:picMk id="65" creationId="{ECEDC535-6817-A152-9BF8-C6DA6879A983}"/>
          </ac:picMkLst>
        </pc:picChg>
        <pc:picChg chg="mod">
          <ac:chgData name="Wesley Veloso Carvalho" userId="b6a9029b-0082-4bff-bc82-75dea80b3fa3" providerId="ADAL" clId="{C2B2C257-3163-4BE6-AB73-DBF1EA106101}" dt="2022-11-28T12:59:37.961" v="128" actId="1038"/>
          <ac:picMkLst>
            <pc:docMk/>
            <pc:sldMk cId="1392715862" sldId="264"/>
            <ac:picMk id="67" creationId="{F5138835-646A-FAAC-9B8A-FBCFA64A53A2}"/>
          </ac:picMkLst>
        </pc:picChg>
        <pc:cxnChg chg="mod">
          <ac:chgData name="Wesley Veloso Carvalho" userId="b6a9029b-0082-4bff-bc82-75dea80b3fa3" providerId="ADAL" clId="{C2B2C257-3163-4BE6-AB73-DBF1EA106101}" dt="2022-11-28T12:59:28.046" v="113" actId="1038"/>
          <ac:cxnSpMkLst>
            <pc:docMk/>
            <pc:sldMk cId="1392715862" sldId="264"/>
            <ac:cxnSpMk id="23" creationId="{FD6B7C79-C993-E6DD-74FC-1AEE7574B0CA}"/>
          </ac:cxnSpMkLst>
        </pc:cxnChg>
      </pc:sldChg>
    </pc:docChg>
  </pc:docChgLst>
  <pc:docChgLst>
    <pc:chgData name="Wesley Veloso Carvalho" userId="b6a9029b-0082-4bff-bc82-75dea80b3fa3" providerId="ADAL" clId="{596D73A8-A37E-4E3F-A22D-248B6AC5CD76}"/>
    <pc:docChg chg="undo custSel addSld delSld modSld sldOrd">
      <pc:chgData name="Wesley Veloso Carvalho" userId="b6a9029b-0082-4bff-bc82-75dea80b3fa3" providerId="ADAL" clId="{596D73A8-A37E-4E3F-A22D-248B6AC5CD76}" dt="2022-09-02T18:37:38.944" v="1019" actId="1076"/>
      <pc:docMkLst>
        <pc:docMk/>
      </pc:docMkLst>
      <pc:sldChg chg="addSp delSp modSp del mod">
        <pc:chgData name="Wesley Veloso Carvalho" userId="b6a9029b-0082-4bff-bc82-75dea80b3fa3" providerId="ADAL" clId="{596D73A8-A37E-4E3F-A22D-248B6AC5CD76}" dt="2022-09-02T18:34:25.566" v="998" actId="2696"/>
        <pc:sldMkLst>
          <pc:docMk/>
          <pc:sldMk cId="2859875768" sldId="257"/>
        </pc:sldMkLst>
        <pc:spChg chg="add del mod">
          <ac:chgData name="Wesley Veloso Carvalho" userId="b6a9029b-0082-4bff-bc82-75dea80b3fa3" providerId="ADAL" clId="{596D73A8-A37E-4E3F-A22D-248B6AC5CD76}" dt="2022-09-02T14:50:59.241" v="988" actId="478"/>
          <ac:spMkLst>
            <pc:docMk/>
            <pc:sldMk cId="2859875768" sldId="257"/>
            <ac:spMk id="2" creationId="{52CBE152-5116-B933-7407-78C5EF1CA126}"/>
          </ac:spMkLst>
        </pc:spChg>
        <pc:spChg chg="add del mod">
          <ac:chgData name="Wesley Veloso Carvalho" userId="b6a9029b-0082-4bff-bc82-75dea80b3fa3" providerId="ADAL" clId="{596D73A8-A37E-4E3F-A22D-248B6AC5CD76}" dt="2022-09-02T14:50:59.681" v="989" actId="478"/>
          <ac:spMkLst>
            <pc:docMk/>
            <pc:sldMk cId="2859875768" sldId="257"/>
            <ac:spMk id="3" creationId="{68B2AC26-DE1C-EEAD-FB2A-713CB6EFBD5E}"/>
          </ac:spMkLst>
        </pc:spChg>
        <pc:spChg chg="mod">
          <ac:chgData name="Wesley Veloso Carvalho" userId="b6a9029b-0082-4bff-bc82-75dea80b3fa3" providerId="ADAL" clId="{596D73A8-A37E-4E3F-A22D-248B6AC5CD76}" dt="2022-09-01T14:15:23.112" v="6" actId="14100"/>
          <ac:spMkLst>
            <pc:docMk/>
            <pc:sldMk cId="2859875768" sldId="257"/>
            <ac:spMk id="4" creationId="{429F2A5F-7EF2-217F-142E-8064BABA7D45}"/>
          </ac:spMkLst>
        </pc:spChg>
        <pc:spChg chg="mod">
          <ac:chgData name="Wesley Veloso Carvalho" userId="b6a9029b-0082-4bff-bc82-75dea80b3fa3" providerId="ADAL" clId="{596D73A8-A37E-4E3F-A22D-248B6AC5CD76}" dt="2022-09-01T14:17:12.307" v="29" actId="1076"/>
          <ac:spMkLst>
            <pc:docMk/>
            <pc:sldMk cId="2859875768" sldId="257"/>
            <ac:spMk id="5" creationId="{03611D99-9760-1AC0-5481-251B255F5A5F}"/>
          </ac:spMkLst>
        </pc:spChg>
        <pc:spChg chg="add del mod">
          <ac:chgData name="Wesley Veloso Carvalho" userId="b6a9029b-0082-4bff-bc82-75dea80b3fa3" providerId="ADAL" clId="{596D73A8-A37E-4E3F-A22D-248B6AC5CD76}" dt="2022-09-01T14:23:55.780" v="131" actId="478"/>
          <ac:spMkLst>
            <pc:docMk/>
            <pc:sldMk cId="2859875768" sldId="257"/>
            <ac:spMk id="6" creationId="{272DA384-5CC5-B987-07F4-0EA25F3F9097}"/>
          </ac:spMkLst>
        </pc:spChg>
        <pc:spChg chg="add del mod">
          <ac:chgData name="Wesley Veloso Carvalho" userId="b6a9029b-0082-4bff-bc82-75dea80b3fa3" providerId="ADAL" clId="{596D73A8-A37E-4E3F-A22D-248B6AC5CD76}" dt="2022-09-01T14:24:39.292" v="148" actId="478"/>
          <ac:spMkLst>
            <pc:docMk/>
            <pc:sldMk cId="2859875768" sldId="257"/>
            <ac:spMk id="7" creationId="{653142EB-81E3-59B5-49DC-97C0E5250816}"/>
          </ac:spMkLst>
        </pc:spChg>
        <pc:spChg chg="del">
          <ac:chgData name="Wesley Veloso Carvalho" userId="b6a9029b-0082-4bff-bc82-75dea80b3fa3" providerId="ADAL" clId="{596D73A8-A37E-4E3F-A22D-248B6AC5CD76}" dt="2022-09-01T14:15:54.204" v="13" actId="478"/>
          <ac:spMkLst>
            <pc:docMk/>
            <pc:sldMk cId="2859875768" sldId="257"/>
            <ac:spMk id="8" creationId="{7D10AC58-88EE-D8B2-F0D1-995EE2121DC0}"/>
          </ac:spMkLst>
        </pc:spChg>
        <pc:spChg chg="del mod">
          <ac:chgData name="Wesley Veloso Carvalho" userId="b6a9029b-0082-4bff-bc82-75dea80b3fa3" providerId="ADAL" clId="{596D73A8-A37E-4E3F-A22D-248B6AC5CD76}" dt="2022-09-01T14:17:41.966" v="36" actId="478"/>
          <ac:spMkLst>
            <pc:docMk/>
            <pc:sldMk cId="2859875768" sldId="257"/>
            <ac:spMk id="9" creationId="{D0AD51A8-F0AC-CBD9-5484-9588F7F8F4AB}"/>
          </ac:spMkLst>
        </pc:spChg>
        <pc:spChg chg="add del mod">
          <ac:chgData name="Wesley Veloso Carvalho" userId="b6a9029b-0082-4bff-bc82-75dea80b3fa3" providerId="ADAL" clId="{596D73A8-A37E-4E3F-A22D-248B6AC5CD76}" dt="2022-09-01T14:19:10.377" v="56" actId="478"/>
          <ac:spMkLst>
            <pc:docMk/>
            <pc:sldMk cId="2859875768" sldId="257"/>
            <ac:spMk id="10" creationId="{3C3AE5C9-1368-D047-46CF-C2AB67B841C3}"/>
          </ac:spMkLst>
        </pc:spChg>
        <pc:spChg chg="add mod">
          <ac:chgData name="Wesley Veloso Carvalho" userId="b6a9029b-0082-4bff-bc82-75dea80b3fa3" providerId="ADAL" clId="{596D73A8-A37E-4E3F-A22D-248B6AC5CD76}" dt="2022-09-01T17:26:02.766" v="547" actId="14100"/>
          <ac:spMkLst>
            <pc:docMk/>
            <pc:sldMk cId="2859875768" sldId="257"/>
            <ac:spMk id="11" creationId="{9A94F5E7-B4F2-99C0-41B0-929230410A25}"/>
          </ac:spMkLst>
        </pc:spChg>
        <pc:spChg chg="add del mod">
          <ac:chgData name="Wesley Veloso Carvalho" userId="b6a9029b-0082-4bff-bc82-75dea80b3fa3" providerId="ADAL" clId="{596D73A8-A37E-4E3F-A22D-248B6AC5CD76}" dt="2022-09-01T14:19:33.462" v="66" actId="478"/>
          <ac:spMkLst>
            <pc:docMk/>
            <pc:sldMk cId="2859875768" sldId="257"/>
            <ac:spMk id="12" creationId="{1B68462A-915E-F83D-7F62-2003C17C46A9}"/>
          </ac:spMkLst>
        </pc:spChg>
        <pc:spChg chg="add del mod">
          <ac:chgData name="Wesley Veloso Carvalho" userId="b6a9029b-0082-4bff-bc82-75dea80b3fa3" providerId="ADAL" clId="{596D73A8-A37E-4E3F-A22D-248B6AC5CD76}" dt="2022-09-01T14:20:20.711" v="75" actId="478"/>
          <ac:spMkLst>
            <pc:docMk/>
            <pc:sldMk cId="2859875768" sldId="257"/>
            <ac:spMk id="13" creationId="{210A28A7-E924-7D3E-860C-124C54116B75}"/>
          </ac:spMkLst>
        </pc:spChg>
        <pc:spChg chg="add del mod">
          <ac:chgData name="Wesley Veloso Carvalho" userId="b6a9029b-0082-4bff-bc82-75dea80b3fa3" providerId="ADAL" clId="{596D73A8-A37E-4E3F-A22D-248B6AC5CD76}" dt="2022-09-01T16:44:58.340" v="545" actId="108"/>
          <ac:spMkLst>
            <pc:docMk/>
            <pc:sldMk cId="2859875768" sldId="257"/>
            <ac:spMk id="14" creationId="{720F8B1F-1CF6-5793-A106-8C3EEFE3F642}"/>
          </ac:spMkLst>
        </pc:spChg>
        <pc:spChg chg="add mod ord">
          <ac:chgData name="Wesley Veloso Carvalho" userId="b6a9029b-0082-4bff-bc82-75dea80b3fa3" providerId="ADAL" clId="{596D73A8-A37E-4E3F-A22D-248B6AC5CD76}" dt="2022-09-01T16:44:54.839" v="544" actId="207"/>
          <ac:spMkLst>
            <pc:docMk/>
            <pc:sldMk cId="2859875768" sldId="257"/>
            <ac:spMk id="15" creationId="{CC83495A-B908-0E0D-20CE-C3FD6E0562D8}"/>
          </ac:spMkLst>
        </pc:spChg>
        <pc:spChg chg="mod">
          <ac:chgData name="Wesley Veloso Carvalho" userId="b6a9029b-0082-4bff-bc82-75dea80b3fa3" providerId="ADAL" clId="{596D73A8-A37E-4E3F-A22D-248B6AC5CD76}" dt="2022-09-01T14:34:31.123" v="278" actId="14100"/>
          <ac:spMkLst>
            <pc:docMk/>
            <pc:sldMk cId="2859875768" sldId="257"/>
            <ac:spMk id="28" creationId="{AC7E0520-FE68-9F51-04E5-B0A56D9940B8}"/>
          </ac:spMkLst>
        </pc:spChg>
        <pc:spChg chg="del mod">
          <ac:chgData name="Wesley Veloso Carvalho" userId="b6a9029b-0082-4bff-bc82-75dea80b3fa3" providerId="ADAL" clId="{596D73A8-A37E-4E3F-A22D-248B6AC5CD76}" dt="2022-09-01T14:35:38.635" v="285" actId="478"/>
          <ac:spMkLst>
            <pc:docMk/>
            <pc:sldMk cId="2859875768" sldId="257"/>
            <ac:spMk id="29" creationId="{EC3FFF0E-4D50-9F69-7324-E4B84313F2AD}"/>
          </ac:spMkLst>
        </pc:spChg>
        <pc:spChg chg="del">
          <ac:chgData name="Wesley Veloso Carvalho" userId="b6a9029b-0082-4bff-bc82-75dea80b3fa3" providerId="ADAL" clId="{596D73A8-A37E-4E3F-A22D-248B6AC5CD76}" dt="2022-09-01T14:16:26.653" v="16" actId="478"/>
          <ac:spMkLst>
            <pc:docMk/>
            <pc:sldMk cId="2859875768" sldId="257"/>
            <ac:spMk id="31" creationId="{04324906-F2AC-BF16-8556-22B19C2AAF80}"/>
          </ac:spMkLst>
        </pc:spChg>
        <pc:spChg chg="add mod">
          <ac:chgData name="Wesley Veloso Carvalho" userId="b6a9029b-0082-4bff-bc82-75dea80b3fa3" providerId="ADAL" clId="{596D73A8-A37E-4E3F-A22D-248B6AC5CD76}" dt="2022-09-01T20:28:03.828" v="760" actId="207"/>
          <ac:spMkLst>
            <pc:docMk/>
            <pc:sldMk cId="2859875768" sldId="257"/>
            <ac:spMk id="38" creationId="{438B759B-DCBC-1DEA-FF00-3B8E50089DF5}"/>
          </ac:spMkLst>
        </pc:spChg>
        <pc:spChg chg="add mod">
          <ac:chgData name="Wesley Veloso Carvalho" userId="b6a9029b-0082-4bff-bc82-75dea80b3fa3" providerId="ADAL" clId="{596D73A8-A37E-4E3F-A22D-248B6AC5CD76}" dt="2022-09-02T13:49:09.548" v="943" actId="108"/>
          <ac:spMkLst>
            <pc:docMk/>
            <pc:sldMk cId="2859875768" sldId="257"/>
            <ac:spMk id="39" creationId="{71604A20-96E2-E68F-42DC-4913D62E1AF4}"/>
          </ac:spMkLst>
        </pc:spChg>
        <pc:spChg chg="add del mod">
          <ac:chgData name="Wesley Veloso Carvalho" userId="b6a9029b-0082-4bff-bc82-75dea80b3fa3" providerId="ADAL" clId="{596D73A8-A37E-4E3F-A22D-248B6AC5CD76}" dt="2022-09-01T20:31:56.598" v="774" actId="478"/>
          <ac:spMkLst>
            <pc:docMk/>
            <pc:sldMk cId="2859875768" sldId="257"/>
            <ac:spMk id="40" creationId="{8E0582C2-1A80-55F7-CC13-A1DC510EFB38}"/>
          </ac:spMkLst>
        </pc:spChg>
        <pc:spChg chg="add del mod">
          <ac:chgData name="Wesley Veloso Carvalho" userId="b6a9029b-0082-4bff-bc82-75dea80b3fa3" providerId="ADAL" clId="{596D73A8-A37E-4E3F-A22D-248B6AC5CD76}" dt="2022-09-01T20:22:57.592" v="655" actId="478"/>
          <ac:spMkLst>
            <pc:docMk/>
            <pc:sldMk cId="2859875768" sldId="257"/>
            <ac:spMk id="51" creationId="{967FC930-39E6-C753-C9A5-E49E385EA01A}"/>
          </ac:spMkLst>
        </pc:spChg>
        <pc:spChg chg="add del mod">
          <ac:chgData name="Wesley Veloso Carvalho" userId="b6a9029b-0082-4bff-bc82-75dea80b3fa3" providerId="ADAL" clId="{596D73A8-A37E-4E3F-A22D-248B6AC5CD76}" dt="2022-09-01T20:21:20.025" v="643" actId="478"/>
          <ac:spMkLst>
            <pc:docMk/>
            <pc:sldMk cId="2859875768" sldId="257"/>
            <ac:spMk id="52" creationId="{79DE78FD-9A2B-0F0D-1115-E1A716596EF5}"/>
          </ac:spMkLst>
        </pc:spChg>
        <pc:spChg chg="add del mod">
          <ac:chgData name="Wesley Veloso Carvalho" userId="b6a9029b-0082-4bff-bc82-75dea80b3fa3" providerId="ADAL" clId="{596D73A8-A37E-4E3F-A22D-248B6AC5CD76}" dt="2022-09-01T20:21:19.708" v="642" actId="478"/>
          <ac:spMkLst>
            <pc:docMk/>
            <pc:sldMk cId="2859875768" sldId="257"/>
            <ac:spMk id="53" creationId="{A559A3C5-8F5D-7F32-6941-AC8A1270C766}"/>
          </ac:spMkLst>
        </pc:spChg>
        <pc:spChg chg="add del mod">
          <ac:chgData name="Wesley Veloso Carvalho" userId="b6a9029b-0082-4bff-bc82-75dea80b3fa3" providerId="ADAL" clId="{596D73A8-A37E-4E3F-A22D-248B6AC5CD76}" dt="2022-09-01T20:22:57.592" v="655" actId="478"/>
          <ac:spMkLst>
            <pc:docMk/>
            <pc:sldMk cId="2859875768" sldId="257"/>
            <ac:spMk id="54" creationId="{334B418A-185C-3728-E90A-716903FD1BF2}"/>
          </ac:spMkLst>
        </pc:spChg>
        <pc:spChg chg="add del mod">
          <ac:chgData name="Wesley Veloso Carvalho" userId="b6a9029b-0082-4bff-bc82-75dea80b3fa3" providerId="ADAL" clId="{596D73A8-A37E-4E3F-A22D-248B6AC5CD76}" dt="2022-09-01T20:22:57.592" v="655" actId="478"/>
          <ac:spMkLst>
            <pc:docMk/>
            <pc:sldMk cId="2859875768" sldId="257"/>
            <ac:spMk id="55" creationId="{B515DC1F-54C2-3ECF-814F-44BD65D581BC}"/>
          </ac:spMkLst>
        </pc:spChg>
        <pc:spChg chg="add del mod ord">
          <ac:chgData name="Wesley Veloso Carvalho" userId="b6a9029b-0082-4bff-bc82-75dea80b3fa3" providerId="ADAL" clId="{596D73A8-A37E-4E3F-A22D-248B6AC5CD76}" dt="2022-09-01T20:33:20.448" v="793" actId="478"/>
          <ac:spMkLst>
            <pc:docMk/>
            <pc:sldMk cId="2859875768" sldId="257"/>
            <ac:spMk id="70" creationId="{6CFF5541-EA09-E62A-4743-9EA3B36A30D8}"/>
          </ac:spMkLst>
        </pc:spChg>
        <pc:spChg chg="add mod">
          <ac:chgData name="Wesley Veloso Carvalho" userId="b6a9029b-0082-4bff-bc82-75dea80b3fa3" providerId="ADAL" clId="{596D73A8-A37E-4E3F-A22D-248B6AC5CD76}" dt="2022-09-01T20:35:38.850" v="812" actId="14100"/>
          <ac:spMkLst>
            <pc:docMk/>
            <pc:sldMk cId="2859875768" sldId="257"/>
            <ac:spMk id="71" creationId="{CEEF8876-D841-7423-A7F7-28B387097260}"/>
          </ac:spMkLst>
        </pc:spChg>
        <pc:spChg chg="add mod">
          <ac:chgData name="Wesley Veloso Carvalho" userId="b6a9029b-0082-4bff-bc82-75dea80b3fa3" providerId="ADAL" clId="{596D73A8-A37E-4E3F-A22D-248B6AC5CD76}" dt="2022-09-01T20:35:36.539" v="811" actId="14100"/>
          <ac:spMkLst>
            <pc:docMk/>
            <pc:sldMk cId="2859875768" sldId="257"/>
            <ac:spMk id="72" creationId="{3531A509-02AD-DA5D-9F3F-CFE205900648}"/>
          </ac:spMkLst>
        </pc:spChg>
        <pc:picChg chg="del">
          <ac:chgData name="Wesley Veloso Carvalho" userId="b6a9029b-0082-4bff-bc82-75dea80b3fa3" providerId="ADAL" clId="{596D73A8-A37E-4E3F-A22D-248B6AC5CD76}" dt="2022-09-01T14:13:06.407" v="3" actId="478"/>
          <ac:picMkLst>
            <pc:docMk/>
            <pc:sldMk cId="2859875768" sldId="257"/>
            <ac:picMk id="24" creationId="{3CCA73B8-7113-0DF9-3DC7-EBC80F6ED658}"/>
          </ac:picMkLst>
        </pc:picChg>
        <pc:picChg chg="add del">
          <ac:chgData name="Wesley Veloso Carvalho" userId="b6a9029b-0082-4bff-bc82-75dea80b3fa3" providerId="ADAL" clId="{596D73A8-A37E-4E3F-A22D-248B6AC5CD76}" dt="2022-09-01T14:15:56.888" v="14" actId="478"/>
          <ac:picMkLst>
            <pc:docMk/>
            <pc:sldMk cId="2859875768" sldId="257"/>
            <ac:picMk id="27" creationId="{D1E5D35F-A265-46D2-BE78-DB441E07C3AA}"/>
          </ac:picMkLst>
        </pc:picChg>
        <pc:picChg chg="add del mod">
          <ac:chgData name="Wesley Veloso Carvalho" userId="b6a9029b-0082-4bff-bc82-75dea80b3fa3" providerId="ADAL" clId="{596D73A8-A37E-4E3F-A22D-248B6AC5CD76}" dt="2022-09-02T18:34:15.347" v="997" actId="478"/>
          <ac:picMkLst>
            <pc:docMk/>
            <pc:sldMk cId="2859875768" sldId="257"/>
            <ac:picMk id="36" creationId="{5985BC83-D453-57D6-CA22-03300FE478E9}"/>
          </ac:picMkLst>
        </pc:picChg>
        <pc:picChg chg="add del mod">
          <ac:chgData name="Wesley Veloso Carvalho" userId="b6a9029b-0082-4bff-bc82-75dea80b3fa3" providerId="ADAL" clId="{596D73A8-A37E-4E3F-A22D-248B6AC5CD76}" dt="2022-09-01T21:11:49.026" v="816" actId="478"/>
          <ac:picMkLst>
            <pc:docMk/>
            <pc:sldMk cId="2859875768" sldId="257"/>
            <ac:picMk id="42" creationId="{50DCB825-6B15-0FD9-DFAD-0E9B58A0E199}"/>
          </ac:picMkLst>
        </pc:picChg>
        <pc:picChg chg="add del mod">
          <ac:chgData name="Wesley Veloso Carvalho" userId="b6a9029b-0082-4bff-bc82-75dea80b3fa3" providerId="ADAL" clId="{596D73A8-A37E-4E3F-A22D-248B6AC5CD76}" dt="2022-09-01T21:11:48.433" v="815" actId="478"/>
          <ac:picMkLst>
            <pc:docMk/>
            <pc:sldMk cId="2859875768" sldId="257"/>
            <ac:picMk id="44" creationId="{7C5F3BA6-0CBE-B289-C13F-3E2938087A7B}"/>
          </ac:picMkLst>
        </pc:picChg>
        <pc:picChg chg="add del mod">
          <ac:chgData name="Wesley Veloso Carvalho" userId="b6a9029b-0082-4bff-bc82-75dea80b3fa3" providerId="ADAL" clId="{596D73A8-A37E-4E3F-A22D-248B6AC5CD76}" dt="2022-09-01T21:11:47.561" v="814" actId="478"/>
          <ac:picMkLst>
            <pc:docMk/>
            <pc:sldMk cId="2859875768" sldId="257"/>
            <ac:picMk id="46" creationId="{739BDAFB-1360-C28B-9017-9E79B8DD16A5}"/>
          </ac:picMkLst>
        </pc:picChg>
        <pc:picChg chg="add del mod">
          <ac:chgData name="Wesley Veloso Carvalho" userId="b6a9029b-0082-4bff-bc82-75dea80b3fa3" providerId="ADAL" clId="{596D73A8-A37E-4E3F-A22D-248B6AC5CD76}" dt="2022-09-01T21:11:46.646" v="813" actId="478"/>
          <ac:picMkLst>
            <pc:docMk/>
            <pc:sldMk cId="2859875768" sldId="257"/>
            <ac:picMk id="48" creationId="{09E95277-A821-6979-5A04-75C7311B960E}"/>
          </ac:picMkLst>
        </pc:picChg>
        <pc:picChg chg="add del mod">
          <ac:chgData name="Wesley Veloso Carvalho" userId="b6a9029b-0082-4bff-bc82-75dea80b3fa3" providerId="ADAL" clId="{596D73A8-A37E-4E3F-A22D-248B6AC5CD76}" dt="2022-09-01T20:24:14.728" v="691" actId="478"/>
          <ac:picMkLst>
            <pc:docMk/>
            <pc:sldMk cId="2859875768" sldId="257"/>
            <ac:picMk id="50" creationId="{6C0B84ED-05E3-9FC9-2462-9CA0BD1D9D4D}"/>
          </ac:picMkLst>
        </pc:picChg>
        <pc:picChg chg="add del mod">
          <ac:chgData name="Wesley Veloso Carvalho" userId="b6a9029b-0082-4bff-bc82-75dea80b3fa3" providerId="ADAL" clId="{596D73A8-A37E-4E3F-A22D-248B6AC5CD76}" dt="2022-09-01T20:23:48.404" v="669" actId="478"/>
          <ac:picMkLst>
            <pc:docMk/>
            <pc:sldMk cId="2859875768" sldId="257"/>
            <ac:picMk id="57" creationId="{84E89CC5-7580-AB69-B398-100C7361B23B}"/>
          </ac:picMkLst>
        </pc:picChg>
        <pc:picChg chg="add del mod">
          <ac:chgData name="Wesley Veloso Carvalho" userId="b6a9029b-0082-4bff-bc82-75dea80b3fa3" providerId="ADAL" clId="{596D73A8-A37E-4E3F-A22D-248B6AC5CD76}" dt="2022-09-01T20:23:46.749" v="668" actId="478"/>
          <ac:picMkLst>
            <pc:docMk/>
            <pc:sldMk cId="2859875768" sldId="257"/>
            <ac:picMk id="59" creationId="{0653E9D8-FA55-E3BF-0E02-76B83FBB8F40}"/>
          </ac:picMkLst>
        </pc:picChg>
        <pc:picChg chg="add del mod">
          <ac:chgData name="Wesley Veloso Carvalho" userId="b6a9029b-0082-4bff-bc82-75dea80b3fa3" providerId="ADAL" clId="{596D73A8-A37E-4E3F-A22D-248B6AC5CD76}" dt="2022-09-01T20:23:45.749" v="667" actId="478"/>
          <ac:picMkLst>
            <pc:docMk/>
            <pc:sldMk cId="2859875768" sldId="257"/>
            <ac:picMk id="61" creationId="{0866F372-D262-28EF-B855-3A9BF8F2331A}"/>
          </ac:picMkLst>
        </pc:picChg>
        <pc:picChg chg="add mod">
          <ac:chgData name="Wesley Veloso Carvalho" userId="b6a9029b-0082-4bff-bc82-75dea80b3fa3" providerId="ADAL" clId="{596D73A8-A37E-4E3F-A22D-248B6AC5CD76}" dt="2022-09-01T20:24:35.451" v="700" actId="1037"/>
          <ac:picMkLst>
            <pc:docMk/>
            <pc:sldMk cId="2859875768" sldId="257"/>
            <ac:picMk id="63" creationId="{70187F59-7310-13BC-A90E-93AE3F4303FD}"/>
          </ac:picMkLst>
        </pc:picChg>
        <pc:picChg chg="add mod">
          <ac:chgData name="Wesley Veloso Carvalho" userId="b6a9029b-0082-4bff-bc82-75dea80b3fa3" providerId="ADAL" clId="{596D73A8-A37E-4E3F-A22D-248B6AC5CD76}" dt="2022-09-01T20:25:37.303" v="757" actId="1036"/>
          <ac:picMkLst>
            <pc:docMk/>
            <pc:sldMk cId="2859875768" sldId="257"/>
            <ac:picMk id="65" creationId="{ECEDC535-6817-A152-9BF8-C6DA6879A983}"/>
          </ac:picMkLst>
        </pc:picChg>
        <pc:picChg chg="add mod">
          <ac:chgData name="Wesley Veloso Carvalho" userId="b6a9029b-0082-4bff-bc82-75dea80b3fa3" providerId="ADAL" clId="{596D73A8-A37E-4E3F-A22D-248B6AC5CD76}" dt="2022-09-01T20:25:40.754" v="759" actId="1036"/>
          <ac:picMkLst>
            <pc:docMk/>
            <pc:sldMk cId="2859875768" sldId="257"/>
            <ac:picMk id="67" creationId="{F5138835-646A-FAAC-9B8A-FBCFA64A53A2}"/>
          </ac:picMkLst>
        </pc:picChg>
        <pc:picChg chg="add del mod">
          <ac:chgData name="Wesley Veloso Carvalho" userId="b6a9029b-0082-4bff-bc82-75dea80b3fa3" providerId="ADAL" clId="{596D73A8-A37E-4E3F-A22D-248B6AC5CD76}" dt="2022-09-01T20:33:22.978" v="794" actId="478"/>
          <ac:picMkLst>
            <pc:docMk/>
            <pc:sldMk cId="2859875768" sldId="257"/>
            <ac:picMk id="69" creationId="{75B17BD5-C173-2E4C-8DFC-52C27ADB3636}"/>
          </ac:picMkLst>
        </pc:picChg>
        <pc:cxnChg chg="add del mod">
          <ac:chgData name="Wesley Veloso Carvalho" userId="b6a9029b-0082-4bff-bc82-75dea80b3fa3" providerId="ADAL" clId="{596D73A8-A37E-4E3F-A22D-248B6AC5CD76}" dt="2022-09-01T14:26:06.591" v="160" actId="478"/>
          <ac:cxnSpMkLst>
            <pc:docMk/>
            <pc:sldMk cId="2859875768" sldId="257"/>
            <ac:cxnSpMk id="2" creationId="{05DB9255-A804-BA32-05F1-4457B1E588C0}"/>
          </ac:cxnSpMkLst>
        </pc:cxnChg>
        <pc:cxnChg chg="add mod">
          <ac:chgData name="Wesley Veloso Carvalho" userId="b6a9029b-0082-4bff-bc82-75dea80b3fa3" providerId="ADAL" clId="{596D73A8-A37E-4E3F-A22D-248B6AC5CD76}" dt="2022-09-01T14:26:55.103" v="214" actId="14100"/>
          <ac:cxnSpMkLst>
            <pc:docMk/>
            <pc:sldMk cId="2859875768" sldId="257"/>
            <ac:cxnSpMk id="17" creationId="{9D73BFD3-0254-0064-F24D-227D7E50B7FC}"/>
          </ac:cxnSpMkLst>
        </pc:cxnChg>
        <pc:cxnChg chg="del mod">
          <ac:chgData name="Wesley Veloso Carvalho" userId="b6a9029b-0082-4bff-bc82-75dea80b3fa3" providerId="ADAL" clId="{596D73A8-A37E-4E3F-A22D-248B6AC5CD76}" dt="2022-09-01T14:17:01.644" v="24" actId="478"/>
          <ac:cxnSpMkLst>
            <pc:docMk/>
            <pc:sldMk cId="2859875768" sldId="257"/>
            <ac:cxnSpMk id="20" creationId="{64DFEAEB-32C6-659D-F273-E5F5C259819F}"/>
          </ac:cxnSpMkLst>
        </pc:cxnChg>
        <pc:cxnChg chg="del">
          <ac:chgData name="Wesley Veloso Carvalho" userId="b6a9029b-0082-4bff-bc82-75dea80b3fa3" providerId="ADAL" clId="{596D73A8-A37E-4E3F-A22D-248B6AC5CD76}" dt="2022-09-01T14:16:27.676" v="17" actId="478"/>
          <ac:cxnSpMkLst>
            <pc:docMk/>
            <pc:sldMk cId="2859875768" sldId="257"/>
            <ac:cxnSpMk id="21" creationId="{1C3CBB88-C813-FF64-DD7B-C3A453A9AE5E}"/>
          </ac:cxnSpMkLst>
        </pc:cxnChg>
        <pc:cxnChg chg="add mod">
          <ac:chgData name="Wesley Veloso Carvalho" userId="b6a9029b-0082-4bff-bc82-75dea80b3fa3" providerId="ADAL" clId="{596D73A8-A37E-4E3F-A22D-248B6AC5CD76}" dt="2022-09-01T14:32:56.073" v="272" actId="1037"/>
          <ac:cxnSpMkLst>
            <pc:docMk/>
            <pc:sldMk cId="2859875768" sldId="257"/>
            <ac:cxnSpMk id="23" creationId="{FD6B7C79-C993-E6DD-74FC-1AEE7574B0CA}"/>
          </ac:cxnSpMkLst>
        </pc:cxnChg>
        <pc:cxnChg chg="del">
          <ac:chgData name="Wesley Veloso Carvalho" userId="b6a9029b-0082-4bff-bc82-75dea80b3fa3" providerId="ADAL" clId="{596D73A8-A37E-4E3F-A22D-248B6AC5CD76}" dt="2022-09-01T14:16:55.779" v="22" actId="478"/>
          <ac:cxnSpMkLst>
            <pc:docMk/>
            <pc:sldMk cId="2859875768" sldId="257"/>
            <ac:cxnSpMk id="25" creationId="{F00D972E-69A2-33B8-285B-0C6537EBAC1F}"/>
          </ac:cxnSpMkLst>
        </pc:cxnChg>
        <pc:cxnChg chg="add del mod">
          <ac:chgData name="Wesley Veloso Carvalho" userId="b6a9029b-0082-4bff-bc82-75dea80b3fa3" providerId="ADAL" clId="{596D73A8-A37E-4E3F-A22D-248B6AC5CD76}" dt="2022-09-01T14:27:54.775" v="243" actId="478"/>
          <ac:cxnSpMkLst>
            <pc:docMk/>
            <pc:sldMk cId="2859875768" sldId="257"/>
            <ac:cxnSpMk id="30" creationId="{45A6CB4D-DB0F-E164-957C-618642660518}"/>
          </ac:cxnSpMkLst>
        </pc:cxnChg>
        <pc:cxnChg chg="add mod">
          <ac:chgData name="Wesley Veloso Carvalho" userId="b6a9029b-0082-4bff-bc82-75dea80b3fa3" providerId="ADAL" clId="{596D73A8-A37E-4E3F-A22D-248B6AC5CD76}" dt="2022-09-01T14:28:12.554" v="248" actId="1036"/>
          <ac:cxnSpMkLst>
            <pc:docMk/>
            <pc:sldMk cId="2859875768" sldId="257"/>
            <ac:cxnSpMk id="32" creationId="{3DD643AF-CC63-D997-A8C9-792C667BA780}"/>
          </ac:cxnSpMkLst>
        </pc:cxnChg>
        <pc:cxnChg chg="add mod">
          <ac:chgData name="Wesley Veloso Carvalho" userId="b6a9029b-0082-4bff-bc82-75dea80b3fa3" providerId="ADAL" clId="{596D73A8-A37E-4E3F-A22D-248B6AC5CD76}" dt="2022-09-01T14:28:31.129" v="254" actId="14100"/>
          <ac:cxnSpMkLst>
            <pc:docMk/>
            <pc:sldMk cId="2859875768" sldId="257"/>
            <ac:cxnSpMk id="33" creationId="{ADD424E0-94BB-F40A-674F-2D08C9C57D99}"/>
          </ac:cxnSpMkLst>
        </pc:cxnChg>
        <pc:cxnChg chg="del mod">
          <ac:chgData name="Wesley Veloso Carvalho" userId="b6a9029b-0082-4bff-bc82-75dea80b3fa3" providerId="ADAL" clId="{596D73A8-A37E-4E3F-A22D-248B6AC5CD76}" dt="2022-09-01T14:17:44.148" v="37" actId="478"/>
          <ac:cxnSpMkLst>
            <pc:docMk/>
            <pc:sldMk cId="2859875768" sldId="257"/>
            <ac:cxnSpMk id="37" creationId="{15B734B7-D09C-E53A-7142-C7921A4D6DAD}"/>
          </ac:cxnSpMkLst>
        </pc:cxnChg>
      </pc:sldChg>
      <pc:sldChg chg="addSp delSp modSp mod">
        <pc:chgData name="Wesley Veloso Carvalho" userId="b6a9029b-0082-4bff-bc82-75dea80b3fa3" providerId="ADAL" clId="{596D73A8-A37E-4E3F-A22D-248B6AC5CD76}" dt="2022-09-02T15:02:38.177" v="995" actId="1037"/>
        <pc:sldMkLst>
          <pc:docMk/>
          <pc:sldMk cId="2829707451" sldId="258"/>
        </pc:sldMkLst>
        <pc:spChg chg="add del mod ord">
          <ac:chgData name="Wesley Veloso Carvalho" userId="b6a9029b-0082-4bff-bc82-75dea80b3fa3" providerId="ADAL" clId="{596D73A8-A37E-4E3F-A22D-248B6AC5CD76}" dt="2022-09-02T14:34:09.819" v="970" actId="478"/>
          <ac:spMkLst>
            <pc:docMk/>
            <pc:sldMk cId="2829707451" sldId="258"/>
            <ac:spMk id="2" creationId="{CE35179C-216C-09E2-1A03-87B7C5A1B2BD}"/>
          </ac:spMkLst>
        </pc:spChg>
        <pc:spChg chg="add mod ord">
          <ac:chgData name="Wesley Veloso Carvalho" userId="b6a9029b-0082-4bff-bc82-75dea80b3fa3" providerId="ADAL" clId="{596D73A8-A37E-4E3F-A22D-248B6AC5CD76}" dt="2022-09-02T14:34:18.330" v="972" actId="167"/>
          <ac:spMkLst>
            <pc:docMk/>
            <pc:sldMk cId="2829707451" sldId="258"/>
            <ac:spMk id="3" creationId="{4547D78D-800B-BC85-8A6A-7B77394E3463}"/>
          </ac:spMkLst>
        </pc:spChg>
        <pc:spChg chg="del mod">
          <ac:chgData name="Wesley Veloso Carvalho" userId="b6a9029b-0082-4bff-bc82-75dea80b3fa3" providerId="ADAL" clId="{596D73A8-A37E-4E3F-A22D-248B6AC5CD76}" dt="2022-09-02T14:34:09.209" v="969" actId="478"/>
          <ac:spMkLst>
            <pc:docMk/>
            <pc:sldMk cId="2829707451" sldId="258"/>
            <ac:spMk id="4" creationId="{429F2A5F-7EF2-217F-142E-8064BABA7D45}"/>
          </ac:spMkLst>
        </pc:spChg>
        <pc:spChg chg="del">
          <ac:chgData name="Wesley Veloso Carvalho" userId="b6a9029b-0082-4bff-bc82-75dea80b3fa3" providerId="ADAL" clId="{596D73A8-A37E-4E3F-A22D-248B6AC5CD76}" dt="2022-09-02T14:31:01.147" v="950" actId="478"/>
          <ac:spMkLst>
            <pc:docMk/>
            <pc:sldMk cId="2829707451" sldId="258"/>
            <ac:spMk id="5" creationId="{03611D99-9760-1AC0-5481-251B255F5A5F}"/>
          </ac:spMkLst>
        </pc:spChg>
        <pc:spChg chg="add mod ord">
          <ac:chgData name="Wesley Veloso Carvalho" userId="b6a9029b-0082-4bff-bc82-75dea80b3fa3" providerId="ADAL" clId="{596D73A8-A37E-4E3F-A22D-248B6AC5CD76}" dt="2022-09-02T14:34:18.330" v="972" actId="167"/>
          <ac:spMkLst>
            <pc:docMk/>
            <pc:sldMk cId="2829707451" sldId="258"/>
            <ac:spMk id="6" creationId="{FF19A7AA-D17B-672F-149D-CF561C9F0E2B}"/>
          </ac:spMkLst>
        </pc:spChg>
        <pc:spChg chg="mod">
          <ac:chgData name="Wesley Veloso Carvalho" userId="b6a9029b-0082-4bff-bc82-75dea80b3fa3" providerId="ADAL" clId="{596D73A8-A37E-4E3F-A22D-248B6AC5CD76}" dt="2022-09-02T14:35:04.385" v="981" actId="108"/>
          <ac:spMkLst>
            <pc:docMk/>
            <pc:sldMk cId="2829707451" sldId="258"/>
            <ac:spMk id="7" creationId="{653142EB-81E3-59B5-49DC-97C0E5250816}"/>
          </ac:spMkLst>
        </pc:spChg>
        <pc:spChg chg="add mod">
          <ac:chgData name="Wesley Veloso Carvalho" userId="b6a9029b-0082-4bff-bc82-75dea80b3fa3" providerId="ADAL" clId="{596D73A8-A37E-4E3F-A22D-248B6AC5CD76}" dt="2022-09-02T15:02:38.177" v="995" actId="1037"/>
          <ac:spMkLst>
            <pc:docMk/>
            <pc:sldMk cId="2829707451" sldId="258"/>
            <ac:spMk id="9" creationId="{5157CD24-EDE8-A93A-AD06-8BA1F535ADC5}"/>
          </ac:spMkLst>
        </pc:spChg>
        <pc:spChg chg="add mod">
          <ac:chgData name="Wesley Veloso Carvalho" userId="b6a9029b-0082-4bff-bc82-75dea80b3fa3" providerId="ADAL" clId="{596D73A8-A37E-4E3F-A22D-248B6AC5CD76}" dt="2022-09-02T15:02:38.177" v="995" actId="1037"/>
          <ac:spMkLst>
            <pc:docMk/>
            <pc:sldMk cId="2829707451" sldId="258"/>
            <ac:spMk id="10" creationId="{4EFA86C8-415C-EA87-9E39-667F0F0CAA88}"/>
          </ac:spMkLst>
        </pc:spChg>
        <pc:picChg chg="del mod">
          <ac:chgData name="Wesley Veloso Carvalho" userId="b6a9029b-0082-4bff-bc82-75dea80b3fa3" providerId="ADAL" clId="{596D73A8-A37E-4E3F-A22D-248B6AC5CD76}" dt="2022-09-02T14:32:20.269" v="968" actId="478"/>
          <ac:picMkLst>
            <pc:docMk/>
            <pc:sldMk cId="2829707451" sldId="258"/>
            <ac:picMk id="8" creationId="{038DA491-5227-03C1-0B25-C11493C2FB1C}"/>
          </ac:picMkLst>
        </pc:picChg>
        <pc:picChg chg="del">
          <ac:chgData name="Wesley Veloso Carvalho" userId="b6a9029b-0082-4bff-bc82-75dea80b3fa3" providerId="ADAL" clId="{596D73A8-A37E-4E3F-A22D-248B6AC5CD76}" dt="2022-09-02T14:30:33.361" v="944" actId="478"/>
          <ac:picMkLst>
            <pc:docMk/>
            <pc:sldMk cId="2829707451" sldId="258"/>
            <ac:picMk id="12" creationId="{F7D75459-6BCC-3627-0844-5FDA759A4632}"/>
          </ac:picMkLst>
        </pc:picChg>
      </pc:sldChg>
      <pc:sldChg chg="modSp add del mod">
        <pc:chgData name="Wesley Veloso Carvalho" userId="b6a9029b-0082-4bff-bc82-75dea80b3fa3" providerId="ADAL" clId="{596D73A8-A37E-4E3F-A22D-248B6AC5CD76}" dt="2022-09-01T20:15:08.913" v="562" actId="47"/>
        <pc:sldMkLst>
          <pc:docMk/>
          <pc:sldMk cId="2709316213" sldId="259"/>
        </pc:sldMkLst>
        <pc:spChg chg="mod">
          <ac:chgData name="Wesley Veloso Carvalho" userId="b6a9029b-0082-4bff-bc82-75dea80b3fa3" providerId="ADAL" clId="{596D73A8-A37E-4E3F-A22D-248B6AC5CD76}" dt="2022-09-01T15:39:51.359" v="350" actId="14100"/>
          <ac:spMkLst>
            <pc:docMk/>
            <pc:sldMk cId="2709316213" sldId="259"/>
            <ac:spMk id="28" creationId="{AC7E0520-FE68-9F51-04E5-B0A56D9940B8}"/>
          </ac:spMkLst>
        </pc:spChg>
      </pc:sldChg>
      <pc:sldChg chg="addSp delSp modSp add mod">
        <pc:chgData name="Wesley Veloso Carvalho" userId="b6a9029b-0082-4bff-bc82-75dea80b3fa3" providerId="ADAL" clId="{596D73A8-A37E-4E3F-A22D-248B6AC5CD76}" dt="2022-09-02T13:48:56.339" v="942" actId="1076"/>
        <pc:sldMkLst>
          <pc:docMk/>
          <pc:sldMk cId="3558695567" sldId="259"/>
        </pc:sldMkLst>
        <pc:spChg chg="add mod">
          <ac:chgData name="Wesley Veloso Carvalho" userId="b6a9029b-0082-4bff-bc82-75dea80b3fa3" providerId="ADAL" clId="{596D73A8-A37E-4E3F-A22D-248B6AC5CD76}" dt="2022-09-02T13:48:56.339" v="942" actId="1076"/>
          <ac:spMkLst>
            <pc:docMk/>
            <pc:sldMk cId="3558695567" sldId="259"/>
            <ac:spMk id="10" creationId="{0F57E79A-AA40-EACE-6666-B87C4889186D}"/>
          </ac:spMkLst>
        </pc:spChg>
        <pc:spChg chg="mod">
          <ac:chgData name="Wesley Veloso Carvalho" userId="b6a9029b-0082-4bff-bc82-75dea80b3fa3" providerId="ADAL" clId="{596D73A8-A37E-4E3F-A22D-248B6AC5CD76}" dt="2022-09-02T12:59:35.507" v="825" actId="207"/>
          <ac:spMkLst>
            <pc:docMk/>
            <pc:sldMk cId="3558695567" sldId="259"/>
            <ac:spMk id="28" creationId="{AC7E0520-FE68-9F51-04E5-B0A56D9940B8}"/>
          </ac:spMkLst>
        </pc:spChg>
        <pc:spChg chg="mod">
          <ac:chgData name="Wesley Veloso Carvalho" userId="b6a9029b-0082-4bff-bc82-75dea80b3fa3" providerId="ADAL" clId="{596D73A8-A37E-4E3F-A22D-248B6AC5CD76}" dt="2022-09-02T12:59:39.454" v="826" actId="207"/>
          <ac:spMkLst>
            <pc:docMk/>
            <pc:sldMk cId="3558695567" sldId="259"/>
            <ac:spMk id="38" creationId="{438B759B-DCBC-1DEA-FF00-3B8E50089DF5}"/>
          </ac:spMkLst>
        </pc:spChg>
        <pc:spChg chg="del">
          <ac:chgData name="Wesley Veloso Carvalho" userId="b6a9029b-0082-4bff-bc82-75dea80b3fa3" providerId="ADAL" clId="{596D73A8-A37E-4E3F-A22D-248B6AC5CD76}" dt="2022-09-02T13:48:47.751" v="941" actId="478"/>
          <ac:spMkLst>
            <pc:docMk/>
            <pc:sldMk cId="3558695567" sldId="259"/>
            <ac:spMk id="39" creationId="{71604A20-96E2-E68F-42DC-4913D62E1AF4}"/>
          </ac:spMkLst>
        </pc:spChg>
        <pc:picChg chg="add del mod">
          <ac:chgData name="Wesley Veloso Carvalho" userId="b6a9029b-0082-4bff-bc82-75dea80b3fa3" providerId="ADAL" clId="{596D73A8-A37E-4E3F-A22D-248B6AC5CD76}" dt="2022-09-02T12:59:41.633" v="827" actId="478"/>
          <ac:picMkLst>
            <pc:docMk/>
            <pc:sldMk cId="3558695567" sldId="259"/>
            <ac:picMk id="3" creationId="{5F71D32B-761B-327A-4313-1B4F55522E5C}"/>
          </ac:picMkLst>
        </pc:picChg>
        <pc:picChg chg="add del mod">
          <ac:chgData name="Wesley Veloso Carvalho" userId="b6a9029b-0082-4bff-bc82-75dea80b3fa3" providerId="ADAL" clId="{596D73A8-A37E-4E3F-A22D-248B6AC5CD76}" dt="2022-09-02T13:43:23.395" v="839" actId="478"/>
          <ac:picMkLst>
            <pc:docMk/>
            <pc:sldMk cId="3558695567" sldId="259"/>
            <ac:picMk id="7" creationId="{5080B2FD-B229-17E6-71A5-8E551AEC7D20}"/>
          </ac:picMkLst>
        </pc:picChg>
        <pc:picChg chg="add mod">
          <ac:chgData name="Wesley Veloso Carvalho" userId="b6a9029b-0082-4bff-bc82-75dea80b3fa3" providerId="ADAL" clId="{596D73A8-A37E-4E3F-A22D-248B6AC5CD76}" dt="2022-09-02T13:43:51.365" v="849" actId="1076"/>
          <ac:picMkLst>
            <pc:docMk/>
            <pc:sldMk cId="3558695567" sldId="259"/>
            <ac:picMk id="9" creationId="{885B9CDC-C73C-E508-444D-DFA99899BC02}"/>
          </ac:picMkLst>
        </pc:picChg>
        <pc:picChg chg="del">
          <ac:chgData name="Wesley Veloso Carvalho" userId="b6a9029b-0082-4bff-bc82-75dea80b3fa3" providerId="ADAL" clId="{596D73A8-A37E-4E3F-A22D-248B6AC5CD76}" dt="2022-09-02T13:02:43.509" v="828" actId="478"/>
          <ac:picMkLst>
            <pc:docMk/>
            <pc:sldMk cId="3558695567" sldId="259"/>
            <ac:picMk id="36" creationId="{5985BC83-D453-57D6-CA22-03300FE478E9}"/>
          </ac:picMkLst>
        </pc:picChg>
      </pc:sldChg>
      <pc:sldChg chg="add">
        <pc:chgData name="Wesley Veloso Carvalho" userId="b6a9029b-0082-4bff-bc82-75dea80b3fa3" providerId="ADAL" clId="{596D73A8-A37E-4E3F-A22D-248B6AC5CD76}" dt="2022-09-02T18:34:06.643" v="996" actId="2890"/>
        <pc:sldMkLst>
          <pc:docMk/>
          <pc:sldMk cId="2121326763" sldId="260"/>
        </pc:sldMkLst>
      </pc:sldChg>
      <pc:sldChg chg="addSp delSp modSp new mod ord">
        <pc:chgData name="Wesley Veloso Carvalho" userId="b6a9029b-0082-4bff-bc82-75dea80b3fa3" providerId="ADAL" clId="{596D73A8-A37E-4E3F-A22D-248B6AC5CD76}" dt="2022-09-02T18:37:38.944" v="1019" actId="1076"/>
        <pc:sldMkLst>
          <pc:docMk/>
          <pc:sldMk cId="2086097273" sldId="261"/>
        </pc:sldMkLst>
        <pc:spChg chg="del">
          <ac:chgData name="Wesley Veloso Carvalho" userId="b6a9029b-0082-4bff-bc82-75dea80b3fa3" providerId="ADAL" clId="{596D73A8-A37E-4E3F-A22D-248B6AC5CD76}" dt="2022-09-02T18:34:31.724" v="1002" actId="478"/>
          <ac:spMkLst>
            <pc:docMk/>
            <pc:sldMk cId="2086097273" sldId="261"/>
            <ac:spMk id="2" creationId="{0343925D-8F7D-4992-F2E4-6EC9D1A8E267}"/>
          </ac:spMkLst>
        </pc:spChg>
        <pc:spChg chg="del">
          <ac:chgData name="Wesley Veloso Carvalho" userId="b6a9029b-0082-4bff-bc82-75dea80b3fa3" providerId="ADAL" clId="{596D73A8-A37E-4E3F-A22D-248B6AC5CD76}" dt="2022-09-02T18:34:31.724" v="1002" actId="478"/>
          <ac:spMkLst>
            <pc:docMk/>
            <pc:sldMk cId="2086097273" sldId="261"/>
            <ac:spMk id="3" creationId="{A3FAB1FF-2053-4683-922D-D4AC89EB3F0B}"/>
          </ac:spMkLst>
        </pc:spChg>
        <pc:spChg chg="add mod">
          <ac:chgData name="Wesley Veloso Carvalho" userId="b6a9029b-0082-4bff-bc82-75dea80b3fa3" providerId="ADAL" clId="{596D73A8-A37E-4E3F-A22D-248B6AC5CD76}" dt="2022-09-02T18:34:43.037" v="1007" actId="14100"/>
          <ac:spMkLst>
            <pc:docMk/>
            <pc:sldMk cId="2086097273" sldId="261"/>
            <ac:spMk id="4" creationId="{1D83B819-113B-E491-B466-DE627B7EE711}"/>
          </ac:spMkLst>
        </pc:spChg>
        <pc:picChg chg="add mod">
          <ac:chgData name="Wesley Veloso Carvalho" userId="b6a9029b-0082-4bff-bc82-75dea80b3fa3" providerId="ADAL" clId="{596D73A8-A37E-4E3F-A22D-248B6AC5CD76}" dt="2022-09-02T18:37:38.944" v="1019" actId="1076"/>
          <ac:picMkLst>
            <pc:docMk/>
            <pc:sldMk cId="2086097273" sldId="261"/>
            <ac:picMk id="6" creationId="{5A948791-62E7-70FB-2C27-9032168CA66F}"/>
          </ac:picMkLst>
        </pc:picChg>
      </pc:sldChg>
    </pc:docChg>
  </pc:docChgLst>
  <pc:docChgLst>
    <pc:chgData name="Wesley Veloso Carvalho" userId="b6a9029b-0082-4bff-bc82-75dea80b3fa3" providerId="ADAL" clId="{FCB232D0-D298-443A-A961-F290C8D0CE73}"/>
    <pc:docChg chg="undo custSel addSld delSld modSld">
      <pc:chgData name="Wesley Veloso Carvalho" userId="b6a9029b-0082-4bff-bc82-75dea80b3fa3" providerId="ADAL" clId="{FCB232D0-D298-443A-A961-F290C8D0CE73}" dt="2022-10-31T20:27:21.062" v="2308" actId="20577"/>
      <pc:docMkLst>
        <pc:docMk/>
      </pc:docMkLst>
      <pc:sldChg chg="addSp delSp modSp mod">
        <pc:chgData name="Wesley Veloso Carvalho" userId="b6a9029b-0082-4bff-bc82-75dea80b3fa3" providerId="ADAL" clId="{FCB232D0-D298-443A-A961-F290C8D0CE73}" dt="2022-10-27T13:41:05.246" v="2285" actId="1036"/>
        <pc:sldMkLst>
          <pc:docMk/>
          <pc:sldMk cId="2829707451" sldId="258"/>
        </pc:sldMkLst>
        <pc:spChg chg="add del mod">
          <ac:chgData name="Wesley Veloso Carvalho" userId="b6a9029b-0082-4bff-bc82-75dea80b3fa3" providerId="ADAL" clId="{FCB232D0-D298-443A-A961-F290C8D0CE73}" dt="2022-10-26T20:37:30.896" v="1645" actId="478"/>
          <ac:spMkLst>
            <pc:docMk/>
            <pc:sldMk cId="2829707451" sldId="258"/>
            <ac:spMk id="2" creationId="{D759A400-51AB-8228-C60A-4058E8B677F9}"/>
          </ac:spMkLst>
        </pc:spChg>
        <pc:spChg chg="add del mod">
          <ac:chgData name="Wesley Veloso Carvalho" userId="b6a9029b-0082-4bff-bc82-75dea80b3fa3" providerId="ADAL" clId="{FCB232D0-D298-443A-A961-F290C8D0CE73}" dt="2022-10-26T20:52:52.904" v="2051" actId="478"/>
          <ac:spMkLst>
            <pc:docMk/>
            <pc:sldMk cId="2829707451" sldId="258"/>
            <ac:spMk id="4" creationId="{E41C58A6-CC67-EA8F-7172-7E6B451F7A0A}"/>
          </ac:spMkLst>
        </pc:spChg>
        <pc:spChg chg="add mod">
          <ac:chgData name="Wesley Veloso Carvalho" userId="b6a9029b-0082-4bff-bc82-75dea80b3fa3" providerId="ADAL" clId="{FCB232D0-D298-443A-A961-F290C8D0CE73}" dt="2022-10-26T20:53:07.817" v="2089" actId="20577"/>
          <ac:spMkLst>
            <pc:docMk/>
            <pc:sldMk cId="2829707451" sldId="258"/>
            <ac:spMk id="5" creationId="{EDD5654C-0F11-29B9-1A80-B3AE6D215710}"/>
          </ac:spMkLst>
        </pc:spChg>
        <pc:spChg chg="mod">
          <ac:chgData name="Wesley Veloso Carvalho" userId="b6a9029b-0082-4bff-bc82-75dea80b3fa3" providerId="ADAL" clId="{FCB232D0-D298-443A-A961-F290C8D0CE73}" dt="2022-10-26T20:37:29.359" v="1644" actId="14100"/>
          <ac:spMkLst>
            <pc:docMk/>
            <pc:sldMk cId="2829707451" sldId="258"/>
            <ac:spMk id="7" creationId="{653142EB-81E3-59B5-49DC-97C0E5250816}"/>
          </ac:spMkLst>
        </pc:spChg>
        <pc:spChg chg="del">
          <ac:chgData name="Wesley Veloso Carvalho" userId="b6a9029b-0082-4bff-bc82-75dea80b3fa3" providerId="ADAL" clId="{FCB232D0-D298-443A-A961-F290C8D0CE73}" dt="2022-10-26T20:37:34.595" v="1646" actId="478"/>
          <ac:spMkLst>
            <pc:docMk/>
            <pc:sldMk cId="2829707451" sldId="258"/>
            <ac:spMk id="9" creationId="{5157CD24-EDE8-A93A-AD06-8BA1F535ADC5}"/>
          </ac:spMkLst>
        </pc:spChg>
        <pc:spChg chg="del">
          <ac:chgData name="Wesley Veloso Carvalho" userId="b6a9029b-0082-4bff-bc82-75dea80b3fa3" providerId="ADAL" clId="{FCB232D0-D298-443A-A961-F290C8D0CE73}" dt="2022-10-26T20:37:35.513" v="1647" actId="478"/>
          <ac:spMkLst>
            <pc:docMk/>
            <pc:sldMk cId="2829707451" sldId="258"/>
            <ac:spMk id="10" creationId="{4EFA86C8-415C-EA87-9E39-667F0F0CAA88}"/>
          </ac:spMkLst>
        </pc:spChg>
        <pc:spChg chg="add mod">
          <ac:chgData name="Wesley Veloso Carvalho" userId="b6a9029b-0082-4bff-bc82-75dea80b3fa3" providerId="ADAL" clId="{FCB232D0-D298-443A-A961-F290C8D0CE73}" dt="2022-10-26T20:53:17.269" v="2091"/>
          <ac:spMkLst>
            <pc:docMk/>
            <pc:sldMk cId="2829707451" sldId="258"/>
            <ac:spMk id="11" creationId="{615807A7-1FB9-7BBF-A763-93BA486B2F67}"/>
          </ac:spMkLst>
        </pc:spChg>
        <pc:spChg chg="add mod">
          <ac:chgData name="Wesley Veloso Carvalho" userId="b6a9029b-0082-4bff-bc82-75dea80b3fa3" providerId="ADAL" clId="{FCB232D0-D298-443A-A961-F290C8D0CE73}" dt="2022-10-26T20:53:20.688" v="2092"/>
          <ac:spMkLst>
            <pc:docMk/>
            <pc:sldMk cId="2829707451" sldId="258"/>
            <ac:spMk id="12" creationId="{30DAA5F7-45D9-5D18-BC1E-CD8E94BEBAFE}"/>
          </ac:spMkLst>
        </pc:spChg>
        <pc:spChg chg="add mod">
          <ac:chgData name="Wesley Veloso Carvalho" userId="b6a9029b-0082-4bff-bc82-75dea80b3fa3" providerId="ADAL" clId="{FCB232D0-D298-443A-A961-F290C8D0CE73}" dt="2022-10-26T20:53:27.843" v="2094"/>
          <ac:spMkLst>
            <pc:docMk/>
            <pc:sldMk cId="2829707451" sldId="258"/>
            <ac:spMk id="14" creationId="{16AD9079-BDFC-4875-0349-2BB7A17F52DC}"/>
          </ac:spMkLst>
        </pc:spChg>
        <pc:spChg chg="add mod">
          <ac:chgData name="Wesley Veloso Carvalho" userId="b6a9029b-0082-4bff-bc82-75dea80b3fa3" providerId="ADAL" clId="{FCB232D0-D298-443A-A961-F290C8D0CE73}" dt="2022-10-26T20:53:34.815" v="2096"/>
          <ac:spMkLst>
            <pc:docMk/>
            <pc:sldMk cId="2829707451" sldId="258"/>
            <ac:spMk id="16" creationId="{2E7566E4-0EFF-AF16-4B1E-7C7E40EF4F59}"/>
          </ac:spMkLst>
        </pc:spChg>
        <pc:spChg chg="add del mod">
          <ac:chgData name="Wesley Veloso Carvalho" userId="b6a9029b-0082-4bff-bc82-75dea80b3fa3" providerId="ADAL" clId="{FCB232D0-D298-443A-A961-F290C8D0CE73}" dt="2022-10-26T20:53:39.602" v="2098" actId="478"/>
          <ac:spMkLst>
            <pc:docMk/>
            <pc:sldMk cId="2829707451" sldId="258"/>
            <ac:spMk id="17" creationId="{08F83F08-1842-88B3-AF94-5D1DE7E84194}"/>
          </ac:spMkLst>
        </pc:spChg>
        <pc:spChg chg="add mod">
          <ac:chgData name="Wesley Veloso Carvalho" userId="b6a9029b-0082-4bff-bc82-75dea80b3fa3" providerId="ADAL" clId="{FCB232D0-D298-443A-A961-F290C8D0CE73}" dt="2022-10-26T20:53:45.693" v="2100"/>
          <ac:spMkLst>
            <pc:docMk/>
            <pc:sldMk cId="2829707451" sldId="258"/>
            <ac:spMk id="19" creationId="{5CCF6F76-36F9-C4B7-FF18-4BDFEEFD698A}"/>
          </ac:spMkLst>
        </pc:spChg>
        <pc:spChg chg="add mod">
          <ac:chgData name="Wesley Veloso Carvalho" userId="b6a9029b-0082-4bff-bc82-75dea80b3fa3" providerId="ADAL" clId="{FCB232D0-D298-443A-A961-F290C8D0CE73}" dt="2022-10-26T20:53:51.255" v="2102"/>
          <ac:spMkLst>
            <pc:docMk/>
            <pc:sldMk cId="2829707451" sldId="258"/>
            <ac:spMk id="21" creationId="{F6034D1C-4AD6-C9EE-995E-43FB6BEBF382}"/>
          </ac:spMkLst>
        </pc:spChg>
        <pc:spChg chg="add mod">
          <ac:chgData name="Wesley Veloso Carvalho" userId="b6a9029b-0082-4bff-bc82-75dea80b3fa3" providerId="ADAL" clId="{FCB232D0-D298-443A-A961-F290C8D0CE73}" dt="2022-10-26T20:54:13.830" v="2145" actId="1035"/>
          <ac:spMkLst>
            <pc:docMk/>
            <pc:sldMk cId="2829707451" sldId="258"/>
            <ac:spMk id="22" creationId="{18DF1E5A-5C95-C882-2449-B02D6B368117}"/>
          </ac:spMkLst>
        </pc:spChg>
        <pc:picChg chg="add mod">
          <ac:chgData name="Wesley Veloso Carvalho" userId="b6a9029b-0082-4bff-bc82-75dea80b3fa3" providerId="ADAL" clId="{FCB232D0-D298-443A-A961-F290C8D0CE73}" dt="2022-10-26T20:53:13.643" v="2090"/>
          <ac:picMkLst>
            <pc:docMk/>
            <pc:sldMk cId="2829707451" sldId="258"/>
            <ac:picMk id="8" creationId="{CA9BB43B-4AB0-D1BF-F17F-FD9EE850FE86}"/>
          </ac:picMkLst>
        </pc:picChg>
        <pc:picChg chg="add mod">
          <ac:chgData name="Wesley Veloso Carvalho" userId="b6a9029b-0082-4bff-bc82-75dea80b3fa3" providerId="ADAL" clId="{FCB232D0-D298-443A-A961-F290C8D0CE73}" dt="2022-10-26T20:53:24.313" v="2093"/>
          <ac:picMkLst>
            <pc:docMk/>
            <pc:sldMk cId="2829707451" sldId="258"/>
            <ac:picMk id="13" creationId="{60D1AD73-F681-BCC8-EEBE-B89949AC376A}"/>
          </ac:picMkLst>
        </pc:picChg>
        <pc:picChg chg="add mod">
          <ac:chgData name="Wesley Veloso Carvalho" userId="b6a9029b-0082-4bff-bc82-75dea80b3fa3" providerId="ADAL" clId="{FCB232D0-D298-443A-A961-F290C8D0CE73}" dt="2022-10-26T20:53:30.743" v="2095"/>
          <ac:picMkLst>
            <pc:docMk/>
            <pc:sldMk cId="2829707451" sldId="258"/>
            <ac:picMk id="15" creationId="{44831589-CD1C-1F3C-1420-9582D680A827}"/>
          </ac:picMkLst>
        </pc:picChg>
        <pc:picChg chg="add mod">
          <ac:chgData name="Wesley Veloso Carvalho" userId="b6a9029b-0082-4bff-bc82-75dea80b3fa3" providerId="ADAL" clId="{FCB232D0-D298-443A-A961-F290C8D0CE73}" dt="2022-10-26T20:53:42.468" v="2099"/>
          <ac:picMkLst>
            <pc:docMk/>
            <pc:sldMk cId="2829707451" sldId="258"/>
            <ac:picMk id="18" creationId="{C1C656B4-48DE-8A5C-C4EC-304E66C87E94}"/>
          </ac:picMkLst>
        </pc:picChg>
        <pc:picChg chg="add mod">
          <ac:chgData name="Wesley Veloso Carvalho" userId="b6a9029b-0082-4bff-bc82-75dea80b3fa3" providerId="ADAL" clId="{FCB232D0-D298-443A-A961-F290C8D0CE73}" dt="2022-10-26T20:53:48.348" v="2101"/>
          <ac:picMkLst>
            <pc:docMk/>
            <pc:sldMk cId="2829707451" sldId="258"/>
            <ac:picMk id="20" creationId="{79BA1F26-AF23-DB71-B423-F769EBA2EBD0}"/>
          </ac:picMkLst>
        </pc:picChg>
        <pc:picChg chg="add mod">
          <ac:chgData name="Wesley Veloso Carvalho" userId="b6a9029b-0082-4bff-bc82-75dea80b3fa3" providerId="ADAL" clId="{FCB232D0-D298-443A-A961-F290C8D0CE73}" dt="2022-10-26T20:54:47.001" v="2150" actId="1076"/>
          <ac:picMkLst>
            <pc:docMk/>
            <pc:sldMk cId="2829707451" sldId="258"/>
            <ac:picMk id="24" creationId="{733843B3-8EE2-0F6B-0B26-6C818509EEDA}"/>
          </ac:picMkLst>
        </pc:picChg>
        <pc:picChg chg="add del mod">
          <ac:chgData name="Wesley Veloso Carvalho" userId="b6a9029b-0082-4bff-bc82-75dea80b3fa3" providerId="ADAL" clId="{FCB232D0-D298-443A-A961-F290C8D0CE73}" dt="2022-10-26T21:11:23.938" v="2213" actId="478"/>
          <ac:picMkLst>
            <pc:docMk/>
            <pc:sldMk cId="2829707451" sldId="258"/>
            <ac:picMk id="25" creationId="{226B0C8D-F012-4518-5285-225AD0A50A25}"/>
          </ac:picMkLst>
        </pc:picChg>
        <pc:picChg chg="add mod">
          <ac:chgData name="Wesley Veloso Carvalho" userId="b6a9029b-0082-4bff-bc82-75dea80b3fa3" providerId="ADAL" clId="{FCB232D0-D298-443A-A961-F290C8D0CE73}" dt="2022-10-27T13:41:05.246" v="2285" actId="1036"/>
          <ac:picMkLst>
            <pc:docMk/>
            <pc:sldMk cId="2829707451" sldId="258"/>
            <ac:picMk id="26" creationId="{51717E3C-99B9-64D0-9BE0-A08A25FE7720}"/>
          </ac:picMkLst>
        </pc:picChg>
      </pc:sldChg>
      <pc:sldChg chg="modSp del mod">
        <pc:chgData name="Wesley Veloso Carvalho" userId="b6a9029b-0082-4bff-bc82-75dea80b3fa3" providerId="ADAL" clId="{FCB232D0-D298-443A-A961-F290C8D0CE73}" dt="2022-10-26T20:52:42.342" v="2049" actId="2696"/>
        <pc:sldMkLst>
          <pc:docMk/>
          <pc:sldMk cId="3558695567" sldId="259"/>
        </pc:sldMkLst>
        <pc:spChg chg="mod">
          <ac:chgData name="Wesley Veloso Carvalho" userId="b6a9029b-0082-4bff-bc82-75dea80b3fa3" providerId="ADAL" clId="{FCB232D0-D298-443A-A961-F290C8D0CE73}" dt="2022-10-26T18:43:52.209" v="795" actId="14100"/>
          <ac:spMkLst>
            <pc:docMk/>
            <pc:sldMk cId="3558695567" sldId="259"/>
            <ac:spMk id="10" creationId="{0F57E79A-AA40-EACE-6666-B87C4889186D}"/>
          </ac:spMkLst>
        </pc:spChg>
        <pc:spChg chg="mod">
          <ac:chgData name="Wesley Veloso Carvalho" userId="b6a9029b-0082-4bff-bc82-75dea80b3fa3" providerId="ADAL" clId="{FCB232D0-D298-443A-A961-F290C8D0CE73}" dt="2022-10-26T18:42:32.285" v="787" actId="14100"/>
          <ac:spMkLst>
            <pc:docMk/>
            <pc:sldMk cId="3558695567" sldId="259"/>
            <ac:spMk id="14" creationId="{720F8B1F-1CF6-5793-A106-8C3EEFE3F642}"/>
          </ac:spMkLst>
        </pc:spChg>
        <pc:spChg chg="mod">
          <ac:chgData name="Wesley Veloso Carvalho" userId="b6a9029b-0082-4bff-bc82-75dea80b3fa3" providerId="ADAL" clId="{FCB232D0-D298-443A-A961-F290C8D0CE73}" dt="2022-10-26T18:42:24.481" v="786" actId="14100"/>
          <ac:spMkLst>
            <pc:docMk/>
            <pc:sldMk cId="3558695567" sldId="259"/>
            <ac:spMk id="15" creationId="{CC83495A-B908-0E0D-20CE-C3FD6E0562D8}"/>
          </ac:spMkLst>
        </pc:spChg>
        <pc:cxnChg chg="mod">
          <ac:chgData name="Wesley Veloso Carvalho" userId="b6a9029b-0082-4bff-bc82-75dea80b3fa3" providerId="ADAL" clId="{FCB232D0-D298-443A-A961-F290C8D0CE73}" dt="2022-10-26T18:43:09.581" v="793" actId="14100"/>
          <ac:cxnSpMkLst>
            <pc:docMk/>
            <pc:sldMk cId="3558695567" sldId="259"/>
            <ac:cxnSpMk id="17" creationId="{9D73BFD3-0254-0064-F24D-227D7E50B7FC}"/>
          </ac:cxnSpMkLst>
        </pc:cxnChg>
        <pc:cxnChg chg="mod">
          <ac:chgData name="Wesley Veloso Carvalho" userId="b6a9029b-0082-4bff-bc82-75dea80b3fa3" providerId="ADAL" clId="{FCB232D0-D298-443A-A961-F290C8D0CE73}" dt="2022-10-26T18:43:03.364" v="792" actId="14100"/>
          <ac:cxnSpMkLst>
            <pc:docMk/>
            <pc:sldMk cId="3558695567" sldId="259"/>
            <ac:cxnSpMk id="32" creationId="{3DD643AF-CC63-D997-A8C9-792C667BA780}"/>
          </ac:cxnSpMkLst>
        </pc:cxnChg>
      </pc:sldChg>
      <pc:sldChg chg="addSp modSp mod">
        <pc:chgData name="Wesley Veloso Carvalho" userId="b6a9029b-0082-4bff-bc82-75dea80b3fa3" providerId="ADAL" clId="{FCB232D0-D298-443A-A961-F290C8D0CE73}" dt="2022-10-26T18:26:05.203" v="753" actId="1076"/>
        <pc:sldMkLst>
          <pc:docMk/>
          <pc:sldMk cId="2086097273" sldId="261"/>
        </pc:sldMkLst>
        <pc:spChg chg="add mod">
          <ac:chgData name="Wesley Veloso Carvalho" userId="b6a9029b-0082-4bff-bc82-75dea80b3fa3" providerId="ADAL" clId="{FCB232D0-D298-443A-A961-F290C8D0CE73}" dt="2022-10-26T18:23:39.582" v="700" actId="1076"/>
          <ac:spMkLst>
            <pc:docMk/>
            <pc:sldMk cId="2086097273" sldId="261"/>
            <ac:spMk id="2" creationId="{1C5522E8-D304-5D04-155E-0F4AB39DBA7E}"/>
          </ac:spMkLst>
        </pc:spChg>
        <pc:spChg chg="add mod">
          <ac:chgData name="Wesley Veloso Carvalho" userId="b6a9029b-0082-4bff-bc82-75dea80b3fa3" providerId="ADAL" clId="{FCB232D0-D298-443A-A961-F290C8D0CE73}" dt="2022-10-26T18:23:35.289" v="699" actId="1076"/>
          <ac:spMkLst>
            <pc:docMk/>
            <pc:sldMk cId="2086097273" sldId="261"/>
            <ac:spMk id="3" creationId="{8049096B-4739-49BA-78A4-2A1943432ED4}"/>
          </ac:spMkLst>
        </pc:spChg>
        <pc:spChg chg="add mod">
          <ac:chgData name="Wesley Veloso Carvalho" userId="b6a9029b-0082-4bff-bc82-75dea80b3fa3" providerId="ADAL" clId="{FCB232D0-D298-443A-A961-F290C8D0CE73}" dt="2022-10-26T18:23:52.238" v="704" actId="1036"/>
          <ac:spMkLst>
            <pc:docMk/>
            <pc:sldMk cId="2086097273" sldId="261"/>
            <ac:spMk id="5" creationId="{8E346CFF-B155-7445-3AAF-DD8CBCBFB00E}"/>
          </ac:spMkLst>
        </pc:spChg>
        <pc:spChg chg="add mod">
          <ac:chgData name="Wesley Veloso Carvalho" userId="b6a9029b-0082-4bff-bc82-75dea80b3fa3" providerId="ADAL" clId="{FCB232D0-D298-443A-A961-F290C8D0CE73}" dt="2022-10-26T18:25:47.458" v="752" actId="1037"/>
          <ac:spMkLst>
            <pc:docMk/>
            <pc:sldMk cId="2086097273" sldId="261"/>
            <ac:spMk id="7" creationId="{2A557785-A7D3-659B-B9D5-02BA92F82CBE}"/>
          </ac:spMkLst>
        </pc:spChg>
        <pc:picChg chg="mod">
          <ac:chgData name="Wesley Veloso Carvalho" userId="b6a9029b-0082-4bff-bc82-75dea80b3fa3" providerId="ADAL" clId="{FCB232D0-D298-443A-A961-F290C8D0CE73}" dt="2022-10-26T18:26:05.203" v="753" actId="1076"/>
          <ac:picMkLst>
            <pc:docMk/>
            <pc:sldMk cId="2086097273" sldId="261"/>
            <ac:picMk id="6" creationId="{5A948791-62E7-70FB-2C27-9032168CA66F}"/>
          </ac:picMkLst>
        </pc:picChg>
        <pc:picChg chg="add mod">
          <ac:chgData name="Wesley Veloso Carvalho" userId="b6a9029b-0082-4bff-bc82-75dea80b3fa3" providerId="ADAL" clId="{FCB232D0-D298-443A-A961-F290C8D0CE73}" dt="2022-10-26T18:25:45.018" v="744" actId="1036"/>
          <ac:picMkLst>
            <pc:docMk/>
            <pc:sldMk cId="2086097273" sldId="261"/>
            <ac:picMk id="9" creationId="{C7BC2229-F967-4582-E47F-DB1692EE8807}"/>
          </ac:picMkLst>
        </pc:picChg>
      </pc:sldChg>
      <pc:sldChg chg="addSp delSp modSp del mod">
        <pc:chgData name="Wesley Veloso Carvalho" userId="b6a9029b-0082-4bff-bc82-75dea80b3fa3" providerId="ADAL" clId="{FCB232D0-D298-443A-A961-F290C8D0CE73}" dt="2022-10-26T17:26:14.065" v="471" actId="2696"/>
        <pc:sldMkLst>
          <pc:docMk/>
          <pc:sldMk cId="2593025906" sldId="262"/>
        </pc:sldMkLst>
        <pc:spChg chg="add mod">
          <ac:chgData name="Wesley Veloso Carvalho" userId="b6a9029b-0082-4bff-bc82-75dea80b3fa3" providerId="ADAL" clId="{FCB232D0-D298-443A-A961-F290C8D0CE73}" dt="2022-10-21T20:11:32.762" v="118" actId="1076"/>
          <ac:spMkLst>
            <pc:docMk/>
            <pc:sldMk cId="2593025906" sldId="262"/>
            <ac:spMk id="2" creationId="{4A1AE5DD-8E50-481C-EDEF-1F3CACFC6025}"/>
          </ac:spMkLst>
        </pc:spChg>
        <pc:spChg chg="add mod">
          <ac:chgData name="Wesley Veloso Carvalho" userId="b6a9029b-0082-4bff-bc82-75dea80b3fa3" providerId="ADAL" clId="{FCB232D0-D298-443A-A961-F290C8D0CE73}" dt="2022-10-21T20:11:50.525" v="162" actId="20577"/>
          <ac:spMkLst>
            <pc:docMk/>
            <pc:sldMk cId="2593025906" sldId="262"/>
            <ac:spMk id="9" creationId="{E7FD341E-DA30-94E1-582E-98F68A8C6CD2}"/>
          </ac:spMkLst>
        </pc:spChg>
        <pc:spChg chg="add mod">
          <ac:chgData name="Wesley Veloso Carvalho" userId="b6a9029b-0082-4bff-bc82-75dea80b3fa3" providerId="ADAL" clId="{FCB232D0-D298-443A-A961-F290C8D0CE73}" dt="2022-10-21T20:12:15.528" v="172" actId="14100"/>
          <ac:spMkLst>
            <pc:docMk/>
            <pc:sldMk cId="2593025906" sldId="262"/>
            <ac:spMk id="10" creationId="{20DFF716-1543-0277-56A0-91EF95C1AE08}"/>
          </ac:spMkLst>
        </pc:spChg>
        <pc:spChg chg="add mod">
          <ac:chgData name="Wesley Veloso Carvalho" userId="b6a9029b-0082-4bff-bc82-75dea80b3fa3" providerId="ADAL" clId="{FCB232D0-D298-443A-A961-F290C8D0CE73}" dt="2022-10-21T20:12:38.400" v="199" actId="1038"/>
          <ac:spMkLst>
            <pc:docMk/>
            <pc:sldMk cId="2593025906" sldId="262"/>
            <ac:spMk id="13" creationId="{34D07776-8763-1A45-A5CF-DF2F4F24FB26}"/>
          </ac:spMkLst>
        </pc:spChg>
        <pc:spChg chg="add mod">
          <ac:chgData name="Wesley Veloso Carvalho" userId="b6a9029b-0082-4bff-bc82-75dea80b3fa3" providerId="ADAL" clId="{FCB232D0-D298-443A-A961-F290C8D0CE73}" dt="2022-10-21T20:31:18.299" v="469" actId="207"/>
          <ac:spMkLst>
            <pc:docMk/>
            <pc:sldMk cId="2593025906" sldId="262"/>
            <ac:spMk id="14" creationId="{5D547DF7-A4D2-8FA2-9F40-656FFB76B69B}"/>
          </ac:spMkLst>
        </pc:spChg>
        <pc:spChg chg="add mod">
          <ac:chgData name="Wesley Veloso Carvalho" userId="b6a9029b-0082-4bff-bc82-75dea80b3fa3" providerId="ADAL" clId="{FCB232D0-D298-443A-A961-F290C8D0CE73}" dt="2022-10-21T20:18:23.096" v="246" actId="14100"/>
          <ac:spMkLst>
            <pc:docMk/>
            <pc:sldMk cId="2593025906" sldId="262"/>
            <ac:spMk id="16" creationId="{65698ADC-1E47-9490-AFFA-17D17F4A0408}"/>
          </ac:spMkLst>
        </pc:spChg>
        <pc:spChg chg="add mod">
          <ac:chgData name="Wesley Veloso Carvalho" userId="b6a9029b-0082-4bff-bc82-75dea80b3fa3" providerId="ADAL" clId="{FCB232D0-D298-443A-A961-F290C8D0CE73}" dt="2022-10-21T20:18:56.552" v="279" actId="14100"/>
          <ac:spMkLst>
            <pc:docMk/>
            <pc:sldMk cId="2593025906" sldId="262"/>
            <ac:spMk id="19" creationId="{340AD3C1-5FBF-0FE8-F5B1-5B50B926A4DF}"/>
          </ac:spMkLst>
        </pc:spChg>
        <pc:spChg chg="add mod">
          <ac:chgData name="Wesley Veloso Carvalho" userId="b6a9029b-0082-4bff-bc82-75dea80b3fa3" providerId="ADAL" clId="{FCB232D0-D298-443A-A961-F290C8D0CE73}" dt="2022-10-21T20:19:13.260" v="302" actId="20577"/>
          <ac:spMkLst>
            <pc:docMk/>
            <pc:sldMk cId="2593025906" sldId="262"/>
            <ac:spMk id="25" creationId="{1B822244-6720-196D-4BC1-9212643015BF}"/>
          </ac:spMkLst>
        </pc:spChg>
        <pc:spChg chg="add mod">
          <ac:chgData name="Wesley Veloso Carvalho" userId="b6a9029b-0082-4bff-bc82-75dea80b3fa3" providerId="ADAL" clId="{FCB232D0-D298-443A-A961-F290C8D0CE73}" dt="2022-10-21T20:31:18.299" v="469" actId="207"/>
          <ac:spMkLst>
            <pc:docMk/>
            <pc:sldMk cId="2593025906" sldId="262"/>
            <ac:spMk id="29" creationId="{FF161A2D-DE18-2D20-6FBC-8843FC522B2A}"/>
          </ac:spMkLst>
        </pc:spChg>
        <pc:spChg chg="add mod">
          <ac:chgData name="Wesley Veloso Carvalho" userId="b6a9029b-0082-4bff-bc82-75dea80b3fa3" providerId="ADAL" clId="{FCB232D0-D298-443A-A961-F290C8D0CE73}" dt="2022-10-21T20:31:18.299" v="469" actId="207"/>
          <ac:spMkLst>
            <pc:docMk/>
            <pc:sldMk cId="2593025906" sldId="262"/>
            <ac:spMk id="30" creationId="{41383B2B-F87B-2D57-C793-6A6D8FDEA720}"/>
          </ac:spMkLst>
        </pc:spChg>
        <pc:spChg chg="add mod">
          <ac:chgData name="Wesley Veloso Carvalho" userId="b6a9029b-0082-4bff-bc82-75dea80b3fa3" providerId="ADAL" clId="{FCB232D0-D298-443A-A961-F290C8D0CE73}" dt="2022-10-21T20:31:18.299" v="469" actId="207"/>
          <ac:spMkLst>
            <pc:docMk/>
            <pc:sldMk cId="2593025906" sldId="262"/>
            <ac:spMk id="31" creationId="{4CE0AA47-F20B-BD8B-9BF1-59774CF5132B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32" creationId="{ADDDC4B5-003B-89C0-58B4-0C32C371F54E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34" creationId="{FDDB6D3D-AB56-E890-13D5-1F08171EF4D4}"/>
          </ac:spMkLst>
        </pc:spChg>
        <pc:spChg chg="add del mod">
          <ac:chgData name="Wesley Veloso Carvalho" userId="b6a9029b-0082-4bff-bc82-75dea80b3fa3" providerId="ADAL" clId="{FCB232D0-D298-443A-A961-F290C8D0CE73}" dt="2022-10-21T20:27:12.054" v="458" actId="478"/>
          <ac:spMkLst>
            <pc:docMk/>
            <pc:sldMk cId="2593025906" sldId="262"/>
            <ac:spMk id="35" creationId="{37A1315C-1C24-01FF-9CAA-BC182659E7A5}"/>
          </ac:spMkLst>
        </pc:spChg>
        <pc:spChg chg="add del mod">
          <ac:chgData name="Wesley Veloso Carvalho" userId="b6a9029b-0082-4bff-bc82-75dea80b3fa3" providerId="ADAL" clId="{FCB232D0-D298-443A-A961-F290C8D0CE73}" dt="2022-10-21T20:27:12.054" v="458" actId="478"/>
          <ac:spMkLst>
            <pc:docMk/>
            <pc:sldMk cId="2593025906" sldId="262"/>
            <ac:spMk id="36" creationId="{16FF1A5A-187E-067F-DD1E-F15366A2620F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37" creationId="{709D43E9-CC17-427E-BD4E-A42CEBA9671D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39" creationId="{EF37BD7C-6B99-B4B5-202F-36F59D8B598C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40" creationId="{65D73270-3DA8-CD51-620E-688081D5C69C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41" creationId="{E42A2163-40C4-3D6D-BE93-80FDE509B6A6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42" creationId="{76A78A51-68DB-492B-1FCE-1F170E2DD20D}"/>
          </ac:spMkLst>
        </pc:spChg>
        <pc:spChg chg="add mod">
          <ac:chgData name="Wesley Veloso Carvalho" userId="b6a9029b-0082-4bff-bc82-75dea80b3fa3" providerId="ADAL" clId="{FCB232D0-D298-443A-A961-F290C8D0CE73}" dt="2022-10-21T20:31:27.864" v="470" actId="207"/>
          <ac:spMkLst>
            <pc:docMk/>
            <pc:sldMk cId="2593025906" sldId="262"/>
            <ac:spMk id="43" creationId="{E81FDA10-C447-A630-55D3-08448E7B1DC6}"/>
          </ac:spMkLst>
        </pc:spChg>
        <pc:picChg chg="add mod">
          <ac:chgData name="Wesley Veloso Carvalho" userId="b6a9029b-0082-4bff-bc82-75dea80b3fa3" providerId="ADAL" clId="{FCB232D0-D298-443A-A961-F290C8D0CE73}" dt="2022-10-17T19:46:20.784" v="57" actId="1036"/>
          <ac:picMkLst>
            <pc:docMk/>
            <pc:sldMk cId="2593025906" sldId="262"/>
            <ac:picMk id="3" creationId="{90F2CFDD-2DF4-D1BD-0A07-F76D3B5A1640}"/>
          </ac:picMkLst>
        </pc:picChg>
        <pc:picChg chg="add mod">
          <ac:chgData name="Wesley Veloso Carvalho" userId="b6a9029b-0082-4bff-bc82-75dea80b3fa3" providerId="ADAL" clId="{FCB232D0-D298-443A-A961-F290C8D0CE73}" dt="2022-10-17T19:46:23.887" v="59" actId="1036"/>
          <ac:picMkLst>
            <pc:docMk/>
            <pc:sldMk cId="2593025906" sldId="262"/>
            <ac:picMk id="6" creationId="{25535FFA-69FD-5715-9204-3EDDB61A0CF3}"/>
          </ac:picMkLst>
        </pc:picChg>
        <pc:picChg chg="add mod">
          <ac:chgData name="Wesley Veloso Carvalho" userId="b6a9029b-0082-4bff-bc82-75dea80b3fa3" providerId="ADAL" clId="{FCB232D0-D298-443A-A961-F290C8D0CE73}" dt="2022-10-17T19:46:26.550" v="61" actId="1036"/>
          <ac:picMkLst>
            <pc:docMk/>
            <pc:sldMk cId="2593025906" sldId="262"/>
            <ac:picMk id="7" creationId="{8888676D-EF20-791C-0AED-EB28347AF444}"/>
          </ac:picMkLst>
        </pc:picChg>
        <pc:picChg chg="add mod">
          <ac:chgData name="Wesley Veloso Carvalho" userId="b6a9029b-0082-4bff-bc82-75dea80b3fa3" providerId="ADAL" clId="{FCB232D0-D298-443A-A961-F290C8D0CE73}" dt="2022-10-17T19:46:16.887" v="55" actId="1036"/>
          <ac:picMkLst>
            <pc:docMk/>
            <pc:sldMk cId="2593025906" sldId="262"/>
            <ac:picMk id="8" creationId="{97D84E5C-8A0C-47FB-DEE8-1608D115A221}"/>
          </ac:picMkLst>
        </pc:picChg>
      </pc:sldChg>
      <pc:sldChg chg="addSp delSp modSp mod">
        <pc:chgData name="Wesley Veloso Carvalho" userId="b6a9029b-0082-4bff-bc82-75dea80b3fa3" providerId="ADAL" clId="{FCB232D0-D298-443A-A961-F290C8D0CE73}" dt="2022-10-27T14:33:19.354" v="2292" actId="478"/>
        <pc:sldMkLst>
          <pc:docMk/>
          <pc:sldMk cId="2762754174" sldId="263"/>
        </pc:sldMkLst>
        <pc:spChg chg="add del mod">
          <ac:chgData name="Wesley Veloso Carvalho" userId="b6a9029b-0082-4bff-bc82-75dea80b3fa3" providerId="ADAL" clId="{FCB232D0-D298-443A-A961-F290C8D0CE73}" dt="2022-10-21T19:19:56.576" v="71" actId="478"/>
          <ac:spMkLst>
            <pc:docMk/>
            <pc:sldMk cId="2762754174" sldId="263"/>
            <ac:spMk id="2" creationId="{911B82D5-0F13-4E6A-2D66-75D6043BF5B4}"/>
          </ac:spMkLst>
        </pc:spChg>
        <pc:spChg chg="add del mod">
          <ac:chgData name="Wesley Veloso Carvalho" userId="b6a9029b-0082-4bff-bc82-75dea80b3fa3" providerId="ADAL" clId="{FCB232D0-D298-443A-A961-F290C8D0CE73}" dt="2022-10-27T14:33:19.354" v="2292" actId="478"/>
          <ac:spMkLst>
            <pc:docMk/>
            <pc:sldMk cId="2762754174" sldId="263"/>
            <ac:spMk id="2" creationId="{A1752056-A2A9-1908-E90F-997F0948BC40}"/>
          </ac:spMkLst>
        </pc:spChg>
        <pc:spChg chg="add del mod">
          <ac:chgData name="Wesley Veloso Carvalho" userId="b6a9029b-0082-4bff-bc82-75dea80b3fa3" providerId="ADAL" clId="{FCB232D0-D298-443A-A961-F290C8D0CE73}" dt="2022-10-27T12:12:55.692" v="2252" actId="478"/>
          <ac:spMkLst>
            <pc:docMk/>
            <pc:sldMk cId="2762754174" sldId="263"/>
            <ac:spMk id="2" creationId="{DCF802D1-2AE4-0A05-0B41-DE98E8E5F78D}"/>
          </ac:spMkLst>
        </pc:spChg>
        <pc:spChg chg="add del mod">
          <ac:chgData name="Wesley Veloso Carvalho" userId="b6a9029b-0082-4bff-bc82-75dea80b3fa3" providerId="ADAL" clId="{FCB232D0-D298-443A-A961-F290C8D0CE73}" dt="2022-10-27T14:33:18.825" v="2291" actId="478"/>
          <ac:spMkLst>
            <pc:docMk/>
            <pc:sldMk cId="2762754174" sldId="263"/>
            <ac:spMk id="3" creationId="{7F00E43F-CD39-77C9-387B-312969C4BD33}"/>
          </ac:spMkLst>
        </pc:spChg>
        <pc:spChg chg="add del mod">
          <ac:chgData name="Wesley Veloso Carvalho" userId="b6a9029b-0082-4bff-bc82-75dea80b3fa3" providerId="ADAL" clId="{FCB232D0-D298-443A-A961-F290C8D0CE73}" dt="2022-10-21T19:19:56.576" v="71" actId="478"/>
          <ac:spMkLst>
            <pc:docMk/>
            <pc:sldMk cId="2762754174" sldId="263"/>
            <ac:spMk id="3" creationId="{939AFB1A-E213-8594-D9C3-57BF6E3700B8}"/>
          </ac:spMkLst>
        </pc:spChg>
        <pc:spChg chg="add del mod">
          <ac:chgData name="Wesley Veloso Carvalho" userId="b6a9029b-0082-4bff-bc82-75dea80b3fa3" providerId="ADAL" clId="{FCB232D0-D298-443A-A961-F290C8D0CE73}" dt="2022-10-21T19:19:56.576" v="71" actId="478"/>
          <ac:spMkLst>
            <pc:docMk/>
            <pc:sldMk cId="2762754174" sldId="263"/>
            <ac:spMk id="6" creationId="{52E38C12-94F1-3796-2CDE-E6E61635F380}"/>
          </ac:spMkLst>
        </pc:spChg>
        <pc:spChg chg="mod">
          <ac:chgData name="Wesley Veloso Carvalho" userId="b6a9029b-0082-4bff-bc82-75dea80b3fa3" providerId="ADAL" clId="{FCB232D0-D298-443A-A961-F290C8D0CE73}" dt="2022-10-26T18:41:10.713" v="757" actId="14100"/>
          <ac:spMkLst>
            <pc:docMk/>
            <pc:sldMk cId="2762754174" sldId="263"/>
            <ac:spMk id="11" creationId="{9A94F5E7-B4F2-99C0-41B0-929230410A25}"/>
          </ac:spMkLst>
        </pc:spChg>
        <pc:spChg chg="add mod">
          <ac:chgData name="Wesley Veloso Carvalho" userId="b6a9029b-0082-4bff-bc82-75dea80b3fa3" providerId="ADAL" clId="{FCB232D0-D298-443A-A961-F290C8D0CE73}" dt="2022-10-26T20:31:02.154" v="1551" actId="1035"/>
          <ac:spMkLst>
            <pc:docMk/>
            <pc:sldMk cId="2762754174" sldId="263"/>
            <ac:spMk id="13" creationId="{8C3DAD1B-3C41-103F-BCFA-445803B09BF7}"/>
          </ac:spMkLst>
        </pc:spChg>
        <pc:spChg chg="mod">
          <ac:chgData name="Wesley Veloso Carvalho" userId="b6a9029b-0082-4bff-bc82-75dea80b3fa3" providerId="ADAL" clId="{FCB232D0-D298-443A-A961-F290C8D0CE73}" dt="2022-10-26T18:45:44.453" v="828" actId="14100"/>
          <ac:spMkLst>
            <pc:docMk/>
            <pc:sldMk cId="2762754174" sldId="263"/>
            <ac:spMk id="14" creationId="{720F8B1F-1CF6-5793-A106-8C3EEFE3F642}"/>
          </ac:spMkLst>
        </pc:spChg>
        <pc:spChg chg="mod">
          <ac:chgData name="Wesley Veloso Carvalho" userId="b6a9029b-0082-4bff-bc82-75dea80b3fa3" providerId="ADAL" clId="{FCB232D0-D298-443A-A961-F290C8D0CE73}" dt="2022-10-26T18:59:38.647" v="1154" actId="1076"/>
          <ac:spMkLst>
            <pc:docMk/>
            <pc:sldMk cId="2762754174" sldId="263"/>
            <ac:spMk id="15" creationId="{CC83495A-B908-0E0D-20CE-C3FD6E0562D8}"/>
          </ac:spMkLst>
        </pc:spChg>
        <pc:spChg chg="add mod">
          <ac:chgData name="Wesley Veloso Carvalho" userId="b6a9029b-0082-4bff-bc82-75dea80b3fa3" providerId="ADAL" clId="{FCB232D0-D298-443A-A961-F290C8D0CE73}" dt="2022-10-26T20:47:47.961" v="1980" actId="1036"/>
          <ac:spMkLst>
            <pc:docMk/>
            <pc:sldMk cId="2762754174" sldId="263"/>
            <ac:spMk id="16" creationId="{2852EB49-5029-9C12-E189-A044C5FB0ABA}"/>
          </ac:spMkLst>
        </pc:spChg>
        <pc:spChg chg="add mod">
          <ac:chgData name="Wesley Veloso Carvalho" userId="b6a9029b-0082-4bff-bc82-75dea80b3fa3" providerId="ADAL" clId="{FCB232D0-D298-443A-A961-F290C8D0CE73}" dt="2022-10-26T20:47:43.905" v="1979" actId="1036"/>
          <ac:spMkLst>
            <pc:docMk/>
            <pc:sldMk cId="2762754174" sldId="263"/>
            <ac:spMk id="18" creationId="{2BE0F102-80BD-38B4-9614-6045B98DB528}"/>
          </ac:spMkLst>
        </pc:spChg>
        <pc:spChg chg="add mod">
          <ac:chgData name="Wesley Veloso Carvalho" userId="b6a9029b-0082-4bff-bc82-75dea80b3fa3" providerId="ADAL" clId="{FCB232D0-D298-443A-A961-F290C8D0CE73}" dt="2022-10-26T18:55:41.384" v="1007" actId="1037"/>
          <ac:spMkLst>
            <pc:docMk/>
            <pc:sldMk cId="2762754174" sldId="263"/>
            <ac:spMk id="19" creationId="{2D0AE63A-DD0F-92AD-F5FE-2F1DCAAB5730}"/>
          </ac:spMkLst>
        </pc:spChg>
        <pc:spChg chg="add mod">
          <ac:chgData name="Wesley Veloso Carvalho" userId="b6a9029b-0082-4bff-bc82-75dea80b3fa3" providerId="ADAL" clId="{FCB232D0-D298-443A-A961-F290C8D0CE73}" dt="2022-10-26T21:18:58.194" v="2245" actId="1036"/>
          <ac:spMkLst>
            <pc:docMk/>
            <pc:sldMk cId="2762754174" sldId="263"/>
            <ac:spMk id="20" creationId="{3E0E5CB3-DD10-D720-E235-DC301629B7AD}"/>
          </ac:spMkLst>
        </pc:spChg>
        <pc:spChg chg="add mod">
          <ac:chgData name="Wesley Veloso Carvalho" userId="b6a9029b-0082-4bff-bc82-75dea80b3fa3" providerId="ADAL" clId="{FCB232D0-D298-443A-A961-F290C8D0CE73}" dt="2022-10-26T21:18:58.194" v="2245" actId="1036"/>
          <ac:spMkLst>
            <pc:docMk/>
            <pc:sldMk cId="2762754174" sldId="263"/>
            <ac:spMk id="21" creationId="{3D9FF23F-80B9-D669-C808-0DBFFB4AE719}"/>
          </ac:spMkLst>
        </pc:spChg>
        <pc:spChg chg="add mod">
          <ac:chgData name="Wesley Veloso Carvalho" userId="b6a9029b-0082-4bff-bc82-75dea80b3fa3" providerId="ADAL" clId="{FCB232D0-D298-443A-A961-F290C8D0CE73}" dt="2022-10-26T21:17:32.028" v="2238" actId="1035"/>
          <ac:spMkLst>
            <pc:docMk/>
            <pc:sldMk cId="2762754174" sldId="263"/>
            <ac:spMk id="22" creationId="{F5805454-5D4C-E8B0-6A5D-10BC0450685C}"/>
          </ac:spMkLst>
        </pc:spChg>
        <pc:spChg chg="add mod">
          <ac:chgData name="Wesley Veloso Carvalho" userId="b6a9029b-0082-4bff-bc82-75dea80b3fa3" providerId="ADAL" clId="{FCB232D0-D298-443A-A961-F290C8D0CE73}" dt="2022-10-26T21:17:32.028" v="2238" actId="1035"/>
          <ac:spMkLst>
            <pc:docMk/>
            <pc:sldMk cId="2762754174" sldId="263"/>
            <ac:spMk id="24" creationId="{883F9DD2-AA55-2DAB-CAB2-0A69D9F46927}"/>
          </ac:spMkLst>
        </pc:spChg>
        <pc:spChg chg="add mod">
          <ac:chgData name="Wesley Veloso Carvalho" userId="b6a9029b-0082-4bff-bc82-75dea80b3fa3" providerId="ADAL" clId="{FCB232D0-D298-443A-A961-F290C8D0CE73}" dt="2022-10-26T21:10:11.181" v="2175" actId="20577"/>
          <ac:spMkLst>
            <pc:docMk/>
            <pc:sldMk cId="2762754174" sldId="263"/>
            <ac:spMk id="25" creationId="{E3B8D786-1C1C-5AD8-0542-7140820E2DE8}"/>
          </ac:spMkLst>
        </pc:spChg>
        <pc:spChg chg="add mod">
          <ac:chgData name="Wesley Veloso Carvalho" userId="b6a9029b-0082-4bff-bc82-75dea80b3fa3" providerId="ADAL" clId="{FCB232D0-D298-443A-A961-F290C8D0CE73}" dt="2022-10-26T20:49:49.850" v="1993" actId="1037"/>
          <ac:spMkLst>
            <pc:docMk/>
            <pc:sldMk cId="2762754174" sldId="263"/>
            <ac:spMk id="26" creationId="{8760DE9B-AB3E-C99A-DD9C-26FC7824E8CA}"/>
          </ac:spMkLst>
        </pc:spChg>
        <pc:spChg chg="add mod">
          <ac:chgData name="Wesley Veloso Carvalho" userId="b6a9029b-0082-4bff-bc82-75dea80b3fa3" providerId="ADAL" clId="{FCB232D0-D298-443A-A961-F290C8D0CE73}" dt="2022-10-26T20:49:49.850" v="1993" actId="1037"/>
          <ac:spMkLst>
            <pc:docMk/>
            <pc:sldMk cId="2762754174" sldId="263"/>
            <ac:spMk id="27" creationId="{025A806A-1EA7-35B0-E06A-35271B0F668F}"/>
          </ac:spMkLst>
        </pc:spChg>
        <pc:spChg chg="mod">
          <ac:chgData name="Wesley Veloso Carvalho" userId="b6a9029b-0082-4bff-bc82-75dea80b3fa3" providerId="ADAL" clId="{FCB232D0-D298-443A-A961-F290C8D0CE73}" dt="2022-10-26T18:46:21.277" v="866" actId="1037"/>
          <ac:spMkLst>
            <pc:docMk/>
            <pc:sldMk cId="2762754174" sldId="263"/>
            <ac:spMk id="28" creationId="{AC7E0520-FE68-9F51-04E5-B0A56D9940B8}"/>
          </ac:spMkLst>
        </pc:spChg>
        <pc:spChg chg="add mod">
          <ac:chgData name="Wesley Veloso Carvalho" userId="b6a9029b-0082-4bff-bc82-75dea80b3fa3" providerId="ADAL" clId="{FCB232D0-D298-443A-A961-F290C8D0CE73}" dt="2022-10-26T20:49:56.916" v="1994" actId="1036"/>
          <ac:spMkLst>
            <pc:docMk/>
            <pc:sldMk cId="2762754174" sldId="263"/>
            <ac:spMk id="29" creationId="{9557753C-DEE3-B0CF-1795-188DE7F42F3E}"/>
          </ac:spMkLst>
        </pc:spChg>
        <pc:spChg chg="mod">
          <ac:chgData name="Wesley Veloso Carvalho" userId="b6a9029b-0082-4bff-bc82-75dea80b3fa3" providerId="ADAL" clId="{FCB232D0-D298-443A-A961-F290C8D0CE73}" dt="2022-10-26T18:41:56.954" v="783" actId="1038"/>
          <ac:spMkLst>
            <pc:docMk/>
            <pc:sldMk cId="2762754174" sldId="263"/>
            <ac:spMk id="38" creationId="{438B759B-DCBC-1DEA-FF00-3B8E50089DF5}"/>
          </ac:spMkLst>
        </pc:spChg>
        <pc:spChg chg="mod">
          <ac:chgData name="Wesley Veloso Carvalho" userId="b6a9029b-0082-4bff-bc82-75dea80b3fa3" providerId="ADAL" clId="{FCB232D0-D298-443A-A961-F290C8D0CE73}" dt="2022-10-26T18:52:39.349" v="967" actId="14100"/>
          <ac:spMkLst>
            <pc:docMk/>
            <pc:sldMk cId="2762754174" sldId="263"/>
            <ac:spMk id="39" creationId="{71604A20-96E2-E68F-42DC-4913D62E1AF4}"/>
          </ac:spMkLst>
        </pc:spChg>
        <pc:spChg chg="add mod">
          <ac:chgData name="Wesley Veloso Carvalho" userId="b6a9029b-0082-4bff-bc82-75dea80b3fa3" providerId="ADAL" clId="{FCB232D0-D298-443A-A961-F290C8D0CE73}" dt="2022-10-26T20:38:33.805" v="1687" actId="1037"/>
          <ac:spMkLst>
            <pc:docMk/>
            <pc:sldMk cId="2762754174" sldId="263"/>
            <ac:spMk id="41" creationId="{EA391E52-1032-0D3A-E41E-DFB988EC9C55}"/>
          </ac:spMkLst>
        </pc:spChg>
        <pc:spChg chg="add mod">
          <ac:chgData name="Wesley Veloso Carvalho" userId="b6a9029b-0082-4bff-bc82-75dea80b3fa3" providerId="ADAL" clId="{FCB232D0-D298-443A-A961-F290C8D0CE73}" dt="2022-10-26T20:46:05.490" v="1951" actId="1036"/>
          <ac:spMkLst>
            <pc:docMk/>
            <pc:sldMk cId="2762754174" sldId="263"/>
            <ac:spMk id="42" creationId="{FE044BD8-FC6C-8C82-3F4A-2A9A458F2CD6}"/>
          </ac:spMkLst>
        </pc:spChg>
        <pc:spChg chg="add mod">
          <ac:chgData name="Wesley Veloso Carvalho" userId="b6a9029b-0082-4bff-bc82-75dea80b3fa3" providerId="ADAL" clId="{FCB232D0-D298-443A-A961-F290C8D0CE73}" dt="2022-10-26T20:45:59.043" v="1937" actId="1035"/>
          <ac:spMkLst>
            <pc:docMk/>
            <pc:sldMk cId="2762754174" sldId="263"/>
            <ac:spMk id="43" creationId="{3A26828A-131A-1A87-B7E6-1BB9EAEFDDFE}"/>
          </ac:spMkLst>
        </pc:spChg>
        <pc:spChg chg="add mod">
          <ac:chgData name="Wesley Veloso Carvalho" userId="b6a9029b-0082-4bff-bc82-75dea80b3fa3" providerId="ADAL" clId="{FCB232D0-D298-443A-A961-F290C8D0CE73}" dt="2022-10-26T20:45:48.969" v="1922" actId="1035"/>
          <ac:spMkLst>
            <pc:docMk/>
            <pc:sldMk cId="2762754174" sldId="263"/>
            <ac:spMk id="44" creationId="{65AF92B2-D13B-8DAA-D8DD-C557BD153226}"/>
          </ac:spMkLst>
        </pc:spChg>
        <pc:spChg chg="add mod">
          <ac:chgData name="Wesley Veloso Carvalho" userId="b6a9029b-0082-4bff-bc82-75dea80b3fa3" providerId="ADAL" clId="{FCB232D0-D298-443A-A961-F290C8D0CE73}" dt="2022-10-26T20:45:44.070" v="1906" actId="1036"/>
          <ac:spMkLst>
            <pc:docMk/>
            <pc:sldMk cId="2762754174" sldId="263"/>
            <ac:spMk id="45" creationId="{DCA63C5A-0217-D8E7-2DE3-3ECE8901EFA3}"/>
          </ac:spMkLst>
        </pc:spChg>
        <pc:spChg chg="add mod">
          <ac:chgData name="Wesley Veloso Carvalho" userId="b6a9029b-0082-4bff-bc82-75dea80b3fa3" providerId="ADAL" clId="{FCB232D0-D298-443A-A961-F290C8D0CE73}" dt="2022-10-26T20:50:49.067" v="2000" actId="1035"/>
          <ac:spMkLst>
            <pc:docMk/>
            <pc:sldMk cId="2762754174" sldId="263"/>
            <ac:spMk id="55" creationId="{C1507ECF-0978-36A0-ADEE-F2322CE156A0}"/>
          </ac:spMkLst>
        </pc:spChg>
        <pc:spChg chg="add mod">
          <ac:chgData name="Wesley Veloso Carvalho" userId="b6a9029b-0082-4bff-bc82-75dea80b3fa3" providerId="ADAL" clId="{FCB232D0-D298-443A-A961-F290C8D0CE73}" dt="2022-10-26T20:45:59.043" v="1937" actId="1035"/>
          <ac:spMkLst>
            <pc:docMk/>
            <pc:sldMk cId="2762754174" sldId="263"/>
            <ac:spMk id="60" creationId="{B6D99AF9-27AC-93FC-6104-1F575088B4B9}"/>
          </ac:spMkLst>
        </pc:spChg>
        <pc:spChg chg="add del mod">
          <ac:chgData name="Wesley Veloso Carvalho" userId="b6a9029b-0082-4bff-bc82-75dea80b3fa3" providerId="ADAL" clId="{FCB232D0-D298-443A-A961-F290C8D0CE73}" dt="2022-10-26T20:45:15.254" v="1879" actId="1076"/>
          <ac:spMkLst>
            <pc:docMk/>
            <pc:sldMk cId="2762754174" sldId="263"/>
            <ac:spMk id="62" creationId="{29D94DCF-D873-67AE-E194-75DC7423396E}"/>
          </ac:spMkLst>
        </pc:spChg>
        <pc:spChg chg="del">
          <ac:chgData name="Wesley Veloso Carvalho" userId="b6a9029b-0082-4bff-bc82-75dea80b3fa3" providerId="ADAL" clId="{FCB232D0-D298-443A-A961-F290C8D0CE73}" dt="2022-10-26T18:40:49.427" v="755" actId="478"/>
          <ac:spMkLst>
            <pc:docMk/>
            <pc:sldMk cId="2762754174" sldId="263"/>
            <ac:spMk id="71" creationId="{CEEF8876-D841-7423-A7F7-28B387097260}"/>
          </ac:spMkLst>
        </pc:spChg>
        <pc:spChg chg="del">
          <ac:chgData name="Wesley Veloso Carvalho" userId="b6a9029b-0082-4bff-bc82-75dea80b3fa3" providerId="ADAL" clId="{FCB232D0-D298-443A-A961-F290C8D0CE73}" dt="2022-10-26T18:40:50.157" v="756" actId="478"/>
          <ac:spMkLst>
            <pc:docMk/>
            <pc:sldMk cId="2762754174" sldId="263"/>
            <ac:spMk id="72" creationId="{3531A509-02AD-DA5D-9F3F-CFE205900648}"/>
          </ac:spMkLst>
        </pc:spChg>
        <pc:picChg chg="add mod">
          <ac:chgData name="Wesley Veloso Carvalho" userId="b6a9029b-0082-4bff-bc82-75dea80b3fa3" providerId="ADAL" clId="{FCB232D0-D298-443A-A961-F290C8D0CE73}" dt="2022-10-27T12:58:57.931" v="2280" actId="1037"/>
          <ac:picMkLst>
            <pc:docMk/>
            <pc:sldMk cId="2762754174" sldId="263"/>
            <ac:picMk id="6" creationId="{7B79743F-E252-82B8-FC8A-DCA5C9436D7E}"/>
          </ac:picMkLst>
        </pc:picChg>
        <pc:picChg chg="add del mod">
          <ac:chgData name="Wesley Veloso Carvalho" userId="b6a9029b-0082-4bff-bc82-75dea80b3fa3" providerId="ADAL" clId="{FCB232D0-D298-443A-A961-F290C8D0CE73}" dt="2022-10-26T19:13:40.215" v="1188" actId="478"/>
          <ac:picMkLst>
            <pc:docMk/>
            <pc:sldMk cId="2762754174" sldId="263"/>
            <ac:picMk id="31" creationId="{E879A4C1-DFC9-ECA6-001D-7293DAD68E7A}"/>
          </ac:picMkLst>
        </pc:picChg>
        <pc:picChg chg="add del mod">
          <ac:chgData name="Wesley Veloso Carvalho" userId="b6a9029b-0082-4bff-bc82-75dea80b3fa3" providerId="ADAL" clId="{FCB232D0-D298-443A-A961-F290C8D0CE73}" dt="2022-10-26T19:16:23.781" v="1193" actId="478"/>
          <ac:picMkLst>
            <pc:docMk/>
            <pc:sldMk cId="2762754174" sldId="263"/>
            <ac:picMk id="35" creationId="{322E3BFA-5678-C171-EE69-F8A6215EF055}"/>
          </ac:picMkLst>
        </pc:picChg>
        <pc:picChg chg="del">
          <ac:chgData name="Wesley Veloso Carvalho" userId="b6a9029b-0082-4bff-bc82-75dea80b3fa3" providerId="ADAL" clId="{FCB232D0-D298-443A-A961-F290C8D0CE73}" dt="2022-10-26T18:40:44.389" v="754" actId="478"/>
          <ac:picMkLst>
            <pc:docMk/>
            <pc:sldMk cId="2762754174" sldId="263"/>
            <ac:picMk id="36" creationId="{5985BC83-D453-57D6-CA22-03300FE478E9}"/>
          </ac:picMkLst>
        </pc:picChg>
        <pc:picChg chg="add mod">
          <ac:chgData name="Wesley Veloso Carvalho" userId="b6a9029b-0082-4bff-bc82-75dea80b3fa3" providerId="ADAL" clId="{FCB232D0-D298-443A-A961-F290C8D0CE73}" dt="2022-10-26T19:19:24.021" v="1205" actId="14100"/>
          <ac:picMkLst>
            <pc:docMk/>
            <pc:sldMk cId="2762754174" sldId="263"/>
            <ac:picMk id="40" creationId="{8A8FAAF5-26D2-BD8F-5270-6740A62C7E3E}"/>
          </ac:picMkLst>
        </pc:picChg>
        <pc:picChg chg="add mod">
          <ac:chgData name="Wesley Veloso Carvalho" userId="b6a9029b-0082-4bff-bc82-75dea80b3fa3" providerId="ADAL" clId="{FCB232D0-D298-443A-A961-F290C8D0CE73}" dt="2022-10-26T20:45:44.070" v="1906" actId="1036"/>
          <ac:picMkLst>
            <pc:docMk/>
            <pc:sldMk cId="2762754174" sldId="263"/>
            <ac:picMk id="49" creationId="{2555B0EE-49D1-F827-FB58-A3D4D3CE7879}"/>
          </ac:picMkLst>
        </pc:picChg>
        <pc:picChg chg="add mod">
          <ac:chgData name="Wesley Veloso Carvalho" userId="b6a9029b-0082-4bff-bc82-75dea80b3fa3" providerId="ADAL" clId="{FCB232D0-D298-443A-A961-F290C8D0CE73}" dt="2022-10-26T20:45:59.043" v="1937" actId="1035"/>
          <ac:picMkLst>
            <pc:docMk/>
            <pc:sldMk cId="2762754174" sldId="263"/>
            <ac:picMk id="51" creationId="{8D133462-1EDC-AE60-DFD4-54AFAEE24F84}"/>
          </ac:picMkLst>
        </pc:picChg>
        <pc:picChg chg="add mod">
          <ac:chgData name="Wesley Veloso Carvalho" userId="b6a9029b-0082-4bff-bc82-75dea80b3fa3" providerId="ADAL" clId="{FCB232D0-D298-443A-A961-F290C8D0CE73}" dt="2022-10-26T20:46:05.490" v="1951" actId="1036"/>
          <ac:picMkLst>
            <pc:docMk/>
            <pc:sldMk cId="2762754174" sldId="263"/>
            <ac:picMk id="53" creationId="{EAD6B7D5-90DB-0252-15F9-FAA4A1FD0A8A}"/>
          </ac:picMkLst>
        </pc:picChg>
        <pc:picChg chg="add mod">
          <ac:chgData name="Wesley Veloso Carvalho" userId="b6a9029b-0082-4bff-bc82-75dea80b3fa3" providerId="ADAL" clId="{FCB232D0-D298-443A-A961-F290C8D0CE73}" dt="2022-10-26T20:45:48.969" v="1922" actId="1035"/>
          <ac:picMkLst>
            <pc:docMk/>
            <pc:sldMk cId="2762754174" sldId="263"/>
            <ac:picMk id="54" creationId="{52E583A1-A0E6-20D7-EB34-9E2440BF0AED}"/>
          </ac:picMkLst>
        </pc:picChg>
        <pc:picChg chg="add del mod">
          <ac:chgData name="Wesley Veloso Carvalho" userId="b6a9029b-0082-4bff-bc82-75dea80b3fa3" providerId="ADAL" clId="{FCB232D0-D298-443A-A961-F290C8D0CE73}" dt="2022-10-26T20:35:06.416" v="1601" actId="478"/>
          <ac:picMkLst>
            <pc:docMk/>
            <pc:sldMk cId="2762754174" sldId="263"/>
            <ac:picMk id="57" creationId="{3F95D183-59B4-F47F-8CCD-323EE116DEA7}"/>
          </ac:picMkLst>
        </pc:picChg>
        <pc:picChg chg="add mod">
          <ac:chgData name="Wesley Veloso Carvalho" userId="b6a9029b-0082-4bff-bc82-75dea80b3fa3" providerId="ADAL" clId="{FCB232D0-D298-443A-A961-F290C8D0CE73}" dt="2022-10-26T21:11:30.865" v="2214" actId="1035"/>
          <ac:picMkLst>
            <pc:docMk/>
            <pc:sldMk cId="2762754174" sldId="263"/>
            <ac:picMk id="59" creationId="{D5057894-C5C6-7A72-BA74-C711DCD646D0}"/>
          </ac:picMkLst>
        </pc:picChg>
        <pc:picChg chg="add mod">
          <ac:chgData name="Wesley Veloso Carvalho" userId="b6a9029b-0082-4bff-bc82-75dea80b3fa3" providerId="ADAL" clId="{FCB232D0-D298-443A-A961-F290C8D0CE73}" dt="2022-10-26T20:45:30.795" v="1889" actId="1036"/>
          <ac:picMkLst>
            <pc:docMk/>
            <pc:sldMk cId="2762754174" sldId="263"/>
            <ac:picMk id="61" creationId="{960A601E-B7CC-0594-06B0-5FDFF1E153E4}"/>
          </ac:picMkLst>
        </pc:picChg>
        <pc:picChg chg="mod">
          <ac:chgData name="Wesley Veloso Carvalho" userId="b6a9029b-0082-4bff-bc82-75dea80b3fa3" providerId="ADAL" clId="{FCB232D0-D298-443A-A961-F290C8D0CE73}" dt="2022-10-26T20:49:37.268" v="1989" actId="1036"/>
          <ac:picMkLst>
            <pc:docMk/>
            <pc:sldMk cId="2762754174" sldId="263"/>
            <ac:picMk id="63" creationId="{70187F59-7310-13BC-A90E-93AE3F4303FD}"/>
          </ac:picMkLst>
        </pc:picChg>
        <pc:picChg chg="mod">
          <ac:chgData name="Wesley Veloso Carvalho" userId="b6a9029b-0082-4bff-bc82-75dea80b3fa3" providerId="ADAL" clId="{FCB232D0-D298-443A-A961-F290C8D0CE73}" dt="2022-10-26T20:49:34.572" v="1987" actId="1036"/>
          <ac:picMkLst>
            <pc:docMk/>
            <pc:sldMk cId="2762754174" sldId="263"/>
            <ac:picMk id="65" creationId="{ECEDC535-6817-A152-9BF8-C6DA6879A983}"/>
          </ac:picMkLst>
        </pc:picChg>
        <pc:picChg chg="mod">
          <ac:chgData name="Wesley Veloso Carvalho" userId="b6a9029b-0082-4bff-bc82-75dea80b3fa3" providerId="ADAL" clId="{FCB232D0-D298-443A-A961-F290C8D0CE73}" dt="2022-10-26T20:49:30.126" v="1985" actId="1036"/>
          <ac:picMkLst>
            <pc:docMk/>
            <pc:sldMk cId="2762754174" sldId="263"/>
            <ac:picMk id="67" creationId="{F5138835-646A-FAAC-9B8A-FBCFA64A53A2}"/>
          </ac:picMkLst>
        </pc:picChg>
        <pc:cxnChg chg="mod">
          <ac:chgData name="Wesley Veloso Carvalho" userId="b6a9029b-0082-4bff-bc82-75dea80b3fa3" providerId="ADAL" clId="{FCB232D0-D298-443A-A961-F290C8D0CE73}" dt="2022-10-26T18:46:00.264" v="831" actId="14100"/>
          <ac:cxnSpMkLst>
            <pc:docMk/>
            <pc:sldMk cId="2762754174" sldId="263"/>
            <ac:cxnSpMk id="17" creationId="{9D73BFD3-0254-0064-F24D-227D7E50B7FC}"/>
          </ac:cxnSpMkLst>
        </pc:cxnChg>
        <pc:cxnChg chg="mod">
          <ac:chgData name="Wesley Veloso Carvalho" userId="b6a9029b-0082-4bff-bc82-75dea80b3fa3" providerId="ADAL" clId="{FCB232D0-D298-443A-A961-F290C8D0CE73}" dt="2022-10-26T18:41:56.954" v="783" actId="1038"/>
          <ac:cxnSpMkLst>
            <pc:docMk/>
            <pc:sldMk cId="2762754174" sldId="263"/>
            <ac:cxnSpMk id="23" creationId="{FD6B7C79-C993-E6DD-74FC-1AEE7574B0CA}"/>
          </ac:cxnSpMkLst>
        </pc:cxnChg>
        <pc:cxnChg chg="mod">
          <ac:chgData name="Wesley Veloso Carvalho" userId="b6a9029b-0082-4bff-bc82-75dea80b3fa3" providerId="ADAL" clId="{FCB232D0-D298-443A-A961-F290C8D0CE73}" dt="2022-10-26T18:45:54.888" v="830" actId="14100"/>
          <ac:cxnSpMkLst>
            <pc:docMk/>
            <pc:sldMk cId="2762754174" sldId="263"/>
            <ac:cxnSpMk id="32" creationId="{3DD643AF-CC63-D997-A8C9-792C667BA780}"/>
          </ac:cxnSpMkLst>
        </pc:cxnChg>
        <pc:cxnChg chg="mod">
          <ac:chgData name="Wesley Veloso Carvalho" userId="b6a9029b-0082-4bff-bc82-75dea80b3fa3" providerId="ADAL" clId="{FCB232D0-D298-443A-A961-F290C8D0CE73}" dt="2022-10-26T18:41:14.718" v="758" actId="14100"/>
          <ac:cxnSpMkLst>
            <pc:docMk/>
            <pc:sldMk cId="2762754174" sldId="263"/>
            <ac:cxnSpMk id="33" creationId="{ADD424E0-94BB-F40A-674F-2D08C9C57D99}"/>
          </ac:cxnSpMkLst>
        </pc:cxnChg>
        <pc:cxnChg chg="add del mod">
          <ac:chgData name="Wesley Veloso Carvalho" userId="b6a9029b-0082-4bff-bc82-75dea80b3fa3" providerId="ADAL" clId="{FCB232D0-D298-443A-A961-F290C8D0CE73}" dt="2022-10-26T19:24:44.899" v="1469" actId="478"/>
          <ac:cxnSpMkLst>
            <pc:docMk/>
            <pc:sldMk cId="2762754174" sldId="263"/>
            <ac:cxnSpMk id="47" creationId="{B6E58802-241B-F97D-F8C0-2CBBC49638D3}"/>
          </ac:cxnSpMkLst>
        </pc:cxnChg>
        <pc:cxnChg chg="add del mod">
          <ac:chgData name="Wesley Veloso Carvalho" userId="b6a9029b-0082-4bff-bc82-75dea80b3fa3" providerId="ADAL" clId="{FCB232D0-D298-443A-A961-F290C8D0CE73}" dt="2022-10-26T20:44:28.615" v="1859" actId="478"/>
          <ac:cxnSpMkLst>
            <pc:docMk/>
            <pc:sldMk cId="2762754174" sldId="263"/>
            <ac:cxnSpMk id="66" creationId="{F9A05766-E2CC-BBDB-2A67-B288FDCDC71D}"/>
          </ac:cxnSpMkLst>
        </pc:cxnChg>
      </pc:sldChg>
      <pc:sldChg chg="addSp delSp modSp add mod">
        <pc:chgData name="Wesley Veloso Carvalho" userId="b6a9029b-0082-4bff-bc82-75dea80b3fa3" providerId="ADAL" clId="{FCB232D0-D298-443A-A961-F290C8D0CE73}" dt="2022-10-27T20:44:48.901" v="2299" actId="20577"/>
        <pc:sldMkLst>
          <pc:docMk/>
          <pc:sldMk cId="1392715862" sldId="264"/>
        </pc:sldMkLst>
        <pc:spChg chg="add mod">
          <ac:chgData name="Wesley Veloso Carvalho" userId="b6a9029b-0082-4bff-bc82-75dea80b3fa3" providerId="ADAL" clId="{FCB232D0-D298-443A-A961-F290C8D0CE73}" dt="2022-10-26T21:17:47.909" v="2244"/>
          <ac:spMkLst>
            <pc:docMk/>
            <pc:sldMk cId="1392715862" sldId="264"/>
            <ac:spMk id="7" creationId="{BF55851A-6A7A-BA7E-14E7-093ADB2A91DC}"/>
          </ac:spMkLst>
        </pc:spChg>
        <pc:spChg chg="add mod">
          <ac:chgData name="Wesley Veloso Carvalho" userId="b6a9029b-0082-4bff-bc82-75dea80b3fa3" providerId="ADAL" clId="{FCB232D0-D298-443A-A961-F290C8D0CE73}" dt="2022-10-26T21:17:47.909" v="2244"/>
          <ac:spMkLst>
            <pc:docMk/>
            <pc:sldMk cId="1392715862" sldId="264"/>
            <ac:spMk id="8" creationId="{2CBFF009-4167-920C-1EEA-9BB55AACBE5B}"/>
          </ac:spMkLst>
        </pc:spChg>
        <pc:spChg chg="add mod">
          <ac:chgData name="Wesley Veloso Carvalho" userId="b6a9029b-0082-4bff-bc82-75dea80b3fa3" providerId="ADAL" clId="{FCB232D0-D298-443A-A961-F290C8D0CE73}" dt="2022-10-26T21:17:47.909" v="2244"/>
          <ac:spMkLst>
            <pc:docMk/>
            <pc:sldMk cId="1392715862" sldId="264"/>
            <ac:spMk id="9" creationId="{58C1240B-40F9-F2AA-7D59-76B31AA556E4}"/>
          </ac:spMkLst>
        </pc:spChg>
        <pc:spChg chg="add mod">
          <ac:chgData name="Wesley Veloso Carvalho" userId="b6a9029b-0082-4bff-bc82-75dea80b3fa3" providerId="ADAL" clId="{FCB232D0-D298-443A-A961-F290C8D0CE73}" dt="2022-10-26T21:17:47.909" v="2244"/>
          <ac:spMkLst>
            <pc:docMk/>
            <pc:sldMk cId="1392715862" sldId="264"/>
            <ac:spMk id="10" creationId="{4EE86C6E-09FC-EAE0-228B-B62224147C54}"/>
          </ac:spMkLst>
        </pc:spChg>
        <pc:spChg chg="mod">
          <ac:chgData name="Wesley Veloso Carvalho" userId="b6a9029b-0082-4bff-bc82-75dea80b3fa3" providerId="ADAL" clId="{FCB232D0-D298-443A-A961-F290C8D0CE73}" dt="2022-10-27T20:44:48.901" v="2299" actId="20577"/>
          <ac:spMkLst>
            <pc:docMk/>
            <pc:sldMk cId="1392715862" sldId="264"/>
            <ac:spMk id="19" creationId="{2D0AE63A-DD0F-92AD-F5FE-2F1DCAAB5730}"/>
          </ac:spMkLst>
        </pc:spChg>
        <pc:spChg chg="del mod">
          <ac:chgData name="Wesley Veloso Carvalho" userId="b6a9029b-0082-4bff-bc82-75dea80b3fa3" providerId="ADAL" clId="{FCB232D0-D298-443A-A961-F290C8D0CE73}" dt="2022-10-26T21:17:40.524" v="2241" actId="478"/>
          <ac:spMkLst>
            <pc:docMk/>
            <pc:sldMk cId="1392715862" sldId="264"/>
            <ac:spMk id="20" creationId="{3E0E5CB3-DD10-D720-E235-DC301629B7AD}"/>
          </ac:spMkLst>
        </pc:spChg>
        <pc:spChg chg="del">
          <ac:chgData name="Wesley Veloso Carvalho" userId="b6a9029b-0082-4bff-bc82-75dea80b3fa3" providerId="ADAL" clId="{FCB232D0-D298-443A-A961-F290C8D0CE73}" dt="2022-10-26T21:17:39.314" v="2240" actId="478"/>
          <ac:spMkLst>
            <pc:docMk/>
            <pc:sldMk cId="1392715862" sldId="264"/>
            <ac:spMk id="21" creationId="{3D9FF23F-80B9-D669-C808-0DBFFB4AE719}"/>
          </ac:spMkLst>
        </pc:spChg>
        <pc:spChg chg="del">
          <ac:chgData name="Wesley Veloso Carvalho" userId="b6a9029b-0082-4bff-bc82-75dea80b3fa3" providerId="ADAL" clId="{FCB232D0-D298-443A-A961-F290C8D0CE73}" dt="2022-10-26T21:17:41.590" v="2242" actId="478"/>
          <ac:spMkLst>
            <pc:docMk/>
            <pc:sldMk cId="1392715862" sldId="264"/>
            <ac:spMk id="22" creationId="{F5805454-5D4C-E8B0-6A5D-10BC0450685C}"/>
          </ac:spMkLst>
        </pc:spChg>
        <pc:spChg chg="del">
          <ac:chgData name="Wesley Veloso Carvalho" userId="b6a9029b-0082-4bff-bc82-75dea80b3fa3" providerId="ADAL" clId="{FCB232D0-D298-443A-A961-F290C8D0CE73}" dt="2022-10-26T21:17:42.485" v="2243" actId="478"/>
          <ac:spMkLst>
            <pc:docMk/>
            <pc:sldMk cId="1392715862" sldId="264"/>
            <ac:spMk id="24" creationId="{883F9DD2-AA55-2DAB-CAB2-0A69D9F46927}"/>
          </ac:spMkLst>
        </pc:spChg>
        <pc:spChg chg="mod">
          <ac:chgData name="Wesley Veloso Carvalho" userId="b6a9029b-0082-4bff-bc82-75dea80b3fa3" providerId="ADAL" clId="{FCB232D0-D298-443A-A961-F290C8D0CE73}" dt="2022-10-26T21:10:36.216" v="2199" actId="20577"/>
          <ac:spMkLst>
            <pc:docMk/>
            <pc:sldMk cId="1392715862" sldId="264"/>
            <ac:spMk id="25" creationId="{E3B8D786-1C1C-5AD8-0542-7140820E2DE8}"/>
          </ac:spMkLst>
        </pc:spChg>
        <pc:spChg chg="mod">
          <ac:chgData name="Wesley Veloso Carvalho" userId="b6a9029b-0082-4bff-bc82-75dea80b3fa3" providerId="ADAL" clId="{FCB232D0-D298-443A-A961-F290C8D0CE73}" dt="2022-10-26T20:50:25.246" v="1996" actId="207"/>
          <ac:spMkLst>
            <pc:docMk/>
            <pc:sldMk cId="1392715862" sldId="264"/>
            <ac:spMk id="28" creationId="{AC7E0520-FE68-9F51-04E5-B0A56D9940B8}"/>
          </ac:spMkLst>
        </pc:spChg>
        <pc:spChg chg="mod">
          <ac:chgData name="Wesley Veloso Carvalho" userId="b6a9029b-0082-4bff-bc82-75dea80b3fa3" providerId="ADAL" clId="{FCB232D0-D298-443A-A961-F290C8D0CE73}" dt="2022-10-26T20:50:28.542" v="1997" actId="207"/>
          <ac:spMkLst>
            <pc:docMk/>
            <pc:sldMk cId="1392715862" sldId="264"/>
            <ac:spMk id="38" creationId="{438B759B-DCBC-1DEA-FF00-3B8E50089DF5}"/>
          </ac:spMkLst>
        </pc:spChg>
        <pc:spChg chg="mod">
          <ac:chgData name="Wesley Veloso Carvalho" userId="b6a9029b-0082-4bff-bc82-75dea80b3fa3" providerId="ADAL" clId="{FCB232D0-D298-443A-A961-F290C8D0CE73}" dt="2022-10-26T20:50:51.734" v="2003" actId="1035"/>
          <ac:spMkLst>
            <pc:docMk/>
            <pc:sldMk cId="1392715862" sldId="264"/>
            <ac:spMk id="55" creationId="{C1507ECF-0978-36A0-ADEE-F2322CE156A0}"/>
          </ac:spMkLst>
        </pc:spChg>
        <pc:spChg chg="mod">
          <ac:chgData name="Wesley Veloso Carvalho" userId="b6a9029b-0082-4bff-bc82-75dea80b3fa3" providerId="ADAL" clId="{FCB232D0-D298-443A-A961-F290C8D0CE73}" dt="2022-10-26T20:52:34.044" v="2048" actId="1035"/>
          <ac:spMkLst>
            <pc:docMk/>
            <pc:sldMk cId="1392715862" sldId="264"/>
            <ac:spMk id="60" creationId="{B6D99AF9-27AC-93FC-6104-1F575088B4B9}"/>
          </ac:spMkLst>
        </pc:spChg>
        <pc:picChg chg="add mod">
          <ac:chgData name="Wesley Veloso Carvalho" userId="b6a9029b-0082-4bff-bc82-75dea80b3fa3" providerId="ADAL" clId="{FCB232D0-D298-443A-A961-F290C8D0CE73}" dt="2022-10-27T12:59:59.198" v="2281"/>
          <ac:picMkLst>
            <pc:docMk/>
            <pc:sldMk cId="1392715862" sldId="264"/>
            <ac:picMk id="2" creationId="{126A76C6-34DA-C854-0CD0-54C4390B6178}"/>
          </ac:picMkLst>
        </pc:picChg>
        <pc:picChg chg="add mod">
          <ac:chgData name="Wesley Veloso Carvalho" userId="b6a9029b-0082-4bff-bc82-75dea80b3fa3" providerId="ADAL" clId="{FCB232D0-D298-443A-A961-F290C8D0CE73}" dt="2022-10-26T20:52:00.263" v="2011" actId="14100"/>
          <ac:picMkLst>
            <pc:docMk/>
            <pc:sldMk cId="1392715862" sldId="264"/>
            <ac:picMk id="3" creationId="{062C95B0-67C2-8F49-5428-43F601C60956}"/>
          </ac:picMkLst>
        </pc:picChg>
        <pc:picChg chg="add mod">
          <ac:chgData name="Wesley Veloso Carvalho" userId="b6a9029b-0082-4bff-bc82-75dea80b3fa3" providerId="ADAL" clId="{FCB232D0-D298-443A-A961-F290C8D0CE73}" dt="2022-10-26T21:11:34.494" v="2215"/>
          <ac:picMkLst>
            <pc:docMk/>
            <pc:sldMk cId="1392715862" sldId="264"/>
            <ac:picMk id="6" creationId="{12AB5FC6-B3EE-BA21-EC7D-06B656CB4865}"/>
          </ac:picMkLst>
        </pc:picChg>
        <pc:picChg chg="del">
          <ac:chgData name="Wesley Veloso Carvalho" userId="b6a9029b-0082-4bff-bc82-75dea80b3fa3" providerId="ADAL" clId="{FCB232D0-D298-443A-A961-F290C8D0CE73}" dt="2022-10-26T20:51:43.279" v="2004" actId="478"/>
          <ac:picMkLst>
            <pc:docMk/>
            <pc:sldMk cId="1392715862" sldId="264"/>
            <ac:picMk id="40" creationId="{8A8FAAF5-26D2-BD8F-5270-6740A62C7E3E}"/>
          </ac:picMkLst>
        </pc:picChg>
        <pc:picChg chg="del">
          <ac:chgData name="Wesley Veloso Carvalho" userId="b6a9029b-0082-4bff-bc82-75dea80b3fa3" providerId="ADAL" clId="{FCB232D0-D298-443A-A961-F290C8D0CE73}" dt="2022-10-26T21:11:22.052" v="2212" actId="478"/>
          <ac:picMkLst>
            <pc:docMk/>
            <pc:sldMk cId="1392715862" sldId="264"/>
            <ac:picMk id="59" creationId="{D5057894-C5C6-7A72-BA74-C711DCD646D0}"/>
          </ac:picMkLst>
        </pc:picChg>
      </pc:sldChg>
      <pc:sldChg chg="modSp add mod">
        <pc:chgData name="Wesley Veloso Carvalho" userId="b6a9029b-0082-4bff-bc82-75dea80b3fa3" providerId="ADAL" clId="{FCB232D0-D298-443A-A961-F290C8D0CE73}" dt="2022-10-31T20:27:21.062" v="2308" actId="20577"/>
        <pc:sldMkLst>
          <pc:docMk/>
          <pc:sldMk cId="2367952730" sldId="265"/>
        </pc:sldMkLst>
        <pc:spChg chg="mod">
          <ac:chgData name="Wesley Veloso Carvalho" userId="b6a9029b-0082-4bff-bc82-75dea80b3fa3" providerId="ADAL" clId="{FCB232D0-D298-443A-A961-F290C8D0CE73}" dt="2022-10-31T20:27:21.062" v="2308" actId="20577"/>
          <ac:spMkLst>
            <pc:docMk/>
            <pc:sldMk cId="2367952730" sldId="265"/>
            <ac:spMk id="5" creationId="{EDD5654C-0F11-29B9-1A80-B3AE6D2157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296173"/>
            <a:ext cx="1188005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4159854"/>
            <a:ext cx="1188005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24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96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421669"/>
            <a:ext cx="3415516" cy="67118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421669"/>
            <a:ext cx="10048548" cy="671186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4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22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974511"/>
            <a:ext cx="13662065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5300193"/>
            <a:ext cx="13662065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7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108344"/>
            <a:ext cx="6732032" cy="5025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108344"/>
            <a:ext cx="6732032" cy="5025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92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421669"/>
            <a:ext cx="13662065" cy="153084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941510"/>
            <a:ext cx="670109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893014"/>
            <a:ext cx="6701094" cy="4255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941510"/>
            <a:ext cx="673409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893014"/>
            <a:ext cx="6734095" cy="4255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06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28002"/>
            <a:ext cx="5108836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140340"/>
            <a:ext cx="8019038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376011"/>
            <a:ext cx="5108836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2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28002"/>
            <a:ext cx="5108836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140340"/>
            <a:ext cx="8019038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376011"/>
            <a:ext cx="5108836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2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421669"/>
            <a:ext cx="1366206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108344"/>
            <a:ext cx="1366206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7340702"/>
            <a:ext cx="35640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AEB12-0CBF-4415-8454-5DCE03B3EB4F}" type="datetimeFigureOut">
              <a:rPr lang="pt-BR" smtClean="0"/>
              <a:t>26/01/2023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7340702"/>
            <a:ext cx="534602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7340702"/>
            <a:ext cx="35640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C2715-D856-455A-AD5F-252810520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16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1.sv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D83B819-113B-E491-B466-DE627B7EE711}"/>
              </a:ext>
            </a:extLst>
          </p:cNvPr>
          <p:cNvSpPr/>
          <p:nvPr/>
        </p:nvSpPr>
        <p:spPr>
          <a:xfrm>
            <a:off x="0" y="0"/>
            <a:ext cx="15840075" cy="7920038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557785-A7D3-659B-B9D5-02BA92F82CBE}"/>
              </a:ext>
            </a:extLst>
          </p:cNvPr>
          <p:cNvSpPr txBox="1"/>
          <p:nvPr/>
        </p:nvSpPr>
        <p:spPr>
          <a:xfrm>
            <a:off x="927657" y="1681782"/>
            <a:ext cx="203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Inteligência Comercial</a:t>
            </a:r>
          </a:p>
        </p:txBody>
      </p:sp>
      <p:pic>
        <p:nvPicPr>
          <p:cNvPr id="9" name="Imagem 8" descr="Forma, Ícone&#10;&#10;Descrição gerada automaticamente">
            <a:extLst>
              <a:ext uri="{FF2B5EF4-FFF2-40B4-BE49-F238E27FC236}">
                <a16:creationId xmlns:a16="http://schemas.microsoft.com/office/drawing/2014/main" id="{C7BC2229-F967-4582-E47F-DB1692EE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3" y="1671168"/>
            <a:ext cx="360000" cy="360000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BC9F28-BDB3-195A-CA20-96BE07086DAC}"/>
              </a:ext>
            </a:extLst>
          </p:cNvPr>
          <p:cNvSpPr/>
          <p:nvPr/>
        </p:nvSpPr>
        <p:spPr>
          <a:xfrm>
            <a:off x="395759" y="2147569"/>
            <a:ext cx="2418445" cy="4863404"/>
          </a:xfrm>
          <a:prstGeom prst="roundRect">
            <a:avLst>
              <a:gd name="adj" fmla="val 4270"/>
            </a:avLst>
          </a:prstGeom>
          <a:gradFill>
            <a:gsLst>
              <a:gs pos="100000">
                <a:srgbClr val="292652"/>
              </a:gs>
              <a:gs pos="47000">
                <a:srgbClr val="2D2A3E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ABBFDB7-0F9A-BC87-4890-174DD3802C90}"/>
              </a:ext>
            </a:extLst>
          </p:cNvPr>
          <p:cNvSpPr/>
          <p:nvPr/>
        </p:nvSpPr>
        <p:spPr>
          <a:xfrm>
            <a:off x="3018921" y="2170442"/>
            <a:ext cx="7119866" cy="2341268"/>
          </a:xfrm>
          <a:prstGeom prst="roundRect">
            <a:avLst>
              <a:gd name="adj" fmla="val 4270"/>
            </a:avLst>
          </a:prstGeom>
          <a:gradFill>
            <a:gsLst>
              <a:gs pos="100000">
                <a:srgbClr val="292652"/>
              </a:gs>
              <a:gs pos="38000">
                <a:srgbClr val="2D2A3E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F776F9D-A387-74A0-CF1B-B754C138D0FB}"/>
              </a:ext>
            </a:extLst>
          </p:cNvPr>
          <p:cNvSpPr/>
          <p:nvPr/>
        </p:nvSpPr>
        <p:spPr>
          <a:xfrm>
            <a:off x="3018921" y="4692578"/>
            <a:ext cx="7119866" cy="2341268"/>
          </a:xfrm>
          <a:prstGeom prst="roundRect">
            <a:avLst>
              <a:gd name="adj" fmla="val 4270"/>
            </a:avLst>
          </a:prstGeom>
          <a:gradFill>
            <a:gsLst>
              <a:gs pos="100000">
                <a:srgbClr val="292652"/>
              </a:gs>
              <a:gs pos="38000">
                <a:srgbClr val="2D2A3E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B8C5D2D-B4BC-8656-9DEB-F6849577D00F}"/>
              </a:ext>
            </a:extLst>
          </p:cNvPr>
          <p:cNvSpPr/>
          <p:nvPr/>
        </p:nvSpPr>
        <p:spPr>
          <a:xfrm>
            <a:off x="10343504" y="2170442"/>
            <a:ext cx="5100812" cy="4863404"/>
          </a:xfrm>
          <a:prstGeom prst="roundRect">
            <a:avLst>
              <a:gd name="adj" fmla="val 2095"/>
            </a:avLst>
          </a:prstGeom>
          <a:gradFill>
            <a:gsLst>
              <a:gs pos="100000">
                <a:srgbClr val="292652"/>
              </a:gs>
              <a:gs pos="38000">
                <a:srgbClr val="2D2A3E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598BEB-7C18-35D0-82E6-F117F9543982}"/>
              </a:ext>
            </a:extLst>
          </p:cNvPr>
          <p:cNvSpPr txBox="1"/>
          <p:nvPr/>
        </p:nvSpPr>
        <p:spPr>
          <a:xfrm>
            <a:off x="477038" y="2329006"/>
            <a:ext cx="2032861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C8C6E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C8C6E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COMPETITIVIDADE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D0F1CE5-50D8-025F-EA33-A9626E2CC99F}"/>
              </a:ext>
            </a:extLst>
          </p:cNvPr>
          <p:cNvCxnSpPr/>
          <p:nvPr/>
        </p:nvCxnSpPr>
        <p:spPr>
          <a:xfrm>
            <a:off x="572754" y="3255665"/>
            <a:ext cx="1185706" cy="0"/>
          </a:xfrm>
          <a:prstGeom prst="line">
            <a:avLst/>
          </a:prstGeom>
          <a:ln w="12700">
            <a:solidFill>
              <a:srgbClr val="BFBD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9FD0FE2-3CC8-236C-3761-1F1227CF8226}"/>
              </a:ext>
            </a:extLst>
          </p:cNvPr>
          <p:cNvSpPr txBox="1"/>
          <p:nvPr/>
        </p:nvSpPr>
        <p:spPr>
          <a:xfrm>
            <a:off x="10396376" y="2289756"/>
            <a:ext cx="292773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rgbClr val="C8C6E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 dirty="0"/>
              <a:t>PRINCIPAIS RESULTADOS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50C71B5-5BEA-0BF8-E7B1-3EEB843A5EAF}"/>
              </a:ext>
            </a:extLst>
          </p:cNvPr>
          <p:cNvSpPr txBox="1"/>
          <p:nvPr/>
        </p:nvSpPr>
        <p:spPr>
          <a:xfrm>
            <a:off x="3038987" y="2929783"/>
            <a:ext cx="2166061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rgbClr val="C8C6E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 dirty="0"/>
              <a:t>OVERVIEW VAREJO</a:t>
            </a:r>
          </a:p>
        </p:txBody>
      </p:sp>
      <p:pic>
        <p:nvPicPr>
          <p:cNvPr id="26" name="Gráfico 25" descr="Círculo com seta para a esquerda com preenchimento sólido">
            <a:extLst>
              <a:ext uri="{FF2B5EF4-FFF2-40B4-BE49-F238E27FC236}">
                <a16:creationId xmlns:a16="http://schemas.microsoft.com/office/drawing/2014/main" id="{162C443B-898E-1B4B-26CF-28FE41D51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210668" y="3473133"/>
            <a:ext cx="540000" cy="540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EAE065-2943-B9CD-BE65-8F80875355B7}"/>
              </a:ext>
            </a:extLst>
          </p:cNvPr>
          <p:cNvSpPr txBox="1"/>
          <p:nvPr/>
        </p:nvSpPr>
        <p:spPr>
          <a:xfrm>
            <a:off x="3038986" y="5395991"/>
            <a:ext cx="2326835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rgbClr val="C8C6E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 dirty="0"/>
              <a:t>OVERVIEW ATACADO</a:t>
            </a:r>
          </a:p>
        </p:txBody>
      </p:sp>
      <p:pic>
        <p:nvPicPr>
          <p:cNvPr id="28" name="Gráfico 27" descr="Círculo com seta para a esquerda com preenchimento sólido">
            <a:extLst>
              <a:ext uri="{FF2B5EF4-FFF2-40B4-BE49-F238E27FC236}">
                <a16:creationId xmlns:a16="http://schemas.microsoft.com/office/drawing/2014/main" id="{E6CCE7B7-BDB8-E35A-450A-FE60BC2A6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3208764" y="5960276"/>
            <a:ext cx="540000" cy="54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BF818D9-6A7A-FA41-F4D9-475C9E08F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56" y="292123"/>
            <a:ext cx="324000" cy="324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2ACABBC-75D6-980A-0B95-C4B8D5D1B21C}"/>
              </a:ext>
            </a:extLst>
          </p:cNvPr>
          <p:cNvSpPr txBox="1"/>
          <p:nvPr/>
        </p:nvSpPr>
        <p:spPr>
          <a:xfrm>
            <a:off x="10861048" y="302171"/>
            <a:ext cx="1387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Período da Venda:</a:t>
            </a:r>
          </a:p>
        </p:txBody>
      </p:sp>
    </p:spTree>
    <p:extLst>
      <p:ext uri="{BB962C8B-B14F-4D97-AF65-F5344CB8AC3E}">
        <p14:creationId xmlns:p14="http://schemas.microsoft.com/office/powerpoint/2010/main" val="342944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547D78D-800B-BC85-8A6A-7B77394E3463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614896B-C628-3075-EA73-5E8CC00860A7}"/>
              </a:ext>
            </a:extLst>
          </p:cNvPr>
          <p:cNvSpPr/>
          <p:nvPr/>
        </p:nvSpPr>
        <p:spPr>
          <a:xfrm>
            <a:off x="205718" y="123432"/>
            <a:ext cx="15428645" cy="7670588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1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BBFD96CA-84E4-9A72-FAFA-FCBB50161E7A}"/>
              </a:ext>
            </a:extLst>
          </p:cNvPr>
          <p:cNvSpPr/>
          <p:nvPr/>
        </p:nvSpPr>
        <p:spPr>
          <a:xfrm flipV="1">
            <a:off x="1222260" y="772841"/>
            <a:ext cx="13741515" cy="1216113"/>
          </a:xfrm>
          <a:prstGeom prst="round2SameRect">
            <a:avLst>
              <a:gd name="adj1" fmla="val 16667"/>
              <a:gd name="adj2" fmla="val 19253"/>
            </a:avLst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53142EB-81E3-59B5-49DC-97C0E5250816}"/>
              </a:ext>
            </a:extLst>
          </p:cNvPr>
          <p:cNvSpPr/>
          <p:nvPr/>
        </p:nvSpPr>
        <p:spPr>
          <a:xfrm>
            <a:off x="1055077" y="2499427"/>
            <a:ext cx="14300840" cy="5118278"/>
          </a:xfrm>
          <a:prstGeom prst="roundRect">
            <a:avLst>
              <a:gd name="adj" fmla="val 1700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5715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D5654C-0F11-29B9-1A80-B3AE6D215710}"/>
              </a:ext>
            </a:extLst>
          </p:cNvPr>
          <p:cNvSpPr txBox="1"/>
          <p:nvPr/>
        </p:nvSpPr>
        <p:spPr>
          <a:xfrm>
            <a:off x="1296234" y="217305"/>
            <a:ext cx="542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Analítica Recomposição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0E46CB7-2BE7-1B13-6A92-9621C736F771}"/>
              </a:ext>
            </a:extLst>
          </p:cNvPr>
          <p:cNvGrpSpPr/>
          <p:nvPr/>
        </p:nvGrpSpPr>
        <p:grpSpPr>
          <a:xfrm>
            <a:off x="1047322" y="1192507"/>
            <a:ext cx="14304188" cy="1162291"/>
            <a:chOff x="1047322" y="730284"/>
            <a:chExt cx="14304188" cy="1162291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91A0BEE-857D-49DA-2C0C-DBAA705BCC1C}"/>
                </a:ext>
              </a:extLst>
            </p:cNvPr>
            <p:cNvSpPr/>
            <p:nvPr/>
          </p:nvSpPr>
          <p:spPr>
            <a:xfrm>
              <a:off x="1047322" y="730284"/>
              <a:ext cx="14304188" cy="1162291"/>
            </a:xfrm>
            <a:prstGeom prst="roundRect">
              <a:avLst>
                <a:gd name="adj" fmla="val 4953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18" name="Retângulo: Único Canto Arredondado 17">
              <a:extLst>
                <a:ext uri="{FF2B5EF4-FFF2-40B4-BE49-F238E27FC236}">
                  <a16:creationId xmlns:a16="http://schemas.microsoft.com/office/drawing/2014/main" id="{2718BB1C-E7CD-EA9B-2377-04BC68EE6FE2}"/>
                </a:ext>
              </a:extLst>
            </p:cNvPr>
            <p:cNvSpPr/>
            <p:nvPr/>
          </p:nvSpPr>
          <p:spPr>
            <a:xfrm>
              <a:off x="1226331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3" name="Retângulo: Único Canto Arredondado 22">
              <a:extLst>
                <a:ext uri="{FF2B5EF4-FFF2-40B4-BE49-F238E27FC236}">
                  <a16:creationId xmlns:a16="http://schemas.microsoft.com/office/drawing/2014/main" id="{2E1FA5D6-65BF-F9A3-ED3E-1CA758BFA3C8}"/>
                </a:ext>
              </a:extLst>
            </p:cNvPr>
            <p:cNvSpPr/>
            <p:nvPr/>
          </p:nvSpPr>
          <p:spPr>
            <a:xfrm>
              <a:off x="3891692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4" name="Retângulo: Único Canto Arredondado 23">
              <a:extLst>
                <a:ext uri="{FF2B5EF4-FFF2-40B4-BE49-F238E27FC236}">
                  <a16:creationId xmlns:a16="http://schemas.microsoft.com/office/drawing/2014/main" id="{C738805F-4E11-1A43-7480-907BC1AF169A}"/>
                </a:ext>
              </a:extLst>
            </p:cNvPr>
            <p:cNvSpPr/>
            <p:nvPr/>
          </p:nvSpPr>
          <p:spPr>
            <a:xfrm>
              <a:off x="6572675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5" name="Retângulo: Único Canto Arredondado 24">
              <a:extLst>
                <a:ext uri="{FF2B5EF4-FFF2-40B4-BE49-F238E27FC236}">
                  <a16:creationId xmlns:a16="http://schemas.microsoft.com/office/drawing/2014/main" id="{0198CE7B-5069-2733-3C1B-7778A595667A}"/>
                </a:ext>
              </a:extLst>
            </p:cNvPr>
            <p:cNvSpPr/>
            <p:nvPr/>
          </p:nvSpPr>
          <p:spPr>
            <a:xfrm>
              <a:off x="9284942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7" name="Retângulo: Único Canto Arredondado 26">
              <a:extLst>
                <a:ext uri="{FF2B5EF4-FFF2-40B4-BE49-F238E27FC236}">
                  <a16:creationId xmlns:a16="http://schemas.microsoft.com/office/drawing/2014/main" id="{C1335A21-BDFB-756D-13ED-4144F4EA3E86}"/>
                </a:ext>
              </a:extLst>
            </p:cNvPr>
            <p:cNvSpPr/>
            <p:nvPr/>
          </p:nvSpPr>
          <p:spPr>
            <a:xfrm>
              <a:off x="11919040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A374E82-5B11-9469-1D44-883464D93EE0}"/>
                </a:ext>
              </a:extLst>
            </p:cNvPr>
            <p:cNvSpPr txBox="1"/>
            <p:nvPr/>
          </p:nvSpPr>
          <p:spPr>
            <a:xfrm>
              <a:off x="1287509" y="853663"/>
              <a:ext cx="2045816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Competitividade Varejo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DA85151-0DB7-6C7E-45CD-35ED7091EB5D}"/>
                </a:ext>
              </a:extLst>
            </p:cNvPr>
            <p:cNvSpPr txBox="1"/>
            <p:nvPr/>
          </p:nvSpPr>
          <p:spPr>
            <a:xfrm>
              <a:off x="3962510" y="853663"/>
              <a:ext cx="2200026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Competitividade Atacado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8E0C6DF-C84C-85C2-6CEE-50DD72075DB6}"/>
                </a:ext>
              </a:extLst>
            </p:cNvPr>
            <p:cNvSpPr txBox="1"/>
            <p:nvPr/>
          </p:nvSpPr>
          <p:spPr>
            <a:xfrm>
              <a:off x="9362687" y="869067"/>
              <a:ext cx="854786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Margem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5BEC20E-5BE6-80A4-915D-70C64A57076C}"/>
                </a:ext>
              </a:extLst>
            </p:cNvPr>
            <p:cNvSpPr txBox="1"/>
            <p:nvPr/>
          </p:nvSpPr>
          <p:spPr>
            <a:xfrm>
              <a:off x="11985684" y="849169"/>
              <a:ext cx="1880900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Margem Recomposta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A5D60C8-E601-E62B-066F-1851C562CB92}"/>
                </a:ext>
              </a:extLst>
            </p:cNvPr>
            <p:cNvSpPr txBox="1"/>
            <p:nvPr/>
          </p:nvSpPr>
          <p:spPr>
            <a:xfrm>
              <a:off x="6647348" y="869067"/>
              <a:ext cx="620747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Lucro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7702473B-755C-AA32-CDE9-906B49A71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0900" y="383066"/>
            <a:ext cx="1995662" cy="19956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5A53DD-7C82-BB85-6B04-C932B89CE176}"/>
              </a:ext>
            </a:extLst>
          </p:cNvPr>
          <p:cNvSpPr txBox="1"/>
          <p:nvPr/>
        </p:nvSpPr>
        <p:spPr>
          <a:xfrm>
            <a:off x="1303978" y="854866"/>
            <a:ext cx="187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Alteração de Hierarquia: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68CEAB-82F4-0831-2AF5-DE1FDFF2E066}"/>
              </a:ext>
            </a:extLst>
          </p:cNvPr>
          <p:cNvSpPr txBox="1"/>
          <p:nvPr/>
        </p:nvSpPr>
        <p:spPr>
          <a:xfrm>
            <a:off x="5705674" y="853598"/>
            <a:ext cx="1773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Alteração de Estrutura: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6242B76-CDBC-7F5F-28E0-C5FBFE736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24" y="838549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4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547D78D-800B-BC85-8A6A-7B77394E3463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614896B-C628-3075-EA73-5E8CC00860A7}"/>
              </a:ext>
            </a:extLst>
          </p:cNvPr>
          <p:cNvSpPr/>
          <p:nvPr/>
        </p:nvSpPr>
        <p:spPr>
          <a:xfrm>
            <a:off x="205718" y="123432"/>
            <a:ext cx="15428645" cy="7670588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53142EB-81E3-59B5-49DC-97C0E5250816}"/>
              </a:ext>
            </a:extLst>
          </p:cNvPr>
          <p:cNvSpPr/>
          <p:nvPr/>
        </p:nvSpPr>
        <p:spPr>
          <a:xfrm>
            <a:off x="1055077" y="2026749"/>
            <a:ext cx="14300840" cy="5590956"/>
          </a:xfrm>
          <a:prstGeom prst="roundRect">
            <a:avLst>
              <a:gd name="adj" fmla="val 1700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5715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91A0BEE-857D-49DA-2C0C-DBAA705BCC1C}"/>
              </a:ext>
            </a:extLst>
          </p:cNvPr>
          <p:cNvSpPr/>
          <p:nvPr/>
        </p:nvSpPr>
        <p:spPr>
          <a:xfrm>
            <a:off x="1047322" y="730284"/>
            <a:ext cx="14304188" cy="1162291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18" name="Retângulo: Único Canto Arredondado 17">
            <a:extLst>
              <a:ext uri="{FF2B5EF4-FFF2-40B4-BE49-F238E27FC236}">
                <a16:creationId xmlns:a16="http://schemas.microsoft.com/office/drawing/2014/main" id="{2718BB1C-E7CD-EA9B-2377-04BC68EE6FE2}"/>
              </a:ext>
            </a:extLst>
          </p:cNvPr>
          <p:cNvSpPr/>
          <p:nvPr/>
        </p:nvSpPr>
        <p:spPr>
          <a:xfrm>
            <a:off x="1226331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3" name="Retângulo: Único Canto Arredondado 22">
            <a:extLst>
              <a:ext uri="{FF2B5EF4-FFF2-40B4-BE49-F238E27FC236}">
                <a16:creationId xmlns:a16="http://schemas.microsoft.com/office/drawing/2014/main" id="{2E1FA5D6-65BF-F9A3-ED3E-1CA758BFA3C8}"/>
              </a:ext>
            </a:extLst>
          </p:cNvPr>
          <p:cNvSpPr/>
          <p:nvPr/>
        </p:nvSpPr>
        <p:spPr>
          <a:xfrm>
            <a:off x="3891692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4" name="Retângulo: Único Canto Arredondado 23">
            <a:extLst>
              <a:ext uri="{FF2B5EF4-FFF2-40B4-BE49-F238E27FC236}">
                <a16:creationId xmlns:a16="http://schemas.microsoft.com/office/drawing/2014/main" id="{C738805F-4E11-1A43-7480-907BC1AF169A}"/>
              </a:ext>
            </a:extLst>
          </p:cNvPr>
          <p:cNvSpPr/>
          <p:nvPr/>
        </p:nvSpPr>
        <p:spPr>
          <a:xfrm>
            <a:off x="6572675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5" name="Retângulo: Único Canto Arredondado 24">
            <a:extLst>
              <a:ext uri="{FF2B5EF4-FFF2-40B4-BE49-F238E27FC236}">
                <a16:creationId xmlns:a16="http://schemas.microsoft.com/office/drawing/2014/main" id="{0198CE7B-5069-2733-3C1B-7778A595667A}"/>
              </a:ext>
            </a:extLst>
          </p:cNvPr>
          <p:cNvSpPr/>
          <p:nvPr/>
        </p:nvSpPr>
        <p:spPr>
          <a:xfrm>
            <a:off x="9284942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7" name="Retângulo: Único Canto Arredondado 26">
            <a:extLst>
              <a:ext uri="{FF2B5EF4-FFF2-40B4-BE49-F238E27FC236}">
                <a16:creationId xmlns:a16="http://schemas.microsoft.com/office/drawing/2014/main" id="{C1335A21-BDFB-756D-13ED-4144F4EA3E86}"/>
              </a:ext>
            </a:extLst>
          </p:cNvPr>
          <p:cNvSpPr/>
          <p:nvPr/>
        </p:nvSpPr>
        <p:spPr>
          <a:xfrm>
            <a:off x="11919040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A374E82-5B11-9469-1D44-883464D93EE0}"/>
              </a:ext>
            </a:extLst>
          </p:cNvPr>
          <p:cNvSpPr txBox="1"/>
          <p:nvPr/>
        </p:nvSpPr>
        <p:spPr>
          <a:xfrm>
            <a:off x="1287509" y="853663"/>
            <a:ext cx="2045816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Competitividade Varejo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A85151-0DB7-6C7E-45CD-35ED7091EB5D}"/>
              </a:ext>
            </a:extLst>
          </p:cNvPr>
          <p:cNvSpPr txBox="1"/>
          <p:nvPr/>
        </p:nvSpPr>
        <p:spPr>
          <a:xfrm>
            <a:off x="3962510" y="853663"/>
            <a:ext cx="2200026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Competitividade Atacado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5D60C8-E601-E62B-066F-1851C562CB92}"/>
              </a:ext>
            </a:extLst>
          </p:cNvPr>
          <p:cNvSpPr txBox="1"/>
          <p:nvPr/>
        </p:nvSpPr>
        <p:spPr>
          <a:xfrm>
            <a:off x="6647348" y="869067"/>
            <a:ext cx="854786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Margem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EEC58C8-259F-E5A5-9E97-3B637CC7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37001" y="84638"/>
            <a:ext cx="1807200" cy="1807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DCA173-B2F7-5F0C-2C95-BB8107E950FE}"/>
              </a:ext>
            </a:extLst>
          </p:cNvPr>
          <p:cNvSpPr txBox="1"/>
          <p:nvPr/>
        </p:nvSpPr>
        <p:spPr>
          <a:xfrm>
            <a:off x="9362687" y="869067"/>
            <a:ext cx="620747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Lucro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653C07-337E-F94F-A04D-4615AA2E70E1}"/>
              </a:ext>
            </a:extLst>
          </p:cNvPr>
          <p:cNvSpPr txBox="1"/>
          <p:nvPr/>
        </p:nvSpPr>
        <p:spPr>
          <a:xfrm>
            <a:off x="11985684" y="849169"/>
            <a:ext cx="1073307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 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ECFAB8-98BC-F5F4-9289-04CDFFFA636B}"/>
              </a:ext>
            </a:extLst>
          </p:cNvPr>
          <p:cNvSpPr txBox="1"/>
          <p:nvPr/>
        </p:nvSpPr>
        <p:spPr>
          <a:xfrm>
            <a:off x="1145512" y="217305"/>
            <a:ext cx="542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  <a:r>
              <a:rPr lang="pt-B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Recomposição Atacado</a:t>
            </a:r>
          </a:p>
        </p:txBody>
      </p:sp>
    </p:spTree>
    <p:extLst>
      <p:ext uri="{BB962C8B-B14F-4D97-AF65-F5344CB8AC3E}">
        <p14:creationId xmlns:p14="http://schemas.microsoft.com/office/powerpoint/2010/main" val="425466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9F2A5F-7EF2-217F-142E-8064BABA7D45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611D99-9760-1AC0-5481-251B255F5A5F}"/>
              </a:ext>
            </a:extLst>
          </p:cNvPr>
          <p:cNvSpPr/>
          <p:nvPr/>
        </p:nvSpPr>
        <p:spPr>
          <a:xfrm>
            <a:off x="205182" y="202936"/>
            <a:ext cx="15429704" cy="7538050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224D5D0-3742-E657-EA15-9531C1A17890}"/>
              </a:ext>
            </a:extLst>
          </p:cNvPr>
          <p:cNvSpPr/>
          <p:nvPr/>
        </p:nvSpPr>
        <p:spPr>
          <a:xfrm>
            <a:off x="12504352" y="911397"/>
            <a:ext cx="2935348" cy="6651775"/>
          </a:xfrm>
          <a:prstGeom prst="roundRect">
            <a:avLst>
              <a:gd name="adj" fmla="val 3633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3810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C83495A-B908-0E0D-20CE-C3FD6E0562D8}"/>
              </a:ext>
            </a:extLst>
          </p:cNvPr>
          <p:cNvSpPr/>
          <p:nvPr/>
        </p:nvSpPr>
        <p:spPr>
          <a:xfrm>
            <a:off x="2154268" y="911398"/>
            <a:ext cx="6989732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Único Canto Arredondado 27">
            <a:extLst>
              <a:ext uri="{FF2B5EF4-FFF2-40B4-BE49-F238E27FC236}">
                <a16:creationId xmlns:a16="http://schemas.microsoft.com/office/drawing/2014/main" id="{AC7E0520-FE68-9F51-04E5-B0A56D9940B8}"/>
              </a:ext>
            </a:extLst>
          </p:cNvPr>
          <p:cNvSpPr/>
          <p:nvPr/>
        </p:nvSpPr>
        <p:spPr>
          <a:xfrm>
            <a:off x="2162833" y="1687132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535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20F8B1F-1CF6-5793-A106-8C3EEFE3F642}"/>
              </a:ext>
            </a:extLst>
          </p:cNvPr>
          <p:cNvSpPr/>
          <p:nvPr/>
        </p:nvSpPr>
        <p:spPr>
          <a:xfrm>
            <a:off x="2154268" y="4324026"/>
            <a:ext cx="6989732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73BFD3-0254-0064-F24D-227D7E50B7FC}"/>
              </a:ext>
            </a:extLst>
          </p:cNvPr>
          <p:cNvCxnSpPr>
            <a:cxnSpLocks/>
          </p:cNvCxnSpPr>
          <p:nvPr/>
        </p:nvCxnSpPr>
        <p:spPr>
          <a:xfrm flipH="1">
            <a:off x="2154267" y="1423122"/>
            <a:ext cx="698973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6B7C79-C993-E6DD-74FC-1AEE7574B0CA}"/>
              </a:ext>
            </a:extLst>
          </p:cNvPr>
          <p:cNvCxnSpPr>
            <a:cxnSpLocks/>
          </p:cNvCxnSpPr>
          <p:nvPr/>
        </p:nvCxnSpPr>
        <p:spPr>
          <a:xfrm>
            <a:off x="5575298" y="1424629"/>
            <a:ext cx="0" cy="27289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D643AF-CC63-D997-A8C9-792C667BA780}"/>
              </a:ext>
            </a:extLst>
          </p:cNvPr>
          <p:cNvCxnSpPr>
            <a:cxnSpLocks/>
          </p:cNvCxnSpPr>
          <p:nvPr/>
        </p:nvCxnSpPr>
        <p:spPr>
          <a:xfrm flipH="1">
            <a:off x="2154267" y="4830165"/>
            <a:ext cx="698973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Único Canto Arredondado 37">
            <a:extLst>
              <a:ext uri="{FF2B5EF4-FFF2-40B4-BE49-F238E27FC236}">
                <a16:creationId xmlns:a16="http://schemas.microsoft.com/office/drawing/2014/main" id="{438B759B-DCBC-1DEA-FF00-3B8E50089DF5}"/>
              </a:ext>
            </a:extLst>
          </p:cNvPr>
          <p:cNvSpPr/>
          <p:nvPr/>
        </p:nvSpPr>
        <p:spPr>
          <a:xfrm>
            <a:off x="5578624" y="1687131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535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1604A20-96E2-E68F-42DC-4913D62E1AF4}"/>
              </a:ext>
            </a:extLst>
          </p:cNvPr>
          <p:cNvSpPr/>
          <p:nvPr/>
        </p:nvSpPr>
        <p:spPr>
          <a:xfrm>
            <a:off x="9349182" y="911398"/>
            <a:ext cx="2935348" cy="6651775"/>
          </a:xfrm>
          <a:prstGeom prst="roundRect">
            <a:avLst>
              <a:gd name="adj" fmla="val 3633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3810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3DAD1B-3C41-103F-BCFA-445803B09BF7}"/>
              </a:ext>
            </a:extLst>
          </p:cNvPr>
          <p:cNvSpPr txBox="1"/>
          <p:nvPr/>
        </p:nvSpPr>
        <p:spPr>
          <a:xfrm>
            <a:off x="2239548" y="1020832"/>
            <a:ext cx="1899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Indicadores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52EB49-5029-9C12-E189-A044C5FB0ABA}"/>
              </a:ext>
            </a:extLst>
          </p:cNvPr>
          <p:cNvSpPr txBox="1"/>
          <p:nvPr/>
        </p:nvSpPr>
        <p:spPr>
          <a:xfrm>
            <a:off x="2239548" y="4442238"/>
            <a:ext cx="299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por Diretoria Regional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0AE63A-DD0F-92AD-F5FE-2F1DCAAB5730}"/>
              </a:ext>
            </a:extLst>
          </p:cNvPr>
          <p:cNvSpPr txBox="1"/>
          <p:nvPr/>
        </p:nvSpPr>
        <p:spPr>
          <a:xfrm>
            <a:off x="2243915" y="1726577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 Médio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0E5CB3-DD10-D720-E235-DC301629B7AD}"/>
              </a:ext>
            </a:extLst>
          </p:cNvPr>
          <p:cNvSpPr txBox="1"/>
          <p:nvPr/>
        </p:nvSpPr>
        <p:spPr>
          <a:xfrm>
            <a:off x="2239548" y="2611693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 Bruto: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9FF23F-80B9-D669-C808-0DBFFB4AE719}"/>
              </a:ext>
            </a:extLst>
          </p:cNvPr>
          <p:cNvSpPr txBox="1"/>
          <p:nvPr/>
        </p:nvSpPr>
        <p:spPr>
          <a:xfrm>
            <a:off x="2238323" y="308649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Lucro Bruto: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5805454-5D4C-E8B0-6A5D-10BC0450685C}"/>
              </a:ext>
            </a:extLst>
          </p:cNvPr>
          <p:cNvSpPr txBox="1"/>
          <p:nvPr/>
        </p:nvSpPr>
        <p:spPr>
          <a:xfrm>
            <a:off x="2237786" y="3601068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Competitividade Varejo: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3B8D786-1C1C-5AD8-0542-7140820E2DE8}"/>
              </a:ext>
            </a:extLst>
          </p:cNvPr>
          <p:cNvSpPr txBox="1"/>
          <p:nvPr/>
        </p:nvSpPr>
        <p:spPr>
          <a:xfrm>
            <a:off x="5667405" y="1726577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 Ideal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A391E52-1032-0D3A-E41E-DFB988EC9C55}"/>
              </a:ext>
            </a:extLst>
          </p:cNvPr>
          <p:cNvSpPr txBox="1"/>
          <p:nvPr/>
        </p:nvSpPr>
        <p:spPr>
          <a:xfrm>
            <a:off x="2228418" y="353400"/>
            <a:ext cx="29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Custo Ideal</a:t>
            </a:r>
          </a:p>
        </p:txBody>
      </p:sp>
      <p:pic>
        <p:nvPicPr>
          <p:cNvPr id="61" name="Imagem 60" descr="Forma, Ícone&#10;&#10;Descrição gerada automaticamente">
            <a:extLst>
              <a:ext uri="{FF2B5EF4-FFF2-40B4-BE49-F238E27FC236}">
                <a16:creationId xmlns:a16="http://schemas.microsoft.com/office/drawing/2014/main" id="{960A601E-B7CC-0594-06B0-5FDFF1E15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36" y="425545"/>
            <a:ext cx="360000" cy="360000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D94DCF-D873-67AE-E194-75DC7423396E}"/>
              </a:ext>
            </a:extLst>
          </p:cNvPr>
          <p:cNvSpPr txBox="1"/>
          <p:nvPr/>
        </p:nvSpPr>
        <p:spPr>
          <a:xfrm>
            <a:off x="460305" y="831365"/>
            <a:ext cx="15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Inteligência Comercial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79743F-E252-82B8-FC8A-DCA5C9436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34" y="483042"/>
            <a:ext cx="324000" cy="324000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DD424E0-94BB-F40A-674F-2D08C9C57D99}"/>
              </a:ext>
            </a:extLst>
          </p:cNvPr>
          <p:cNvCxnSpPr>
            <a:cxnSpLocks/>
          </p:cNvCxnSpPr>
          <p:nvPr/>
        </p:nvCxnSpPr>
        <p:spPr>
          <a:xfrm flipH="1">
            <a:off x="9372286" y="1423122"/>
            <a:ext cx="28886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E0F102-80BD-38B4-9614-6045B98DB528}"/>
              </a:ext>
            </a:extLst>
          </p:cNvPr>
          <p:cNvSpPr txBox="1"/>
          <p:nvPr/>
        </p:nvSpPr>
        <p:spPr>
          <a:xfrm>
            <a:off x="9412329" y="1030326"/>
            <a:ext cx="1932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Top 15 Filiais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0780520-298E-3116-458A-5FB48438C195}"/>
              </a:ext>
            </a:extLst>
          </p:cNvPr>
          <p:cNvSpPr txBox="1"/>
          <p:nvPr/>
        </p:nvSpPr>
        <p:spPr>
          <a:xfrm>
            <a:off x="12646780" y="1030326"/>
            <a:ext cx="268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Top 15 Fornecedores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0E11B73-B59D-C14B-C387-43CACB2CD8B7}"/>
              </a:ext>
            </a:extLst>
          </p:cNvPr>
          <p:cNvCxnSpPr>
            <a:cxnSpLocks/>
          </p:cNvCxnSpPr>
          <p:nvPr/>
        </p:nvCxnSpPr>
        <p:spPr>
          <a:xfrm flipH="1">
            <a:off x="12526484" y="1423122"/>
            <a:ext cx="288482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84F0DA9-EAF0-1BE6-EA68-D8A8D56F0ACD}"/>
              </a:ext>
            </a:extLst>
          </p:cNvPr>
          <p:cNvSpPr txBox="1"/>
          <p:nvPr/>
        </p:nvSpPr>
        <p:spPr>
          <a:xfrm>
            <a:off x="5667720" y="2613373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Novo Custo Bruto: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F782EF-1263-9275-CC9A-646FAB7B5744}"/>
              </a:ext>
            </a:extLst>
          </p:cNvPr>
          <p:cNvSpPr txBox="1"/>
          <p:nvPr/>
        </p:nvSpPr>
        <p:spPr>
          <a:xfrm>
            <a:off x="5666495" y="3088172"/>
            <a:ext cx="1317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Novo Lucro Bruto: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656DA1A-0422-C48E-0B25-07B4377235D0}"/>
              </a:ext>
            </a:extLst>
          </p:cNvPr>
          <p:cNvSpPr txBox="1"/>
          <p:nvPr/>
        </p:nvSpPr>
        <p:spPr>
          <a:xfrm>
            <a:off x="5665958" y="3602748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Competitividade Atacado: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0A93DFC-FD74-351D-5E37-8C532CB9F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038" y="5725721"/>
            <a:ext cx="1976400" cy="1976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33A3762-80BF-813D-9718-3959BA0AB6E8}"/>
              </a:ext>
            </a:extLst>
          </p:cNvPr>
          <p:cNvSpPr txBox="1"/>
          <p:nvPr/>
        </p:nvSpPr>
        <p:spPr>
          <a:xfrm>
            <a:off x="598541" y="2381234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6E17A2-13D0-0AC5-6B21-446736BD0AB0}"/>
              </a:ext>
            </a:extLst>
          </p:cNvPr>
          <p:cNvSpPr txBox="1"/>
          <p:nvPr/>
        </p:nvSpPr>
        <p:spPr>
          <a:xfrm>
            <a:off x="588825" y="3386003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 Ideal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5B741C3-25C0-73D0-F362-E2EB9DB06506}"/>
              </a:ext>
            </a:extLst>
          </p:cNvPr>
          <p:cNvSpPr txBox="1"/>
          <p:nvPr/>
        </p:nvSpPr>
        <p:spPr>
          <a:xfrm>
            <a:off x="587457" y="4378486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  <a:endParaRPr lang="pt-BR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A9AC5A8-BDED-74B6-8C85-98A5366CA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3" y="2405102"/>
            <a:ext cx="216000" cy="216000"/>
          </a:xfrm>
          <a:prstGeom prst="rect">
            <a:avLst/>
          </a:prstGeom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674F58AF-F8B7-DFBE-A571-9F3130EC4ABF}"/>
              </a:ext>
            </a:extLst>
          </p:cNvPr>
          <p:cNvSpPr/>
          <p:nvPr/>
        </p:nvSpPr>
        <p:spPr>
          <a:xfrm>
            <a:off x="241203" y="3336808"/>
            <a:ext cx="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FA1CBDFD-7D2E-E3E9-DB2D-C8874E81C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7" y="4405622"/>
            <a:ext cx="216000" cy="216000"/>
          </a:xfrm>
          <a:prstGeom prst="rect">
            <a:avLst/>
          </a:prstGeom>
        </p:spPr>
      </p:pic>
      <p:pic>
        <p:nvPicPr>
          <p:cNvPr id="45" name="Imagem 44" descr="Ícone&#10;&#10;Descrição gerada automaticamente">
            <a:extLst>
              <a:ext uri="{FF2B5EF4-FFF2-40B4-BE49-F238E27FC236}">
                <a16:creationId xmlns:a16="http://schemas.microsoft.com/office/drawing/2014/main" id="{559CB79E-4B7B-FB1C-6D2B-5FE7868A6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3" y="3438801"/>
            <a:ext cx="180000" cy="18000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D5057894-C5C6-7A72-BA74-C711DCD646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182" y="50151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8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547D78D-800B-BC85-8A6A-7B77394E3463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614896B-C628-3075-EA73-5E8CC00860A7}"/>
              </a:ext>
            </a:extLst>
          </p:cNvPr>
          <p:cNvSpPr/>
          <p:nvPr/>
        </p:nvSpPr>
        <p:spPr>
          <a:xfrm>
            <a:off x="205718" y="123432"/>
            <a:ext cx="15428645" cy="7670588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53142EB-81E3-59B5-49DC-97C0E5250816}"/>
              </a:ext>
            </a:extLst>
          </p:cNvPr>
          <p:cNvSpPr/>
          <p:nvPr/>
        </p:nvSpPr>
        <p:spPr>
          <a:xfrm>
            <a:off x="1055077" y="2026749"/>
            <a:ext cx="14300840" cy="5590956"/>
          </a:xfrm>
          <a:prstGeom prst="roundRect">
            <a:avLst>
              <a:gd name="adj" fmla="val 1700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5715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D5654C-0F11-29B9-1A80-B3AE6D215710}"/>
              </a:ext>
            </a:extLst>
          </p:cNvPr>
          <p:cNvSpPr txBox="1"/>
          <p:nvPr/>
        </p:nvSpPr>
        <p:spPr>
          <a:xfrm>
            <a:off x="1145512" y="217305"/>
            <a:ext cx="542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  <a:r>
              <a:rPr lang="pt-B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Custo Ideal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91A0BEE-857D-49DA-2C0C-DBAA705BCC1C}"/>
              </a:ext>
            </a:extLst>
          </p:cNvPr>
          <p:cNvSpPr/>
          <p:nvPr/>
        </p:nvSpPr>
        <p:spPr>
          <a:xfrm>
            <a:off x="1047322" y="730284"/>
            <a:ext cx="14304188" cy="1162291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18" name="Retângulo: Único Canto Arredondado 17">
            <a:extLst>
              <a:ext uri="{FF2B5EF4-FFF2-40B4-BE49-F238E27FC236}">
                <a16:creationId xmlns:a16="http://schemas.microsoft.com/office/drawing/2014/main" id="{2718BB1C-E7CD-EA9B-2377-04BC68EE6FE2}"/>
              </a:ext>
            </a:extLst>
          </p:cNvPr>
          <p:cNvSpPr/>
          <p:nvPr/>
        </p:nvSpPr>
        <p:spPr>
          <a:xfrm>
            <a:off x="1226331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3" name="Retângulo: Único Canto Arredondado 22">
            <a:extLst>
              <a:ext uri="{FF2B5EF4-FFF2-40B4-BE49-F238E27FC236}">
                <a16:creationId xmlns:a16="http://schemas.microsoft.com/office/drawing/2014/main" id="{2E1FA5D6-65BF-F9A3-ED3E-1CA758BFA3C8}"/>
              </a:ext>
            </a:extLst>
          </p:cNvPr>
          <p:cNvSpPr/>
          <p:nvPr/>
        </p:nvSpPr>
        <p:spPr>
          <a:xfrm>
            <a:off x="3891692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4" name="Retângulo: Único Canto Arredondado 23">
            <a:extLst>
              <a:ext uri="{FF2B5EF4-FFF2-40B4-BE49-F238E27FC236}">
                <a16:creationId xmlns:a16="http://schemas.microsoft.com/office/drawing/2014/main" id="{C738805F-4E11-1A43-7480-907BC1AF169A}"/>
              </a:ext>
            </a:extLst>
          </p:cNvPr>
          <p:cNvSpPr/>
          <p:nvPr/>
        </p:nvSpPr>
        <p:spPr>
          <a:xfrm>
            <a:off x="6572675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5" name="Retângulo: Único Canto Arredondado 24">
            <a:extLst>
              <a:ext uri="{FF2B5EF4-FFF2-40B4-BE49-F238E27FC236}">
                <a16:creationId xmlns:a16="http://schemas.microsoft.com/office/drawing/2014/main" id="{0198CE7B-5069-2733-3C1B-7778A595667A}"/>
              </a:ext>
            </a:extLst>
          </p:cNvPr>
          <p:cNvSpPr/>
          <p:nvPr/>
        </p:nvSpPr>
        <p:spPr>
          <a:xfrm>
            <a:off x="9284942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7" name="Retângulo: Único Canto Arredondado 26">
            <a:extLst>
              <a:ext uri="{FF2B5EF4-FFF2-40B4-BE49-F238E27FC236}">
                <a16:creationId xmlns:a16="http://schemas.microsoft.com/office/drawing/2014/main" id="{C1335A21-BDFB-756D-13ED-4144F4EA3E86}"/>
              </a:ext>
            </a:extLst>
          </p:cNvPr>
          <p:cNvSpPr/>
          <p:nvPr/>
        </p:nvSpPr>
        <p:spPr>
          <a:xfrm>
            <a:off x="11919040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A374E82-5B11-9469-1D44-883464D93EE0}"/>
              </a:ext>
            </a:extLst>
          </p:cNvPr>
          <p:cNvSpPr txBox="1"/>
          <p:nvPr/>
        </p:nvSpPr>
        <p:spPr>
          <a:xfrm>
            <a:off x="1287509" y="853663"/>
            <a:ext cx="1601529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Novo Custo Bruto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A85151-0DB7-6C7E-45CD-35ED7091EB5D}"/>
              </a:ext>
            </a:extLst>
          </p:cNvPr>
          <p:cNvSpPr txBox="1"/>
          <p:nvPr/>
        </p:nvSpPr>
        <p:spPr>
          <a:xfrm>
            <a:off x="3962510" y="853663"/>
            <a:ext cx="620747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Lucro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E0C6DF-C84C-85C2-6CEE-50DD72075DB6}"/>
              </a:ext>
            </a:extLst>
          </p:cNvPr>
          <p:cNvSpPr txBox="1"/>
          <p:nvPr/>
        </p:nvSpPr>
        <p:spPr>
          <a:xfrm>
            <a:off x="9362687" y="869067"/>
            <a:ext cx="854786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Margem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5BEC20E-5BE6-80A4-915D-70C64A57076C}"/>
              </a:ext>
            </a:extLst>
          </p:cNvPr>
          <p:cNvSpPr txBox="1"/>
          <p:nvPr/>
        </p:nvSpPr>
        <p:spPr>
          <a:xfrm>
            <a:off x="11985684" y="849169"/>
            <a:ext cx="1318374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Nova Margem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A5D60C8-E601-E62B-066F-1851C562CB92}"/>
              </a:ext>
            </a:extLst>
          </p:cNvPr>
          <p:cNvSpPr txBox="1"/>
          <p:nvPr/>
        </p:nvSpPr>
        <p:spPr>
          <a:xfrm>
            <a:off x="6647348" y="869067"/>
            <a:ext cx="1098699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Novo Lucro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702473B-755C-AA32-CDE9-906B49A71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1926" y="84199"/>
            <a:ext cx="1808376" cy="18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2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D83B819-113B-E491-B466-DE627B7EE711}"/>
              </a:ext>
            </a:extLst>
          </p:cNvPr>
          <p:cNvSpPr/>
          <p:nvPr/>
        </p:nvSpPr>
        <p:spPr>
          <a:xfrm>
            <a:off x="0" y="0"/>
            <a:ext cx="15840075" cy="7920038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Forma, Ícone&#10;&#10;Descrição gerada automaticamente">
            <a:extLst>
              <a:ext uri="{FF2B5EF4-FFF2-40B4-BE49-F238E27FC236}">
                <a16:creationId xmlns:a16="http://schemas.microsoft.com/office/drawing/2014/main" id="{C7BC2229-F967-4582-E47F-DB1692EE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4" y="296988"/>
            <a:ext cx="437131" cy="437131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A90390B2-30B9-6858-582C-E1876391EB1C}"/>
              </a:ext>
            </a:extLst>
          </p:cNvPr>
          <p:cNvSpPr txBox="1"/>
          <p:nvPr/>
        </p:nvSpPr>
        <p:spPr>
          <a:xfrm>
            <a:off x="370305" y="1879411"/>
            <a:ext cx="606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o Painel de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KPI’s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você deseja analisar:</a:t>
            </a:r>
          </a:p>
        </p:txBody>
      </p:sp>
      <p:sp>
        <p:nvSpPr>
          <p:cNvPr id="38" name="Fluxograma: Conector 37">
            <a:extLst>
              <a:ext uri="{FF2B5EF4-FFF2-40B4-BE49-F238E27FC236}">
                <a16:creationId xmlns:a16="http://schemas.microsoft.com/office/drawing/2014/main" id="{7BA06B0A-184E-EA16-C785-0BB2520FEFBD}"/>
              </a:ext>
            </a:extLst>
          </p:cNvPr>
          <p:cNvSpPr/>
          <p:nvPr/>
        </p:nvSpPr>
        <p:spPr>
          <a:xfrm>
            <a:off x="1674465" y="505123"/>
            <a:ext cx="180000" cy="180000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34489B60-5363-47F3-DB02-F5B5B89B7C8C}"/>
              </a:ext>
            </a:extLst>
          </p:cNvPr>
          <p:cNvSpPr/>
          <p:nvPr/>
        </p:nvSpPr>
        <p:spPr>
          <a:xfrm>
            <a:off x="3061684" y="505123"/>
            <a:ext cx="180000" cy="18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BA49A2E7-79B6-17B7-F4AD-B9469511F856}"/>
              </a:ext>
            </a:extLst>
          </p:cNvPr>
          <p:cNvSpPr/>
          <p:nvPr/>
        </p:nvSpPr>
        <p:spPr>
          <a:xfrm>
            <a:off x="4448903" y="505123"/>
            <a:ext cx="180000" cy="180000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1521B9E-295E-9663-C2EC-82ACB55D96E8}"/>
              </a:ext>
            </a:extLst>
          </p:cNvPr>
          <p:cNvSpPr txBox="1"/>
          <p:nvPr/>
        </p:nvSpPr>
        <p:spPr>
          <a:xfrm>
            <a:off x="1483491" y="181667"/>
            <a:ext cx="61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Início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7621BB-50ED-414E-E26C-BF4AD7DD8FC3}"/>
              </a:ext>
            </a:extLst>
          </p:cNvPr>
          <p:cNvSpPr txBox="1"/>
          <p:nvPr/>
        </p:nvSpPr>
        <p:spPr>
          <a:xfrm>
            <a:off x="2771857" y="181667"/>
            <a:ext cx="80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Sumário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AF70A50-016A-F70C-6E7D-C5EE4BD8EB6B}"/>
              </a:ext>
            </a:extLst>
          </p:cNvPr>
          <p:cNvSpPr txBox="1"/>
          <p:nvPr/>
        </p:nvSpPr>
        <p:spPr>
          <a:xfrm>
            <a:off x="4209198" y="181667"/>
            <a:ext cx="80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Painéis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400124E1-BFC0-75CF-BE6E-F1B03E999BD7}"/>
              </a:ext>
            </a:extLst>
          </p:cNvPr>
          <p:cNvCxnSpPr>
            <a:cxnSpLocks/>
          </p:cNvCxnSpPr>
          <p:nvPr/>
        </p:nvCxnSpPr>
        <p:spPr>
          <a:xfrm>
            <a:off x="1854465" y="599155"/>
            <a:ext cx="25944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áfico 61">
            <a:extLst>
              <a:ext uri="{FF2B5EF4-FFF2-40B4-BE49-F238E27FC236}">
                <a16:creationId xmlns:a16="http://schemas.microsoft.com/office/drawing/2014/main" id="{8B366EC2-A9F3-F1EA-F817-BEF047914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2132" y="181667"/>
            <a:ext cx="4840737" cy="4192906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88B54547-E7AC-1191-EB4D-A55D532B973A}"/>
              </a:ext>
            </a:extLst>
          </p:cNvPr>
          <p:cNvGrpSpPr/>
          <p:nvPr/>
        </p:nvGrpSpPr>
        <p:grpSpPr>
          <a:xfrm>
            <a:off x="2478324" y="2604726"/>
            <a:ext cx="8694375" cy="4629282"/>
            <a:chOff x="2478324" y="2604726"/>
            <a:chExt cx="8694375" cy="462928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1F60D77-ED31-8F09-F8B3-8B5D3A95B183}"/>
                </a:ext>
              </a:extLst>
            </p:cNvPr>
            <p:cNvGrpSpPr/>
            <p:nvPr/>
          </p:nvGrpSpPr>
          <p:grpSpPr>
            <a:xfrm>
              <a:off x="2478324" y="2604726"/>
              <a:ext cx="8694375" cy="4629282"/>
              <a:chOff x="1674465" y="2564534"/>
              <a:chExt cx="8694375" cy="4629282"/>
            </a:xfrm>
          </p:grpSpPr>
          <p:sp>
            <p:nvSpPr>
              <p:cNvPr id="8" name="Fluxograma: Conector 7">
                <a:extLst>
                  <a:ext uri="{FF2B5EF4-FFF2-40B4-BE49-F238E27FC236}">
                    <a16:creationId xmlns:a16="http://schemas.microsoft.com/office/drawing/2014/main" id="{34CD8CD1-F4F1-3935-4E09-29895F3645FF}"/>
                  </a:ext>
                </a:extLst>
              </p:cNvPr>
              <p:cNvSpPr/>
              <p:nvPr/>
            </p:nvSpPr>
            <p:spPr>
              <a:xfrm>
                <a:off x="1674465" y="5565983"/>
                <a:ext cx="1688123" cy="1627833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04F01C70-00E7-FCE8-5F5D-F97DCCC67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2739" y="4884168"/>
                <a:ext cx="0" cy="682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luxograma: Conector 9">
                <a:extLst>
                  <a:ext uri="{FF2B5EF4-FFF2-40B4-BE49-F238E27FC236}">
                    <a16:creationId xmlns:a16="http://schemas.microsoft.com/office/drawing/2014/main" id="{86AAC0F8-727F-D2DE-361E-AF9D38CBF681}"/>
                  </a:ext>
                </a:extLst>
              </p:cNvPr>
              <p:cNvSpPr/>
              <p:nvPr/>
            </p:nvSpPr>
            <p:spPr>
              <a:xfrm>
                <a:off x="3966349" y="2564534"/>
                <a:ext cx="1688123" cy="1627833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Conector 10">
                <a:extLst>
                  <a:ext uri="{FF2B5EF4-FFF2-40B4-BE49-F238E27FC236}">
                    <a16:creationId xmlns:a16="http://schemas.microsoft.com/office/drawing/2014/main" id="{2F4C15D3-FA27-6137-8CD7-9069F5181773}"/>
                  </a:ext>
                </a:extLst>
              </p:cNvPr>
              <p:cNvSpPr/>
              <p:nvPr/>
            </p:nvSpPr>
            <p:spPr>
              <a:xfrm>
                <a:off x="6358677" y="5565982"/>
                <a:ext cx="1688123" cy="1627833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60C3EED-5715-FB4F-BDBF-E18B3C7D9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864" y="4887685"/>
                <a:ext cx="792348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BDA50B56-2842-9650-FE2E-40EDBF5E3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527" y="4887685"/>
                <a:ext cx="0" cy="682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BDF24F85-3BE5-A6A0-579D-19A16379E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735" y="4201778"/>
                <a:ext cx="0" cy="682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A419B703-877F-F404-DA1F-7E0FEDC7F6A4}"/>
                  </a:ext>
                </a:extLst>
              </p:cNvPr>
              <p:cNvSpPr txBox="1"/>
              <p:nvPr/>
            </p:nvSpPr>
            <p:spPr>
              <a:xfrm>
                <a:off x="4038897" y="3535265"/>
                <a:ext cx="1539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Competitividade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3735125F-4DB7-BB3C-9120-68DE248E78DB}"/>
                  </a:ext>
                </a:extLst>
              </p:cNvPr>
              <p:cNvSpPr txBox="1"/>
              <p:nvPr/>
            </p:nvSpPr>
            <p:spPr>
              <a:xfrm>
                <a:off x="1754848" y="6574473"/>
                <a:ext cx="1539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Recomposição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729CAB1-3392-BDE8-96CD-BA6EDE4F6845}"/>
                  </a:ext>
                </a:extLst>
              </p:cNvPr>
              <p:cNvSpPr txBox="1"/>
              <p:nvPr/>
            </p:nvSpPr>
            <p:spPr>
              <a:xfrm>
                <a:off x="6433043" y="6636818"/>
                <a:ext cx="1539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Custo Ideal</a:t>
                </a:r>
              </a:p>
            </p:txBody>
          </p:sp>
          <p:pic>
            <p:nvPicPr>
              <p:cNvPr id="56" name="Imagem 55" descr="Ícone&#10;&#10;Descrição gerada automaticamente">
                <a:extLst>
                  <a:ext uri="{FF2B5EF4-FFF2-40B4-BE49-F238E27FC236}">
                    <a16:creationId xmlns:a16="http://schemas.microsoft.com/office/drawing/2014/main" id="{1746BD96-F415-7AF2-5C35-27DBB9283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8590" y="286435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8" name="Imagem 57" descr="Ícone&#10;&#10;Descrição gerada automaticamente">
                <a:extLst>
                  <a:ext uri="{FF2B5EF4-FFF2-40B4-BE49-F238E27FC236}">
                    <a16:creationId xmlns:a16="http://schemas.microsoft.com/office/drawing/2014/main" id="{487EE103-7FB1-6E40-26F2-370B6853D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0738" y="59307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60" name="Imagem 59" descr="Ícone&#10;&#10;Descrição gerada automaticamente">
                <a:extLst>
                  <a:ext uri="{FF2B5EF4-FFF2-40B4-BE49-F238E27FC236}">
                    <a16:creationId xmlns:a16="http://schemas.microsoft.com/office/drawing/2014/main" id="{A230DFDA-8719-C1A5-F7EC-73B4081C7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073" y="5825393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5" name="Fluxograma: Conector 14">
                <a:extLst>
                  <a:ext uri="{FF2B5EF4-FFF2-40B4-BE49-F238E27FC236}">
                    <a16:creationId xmlns:a16="http://schemas.microsoft.com/office/drawing/2014/main" id="{69F828C9-86F1-BEAD-5959-3346FC1BA310}"/>
                  </a:ext>
                </a:extLst>
              </p:cNvPr>
              <p:cNvSpPr/>
              <p:nvPr/>
            </p:nvSpPr>
            <p:spPr>
              <a:xfrm>
                <a:off x="8680717" y="2576262"/>
                <a:ext cx="1688123" cy="1627833"/>
              </a:xfrm>
              <a:prstGeom prst="flowChartConnector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FF5F0100-75E5-06DC-B5AA-CE0D33DC4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3103" y="4213506"/>
                <a:ext cx="0" cy="682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9049BD7-8EE5-21BF-C649-900A162657F4}"/>
                  </a:ext>
                </a:extLst>
              </p:cNvPr>
              <p:cNvSpPr txBox="1"/>
              <p:nvPr/>
            </p:nvSpPr>
            <p:spPr>
              <a:xfrm>
                <a:off x="8753265" y="3506801"/>
                <a:ext cx="1539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Produtividade da Pesquisa</a:t>
                </a:r>
              </a:p>
            </p:txBody>
          </p:sp>
        </p:grpSp>
        <p:pic>
          <p:nvPicPr>
            <p:cNvPr id="3" name="Imagem 2" descr="Ícone&#10;&#10;Descrição gerada automaticamente">
              <a:extLst>
                <a:ext uri="{FF2B5EF4-FFF2-40B4-BE49-F238E27FC236}">
                  <a16:creationId xmlns:a16="http://schemas.microsoft.com/office/drawing/2014/main" id="{1F99623E-09AD-BD62-29A4-5B5ECF03C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12" y="2889663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09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9F2A5F-7EF2-217F-142E-8064BABA7D45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611D99-9760-1AC0-5481-251B255F5A5F}"/>
              </a:ext>
            </a:extLst>
          </p:cNvPr>
          <p:cNvSpPr/>
          <p:nvPr/>
        </p:nvSpPr>
        <p:spPr>
          <a:xfrm>
            <a:off x="205182" y="202936"/>
            <a:ext cx="15429704" cy="7538050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C83495A-B908-0E0D-20CE-C3FD6E0562D8}"/>
              </a:ext>
            </a:extLst>
          </p:cNvPr>
          <p:cNvSpPr/>
          <p:nvPr/>
        </p:nvSpPr>
        <p:spPr>
          <a:xfrm>
            <a:off x="2154267" y="911398"/>
            <a:ext cx="8870767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Único Canto Arredondado 27">
            <a:extLst>
              <a:ext uri="{FF2B5EF4-FFF2-40B4-BE49-F238E27FC236}">
                <a16:creationId xmlns:a16="http://schemas.microsoft.com/office/drawing/2014/main" id="{AC7E0520-FE68-9F51-04E5-B0A56D9940B8}"/>
              </a:ext>
            </a:extLst>
          </p:cNvPr>
          <p:cNvSpPr/>
          <p:nvPr/>
        </p:nvSpPr>
        <p:spPr>
          <a:xfrm>
            <a:off x="2162833" y="1687132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94F5E7-B4F2-99C0-41B0-929230410A25}"/>
              </a:ext>
            </a:extLst>
          </p:cNvPr>
          <p:cNvSpPr/>
          <p:nvPr/>
        </p:nvSpPr>
        <p:spPr>
          <a:xfrm>
            <a:off x="11205275" y="917405"/>
            <a:ext cx="4198910" cy="3236144"/>
          </a:xfrm>
          <a:prstGeom prst="roundRect">
            <a:avLst>
              <a:gd name="adj" fmla="val 3330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20F8B1F-1CF6-5793-A106-8C3EEFE3F642}"/>
              </a:ext>
            </a:extLst>
          </p:cNvPr>
          <p:cNvSpPr/>
          <p:nvPr/>
        </p:nvSpPr>
        <p:spPr>
          <a:xfrm>
            <a:off x="2154267" y="4324026"/>
            <a:ext cx="8870767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73BFD3-0254-0064-F24D-227D7E50B7FC}"/>
              </a:ext>
            </a:extLst>
          </p:cNvPr>
          <p:cNvCxnSpPr>
            <a:cxnSpLocks/>
          </p:cNvCxnSpPr>
          <p:nvPr/>
        </p:nvCxnSpPr>
        <p:spPr>
          <a:xfrm flipH="1">
            <a:off x="2154267" y="1423122"/>
            <a:ext cx="88652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6B7C79-C993-E6DD-74FC-1AEE7574B0CA}"/>
              </a:ext>
            </a:extLst>
          </p:cNvPr>
          <p:cNvCxnSpPr>
            <a:cxnSpLocks/>
          </p:cNvCxnSpPr>
          <p:nvPr/>
        </p:nvCxnSpPr>
        <p:spPr>
          <a:xfrm>
            <a:off x="6630375" y="1424629"/>
            <a:ext cx="0" cy="27289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D643AF-CC63-D997-A8C9-792C667BA780}"/>
              </a:ext>
            </a:extLst>
          </p:cNvPr>
          <p:cNvCxnSpPr>
            <a:cxnSpLocks/>
          </p:cNvCxnSpPr>
          <p:nvPr/>
        </p:nvCxnSpPr>
        <p:spPr>
          <a:xfrm flipH="1">
            <a:off x="2154267" y="4830165"/>
            <a:ext cx="88652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DD424E0-94BB-F40A-674F-2D08C9C57D99}"/>
              </a:ext>
            </a:extLst>
          </p:cNvPr>
          <p:cNvCxnSpPr>
            <a:cxnSpLocks/>
          </p:cNvCxnSpPr>
          <p:nvPr/>
        </p:nvCxnSpPr>
        <p:spPr>
          <a:xfrm flipH="1">
            <a:off x="11205275" y="1423122"/>
            <a:ext cx="41989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Único Canto Arredondado 37">
            <a:extLst>
              <a:ext uri="{FF2B5EF4-FFF2-40B4-BE49-F238E27FC236}">
                <a16:creationId xmlns:a16="http://schemas.microsoft.com/office/drawing/2014/main" id="{438B759B-DCBC-1DEA-FF00-3B8E50089DF5}"/>
              </a:ext>
            </a:extLst>
          </p:cNvPr>
          <p:cNvSpPr/>
          <p:nvPr/>
        </p:nvSpPr>
        <p:spPr>
          <a:xfrm>
            <a:off x="6633701" y="1687131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1604A20-96E2-E68F-42DC-4913D62E1AF4}"/>
              </a:ext>
            </a:extLst>
          </p:cNvPr>
          <p:cNvSpPr/>
          <p:nvPr/>
        </p:nvSpPr>
        <p:spPr>
          <a:xfrm>
            <a:off x="11209194" y="4356485"/>
            <a:ext cx="4190980" cy="3206688"/>
          </a:xfrm>
          <a:prstGeom prst="roundRect">
            <a:avLst>
              <a:gd name="adj" fmla="val 3633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5715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70187F59-7310-13BC-A90E-93AE3F4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58" y="3710620"/>
            <a:ext cx="180000" cy="180000"/>
          </a:xfrm>
          <a:prstGeom prst="rect">
            <a:avLst/>
          </a:prstGeom>
        </p:spPr>
      </p:pic>
      <p:pic>
        <p:nvPicPr>
          <p:cNvPr id="65" name="Imagem 64" descr="Ícone&#10;&#10;Descrição gerada automaticamente">
            <a:extLst>
              <a:ext uri="{FF2B5EF4-FFF2-40B4-BE49-F238E27FC236}">
                <a16:creationId xmlns:a16="http://schemas.microsoft.com/office/drawing/2014/main" id="{ECEDC535-6817-A152-9BF8-C6DA6879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48" y="3212137"/>
            <a:ext cx="180000" cy="180000"/>
          </a:xfrm>
          <a:prstGeom prst="rect">
            <a:avLst/>
          </a:prstGeom>
        </p:spPr>
      </p:pic>
      <p:pic>
        <p:nvPicPr>
          <p:cNvPr id="67" name="Imagem 66" descr="Ícone&#10;&#10;Descrição gerada automaticamente">
            <a:extLst>
              <a:ext uri="{FF2B5EF4-FFF2-40B4-BE49-F238E27FC236}">
                <a16:creationId xmlns:a16="http://schemas.microsoft.com/office/drawing/2014/main" id="{F5138835-646A-FAAC-9B8A-FBCFA64A5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48" y="2709955"/>
            <a:ext cx="180000" cy="18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3DAD1B-3C41-103F-BCFA-445803B09BF7}"/>
              </a:ext>
            </a:extLst>
          </p:cNvPr>
          <p:cNvSpPr txBox="1"/>
          <p:nvPr/>
        </p:nvSpPr>
        <p:spPr>
          <a:xfrm>
            <a:off x="2239548" y="1020832"/>
            <a:ext cx="1899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Indicadores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52EB49-5029-9C12-E189-A044C5FB0ABA}"/>
              </a:ext>
            </a:extLst>
          </p:cNvPr>
          <p:cNvSpPr txBox="1"/>
          <p:nvPr/>
        </p:nvSpPr>
        <p:spPr>
          <a:xfrm>
            <a:off x="2239548" y="4442238"/>
            <a:ext cx="299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por Diretoria Regional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E0F102-80BD-38B4-9614-6045B98DB528}"/>
              </a:ext>
            </a:extLst>
          </p:cNvPr>
          <p:cNvSpPr txBox="1"/>
          <p:nvPr/>
        </p:nvSpPr>
        <p:spPr>
          <a:xfrm>
            <a:off x="11311466" y="1030326"/>
            <a:ext cx="299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por Cidade | Filial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0AE63A-DD0F-92AD-F5FE-2F1DCAAB5730}"/>
              </a:ext>
            </a:extLst>
          </p:cNvPr>
          <p:cNvSpPr txBox="1"/>
          <p:nvPr/>
        </p:nvSpPr>
        <p:spPr>
          <a:xfrm>
            <a:off x="2243915" y="1726577"/>
            <a:ext cx="1699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Competitividade Varejo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0E5CB3-DD10-D720-E235-DC301629B7AD}"/>
              </a:ext>
            </a:extLst>
          </p:cNvPr>
          <p:cNvSpPr txBox="1"/>
          <p:nvPr/>
        </p:nvSpPr>
        <p:spPr>
          <a:xfrm>
            <a:off x="2239548" y="2671642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Cidade com Maior Competitividade: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9FF23F-80B9-D669-C808-0DBFFB4AE719}"/>
              </a:ext>
            </a:extLst>
          </p:cNvPr>
          <p:cNvSpPr txBox="1"/>
          <p:nvPr/>
        </p:nvSpPr>
        <p:spPr>
          <a:xfrm>
            <a:off x="2238323" y="2975617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Percentual: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5805454-5D4C-E8B0-6A5D-10BC0450685C}"/>
              </a:ext>
            </a:extLst>
          </p:cNvPr>
          <p:cNvSpPr txBox="1"/>
          <p:nvPr/>
        </p:nvSpPr>
        <p:spPr>
          <a:xfrm>
            <a:off x="2237786" y="3460049"/>
            <a:ext cx="2473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Cidade com Menor Competitividade: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83F9DD2-AA55-2DAB-CAB2-0A69D9F46927}"/>
              </a:ext>
            </a:extLst>
          </p:cNvPr>
          <p:cNvSpPr txBox="1"/>
          <p:nvPr/>
        </p:nvSpPr>
        <p:spPr>
          <a:xfrm>
            <a:off x="2237492" y="3772612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Percentual: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3B8D786-1C1C-5AD8-0542-7140820E2DE8}"/>
              </a:ext>
            </a:extLst>
          </p:cNvPr>
          <p:cNvSpPr txBox="1"/>
          <p:nvPr/>
        </p:nvSpPr>
        <p:spPr>
          <a:xfrm>
            <a:off x="6722482" y="1726577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Qtde</a:t>
            </a:r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Produtos Distintos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760DE9B-AB3E-C99A-DD9C-26FC7824E8CA}"/>
              </a:ext>
            </a:extLst>
          </p:cNvPr>
          <p:cNvSpPr txBox="1"/>
          <p:nvPr/>
        </p:nvSpPr>
        <p:spPr>
          <a:xfrm>
            <a:off x="6872525" y="2673275"/>
            <a:ext cx="17347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Itens Acima do Mercado: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5A806A-1EA7-35B0-E06A-35271B0F668F}"/>
              </a:ext>
            </a:extLst>
          </p:cNvPr>
          <p:cNvSpPr txBox="1"/>
          <p:nvPr/>
        </p:nvSpPr>
        <p:spPr>
          <a:xfrm>
            <a:off x="6872525" y="3163916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Itens Igual ao Mercado: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57753C-DEE3-B0CF-1795-188DE7F42F3E}"/>
              </a:ext>
            </a:extLst>
          </p:cNvPr>
          <p:cNvSpPr txBox="1"/>
          <p:nvPr/>
        </p:nvSpPr>
        <p:spPr>
          <a:xfrm>
            <a:off x="6872525" y="3658845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Itens Abaixo ao Mercado: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A391E52-1032-0D3A-E41E-DFB988EC9C55}"/>
              </a:ext>
            </a:extLst>
          </p:cNvPr>
          <p:cNvSpPr txBox="1"/>
          <p:nvPr/>
        </p:nvSpPr>
        <p:spPr>
          <a:xfrm>
            <a:off x="2228418" y="353400"/>
            <a:ext cx="413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Competitividade Varejo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D5057894-C5C6-7A72-BA74-C711DCD64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182" y="501510"/>
            <a:ext cx="252000" cy="252000"/>
          </a:xfrm>
          <a:prstGeom prst="rect">
            <a:avLst/>
          </a:prstGeom>
        </p:spPr>
      </p:pic>
      <p:pic>
        <p:nvPicPr>
          <p:cNvPr id="61" name="Imagem 60" descr="Forma, Ícone&#10;&#10;Descrição gerada automaticamente">
            <a:extLst>
              <a:ext uri="{FF2B5EF4-FFF2-40B4-BE49-F238E27FC236}">
                <a16:creationId xmlns:a16="http://schemas.microsoft.com/office/drawing/2014/main" id="{960A601E-B7CC-0594-06B0-5FDFF1E15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36" y="425545"/>
            <a:ext cx="360000" cy="360000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D94DCF-D873-67AE-E194-75DC7423396E}"/>
              </a:ext>
            </a:extLst>
          </p:cNvPr>
          <p:cNvSpPr txBox="1"/>
          <p:nvPr/>
        </p:nvSpPr>
        <p:spPr>
          <a:xfrm>
            <a:off x="460305" y="831365"/>
            <a:ext cx="15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Inteligência Comercial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79743F-E252-82B8-FC8A-DCA5C9436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12" y="483042"/>
            <a:ext cx="324000" cy="32400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5549F3E5-01DA-BE72-E3CC-1D101EC1C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51372" y="5772327"/>
            <a:ext cx="2185200" cy="2185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C84877B-4FE7-4640-DD2D-736E036C5BF1}"/>
              </a:ext>
            </a:extLst>
          </p:cNvPr>
          <p:cNvSpPr txBox="1"/>
          <p:nvPr/>
        </p:nvSpPr>
        <p:spPr>
          <a:xfrm>
            <a:off x="598541" y="222045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24D5A8-BDE2-0179-AA79-DF0BFDD8F8B4}"/>
              </a:ext>
            </a:extLst>
          </p:cNvPr>
          <p:cNvSpPr txBox="1"/>
          <p:nvPr/>
        </p:nvSpPr>
        <p:spPr>
          <a:xfrm>
            <a:off x="588825" y="3104651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Comp. Varejo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BD91DE-2CB0-0D62-9F0C-34FD6E53BC61}"/>
              </a:ext>
            </a:extLst>
          </p:cNvPr>
          <p:cNvSpPr txBox="1"/>
          <p:nvPr/>
        </p:nvSpPr>
        <p:spPr>
          <a:xfrm>
            <a:off x="587457" y="3976550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Comp. Atacado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465C10E4-7C60-3BEB-FE94-DA77A719D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3" y="2244327"/>
            <a:ext cx="216000" cy="216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CA4138AA-33F5-3249-2EF2-6CFF2941A89B}"/>
              </a:ext>
            </a:extLst>
          </p:cNvPr>
          <p:cNvSpPr/>
          <p:nvPr/>
        </p:nvSpPr>
        <p:spPr>
          <a:xfrm>
            <a:off x="241203" y="3055446"/>
            <a:ext cx="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C71B8FC0-8773-B7EB-4D89-9F3D666971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1" y="3128964"/>
            <a:ext cx="216000" cy="216000"/>
          </a:xfrm>
          <a:prstGeom prst="rect">
            <a:avLst/>
          </a:prstGeom>
        </p:spPr>
      </p:pic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B156801E-72C3-204C-2211-E2832B625F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867" y="4003686"/>
            <a:ext cx="216000" cy="2160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C6737DDB-EE8C-30B1-303E-ED00BEEC3E35}"/>
              </a:ext>
            </a:extLst>
          </p:cNvPr>
          <p:cNvSpPr txBox="1"/>
          <p:nvPr/>
        </p:nvSpPr>
        <p:spPr>
          <a:xfrm>
            <a:off x="587457" y="4796734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Ranking Categorias</a:t>
            </a:r>
          </a:p>
        </p:txBody>
      </p: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1958041A-8DF1-2584-EA0A-29FD0E276F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9" y="4817278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5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9F2A5F-7EF2-217F-142E-8064BABA7D45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611D99-9760-1AC0-5481-251B255F5A5F}"/>
              </a:ext>
            </a:extLst>
          </p:cNvPr>
          <p:cNvSpPr/>
          <p:nvPr/>
        </p:nvSpPr>
        <p:spPr>
          <a:xfrm>
            <a:off x="205182" y="202936"/>
            <a:ext cx="15429704" cy="7538050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C83495A-B908-0E0D-20CE-C3FD6E0562D8}"/>
              </a:ext>
            </a:extLst>
          </p:cNvPr>
          <p:cNvSpPr/>
          <p:nvPr/>
        </p:nvSpPr>
        <p:spPr>
          <a:xfrm>
            <a:off x="2154267" y="911398"/>
            <a:ext cx="8870767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Único Canto Arredondado 27">
            <a:extLst>
              <a:ext uri="{FF2B5EF4-FFF2-40B4-BE49-F238E27FC236}">
                <a16:creationId xmlns:a16="http://schemas.microsoft.com/office/drawing/2014/main" id="{AC7E0520-FE68-9F51-04E5-B0A56D9940B8}"/>
              </a:ext>
            </a:extLst>
          </p:cNvPr>
          <p:cNvSpPr/>
          <p:nvPr/>
        </p:nvSpPr>
        <p:spPr>
          <a:xfrm>
            <a:off x="2162833" y="1687132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535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94F5E7-B4F2-99C0-41B0-929230410A25}"/>
              </a:ext>
            </a:extLst>
          </p:cNvPr>
          <p:cNvSpPr/>
          <p:nvPr/>
        </p:nvSpPr>
        <p:spPr>
          <a:xfrm>
            <a:off x="11205275" y="917405"/>
            <a:ext cx="4198910" cy="3236144"/>
          </a:xfrm>
          <a:prstGeom prst="roundRect">
            <a:avLst>
              <a:gd name="adj" fmla="val 3330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20F8B1F-1CF6-5793-A106-8C3EEFE3F642}"/>
              </a:ext>
            </a:extLst>
          </p:cNvPr>
          <p:cNvSpPr/>
          <p:nvPr/>
        </p:nvSpPr>
        <p:spPr>
          <a:xfrm>
            <a:off x="2154267" y="4324026"/>
            <a:ext cx="8870767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73BFD3-0254-0064-F24D-227D7E50B7FC}"/>
              </a:ext>
            </a:extLst>
          </p:cNvPr>
          <p:cNvCxnSpPr>
            <a:cxnSpLocks/>
          </p:cNvCxnSpPr>
          <p:nvPr/>
        </p:nvCxnSpPr>
        <p:spPr>
          <a:xfrm flipH="1">
            <a:off x="2154267" y="1423122"/>
            <a:ext cx="88652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6B7C79-C993-E6DD-74FC-1AEE7574B0CA}"/>
              </a:ext>
            </a:extLst>
          </p:cNvPr>
          <p:cNvCxnSpPr>
            <a:cxnSpLocks/>
          </p:cNvCxnSpPr>
          <p:nvPr/>
        </p:nvCxnSpPr>
        <p:spPr>
          <a:xfrm>
            <a:off x="6630375" y="1424629"/>
            <a:ext cx="0" cy="27289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D643AF-CC63-D997-A8C9-792C667BA780}"/>
              </a:ext>
            </a:extLst>
          </p:cNvPr>
          <p:cNvCxnSpPr>
            <a:cxnSpLocks/>
          </p:cNvCxnSpPr>
          <p:nvPr/>
        </p:nvCxnSpPr>
        <p:spPr>
          <a:xfrm flipH="1">
            <a:off x="2154267" y="4830165"/>
            <a:ext cx="88652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DD424E0-94BB-F40A-674F-2D08C9C57D99}"/>
              </a:ext>
            </a:extLst>
          </p:cNvPr>
          <p:cNvCxnSpPr>
            <a:cxnSpLocks/>
          </p:cNvCxnSpPr>
          <p:nvPr/>
        </p:nvCxnSpPr>
        <p:spPr>
          <a:xfrm flipH="1">
            <a:off x="11205275" y="1423122"/>
            <a:ext cx="41989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Único Canto Arredondado 37">
            <a:extLst>
              <a:ext uri="{FF2B5EF4-FFF2-40B4-BE49-F238E27FC236}">
                <a16:creationId xmlns:a16="http://schemas.microsoft.com/office/drawing/2014/main" id="{438B759B-DCBC-1DEA-FF00-3B8E50089DF5}"/>
              </a:ext>
            </a:extLst>
          </p:cNvPr>
          <p:cNvSpPr/>
          <p:nvPr/>
        </p:nvSpPr>
        <p:spPr>
          <a:xfrm>
            <a:off x="6633701" y="1687131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535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1604A20-96E2-E68F-42DC-4913D62E1AF4}"/>
              </a:ext>
            </a:extLst>
          </p:cNvPr>
          <p:cNvSpPr/>
          <p:nvPr/>
        </p:nvSpPr>
        <p:spPr>
          <a:xfrm>
            <a:off x="11209194" y="4356485"/>
            <a:ext cx="4190980" cy="3206688"/>
          </a:xfrm>
          <a:prstGeom prst="roundRect">
            <a:avLst>
              <a:gd name="adj" fmla="val 3633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5715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70187F59-7310-13BC-A90E-93AE3F43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58" y="3710620"/>
            <a:ext cx="180000" cy="180000"/>
          </a:xfrm>
          <a:prstGeom prst="rect">
            <a:avLst/>
          </a:prstGeom>
        </p:spPr>
      </p:pic>
      <p:pic>
        <p:nvPicPr>
          <p:cNvPr id="65" name="Imagem 64" descr="Ícone&#10;&#10;Descrição gerada automaticamente">
            <a:extLst>
              <a:ext uri="{FF2B5EF4-FFF2-40B4-BE49-F238E27FC236}">
                <a16:creationId xmlns:a16="http://schemas.microsoft.com/office/drawing/2014/main" id="{ECEDC535-6817-A152-9BF8-C6DA6879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48" y="3212137"/>
            <a:ext cx="180000" cy="180000"/>
          </a:xfrm>
          <a:prstGeom prst="rect">
            <a:avLst/>
          </a:prstGeom>
        </p:spPr>
      </p:pic>
      <p:pic>
        <p:nvPicPr>
          <p:cNvPr id="67" name="Imagem 66" descr="Ícone&#10;&#10;Descrição gerada automaticamente">
            <a:extLst>
              <a:ext uri="{FF2B5EF4-FFF2-40B4-BE49-F238E27FC236}">
                <a16:creationId xmlns:a16="http://schemas.microsoft.com/office/drawing/2014/main" id="{F5138835-646A-FAAC-9B8A-FBCFA64A5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48" y="2709955"/>
            <a:ext cx="180000" cy="18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3DAD1B-3C41-103F-BCFA-445803B09BF7}"/>
              </a:ext>
            </a:extLst>
          </p:cNvPr>
          <p:cNvSpPr txBox="1"/>
          <p:nvPr/>
        </p:nvSpPr>
        <p:spPr>
          <a:xfrm>
            <a:off x="2239548" y="1020832"/>
            <a:ext cx="1899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Indicadores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52EB49-5029-9C12-E189-A044C5FB0ABA}"/>
              </a:ext>
            </a:extLst>
          </p:cNvPr>
          <p:cNvSpPr txBox="1"/>
          <p:nvPr/>
        </p:nvSpPr>
        <p:spPr>
          <a:xfrm>
            <a:off x="2239548" y="4442238"/>
            <a:ext cx="299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por Diretoria Regional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E0F102-80BD-38B4-9614-6045B98DB528}"/>
              </a:ext>
            </a:extLst>
          </p:cNvPr>
          <p:cNvSpPr txBox="1"/>
          <p:nvPr/>
        </p:nvSpPr>
        <p:spPr>
          <a:xfrm>
            <a:off x="11311466" y="1030326"/>
            <a:ext cx="299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por Cidade | Filial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0AE63A-DD0F-92AD-F5FE-2F1DCAAB5730}"/>
              </a:ext>
            </a:extLst>
          </p:cNvPr>
          <p:cNvSpPr txBox="1"/>
          <p:nvPr/>
        </p:nvSpPr>
        <p:spPr>
          <a:xfrm>
            <a:off x="2243915" y="1726577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Competitividade Atacado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3B8D786-1C1C-5AD8-0542-7140820E2DE8}"/>
              </a:ext>
            </a:extLst>
          </p:cNvPr>
          <p:cNvSpPr txBox="1"/>
          <p:nvPr/>
        </p:nvSpPr>
        <p:spPr>
          <a:xfrm>
            <a:off x="6722482" y="1726577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Qtde</a:t>
            </a:r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Produtos Distintos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760DE9B-AB3E-C99A-DD9C-26FC7824E8CA}"/>
              </a:ext>
            </a:extLst>
          </p:cNvPr>
          <p:cNvSpPr txBox="1"/>
          <p:nvPr/>
        </p:nvSpPr>
        <p:spPr>
          <a:xfrm>
            <a:off x="6872525" y="2673275"/>
            <a:ext cx="17347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Itens Acima do Mercado: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5A806A-1EA7-35B0-E06A-35271B0F668F}"/>
              </a:ext>
            </a:extLst>
          </p:cNvPr>
          <p:cNvSpPr txBox="1"/>
          <p:nvPr/>
        </p:nvSpPr>
        <p:spPr>
          <a:xfrm>
            <a:off x="6872525" y="3163916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Itens Igual ao Mercado: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57753C-DEE3-B0CF-1795-188DE7F42F3E}"/>
              </a:ext>
            </a:extLst>
          </p:cNvPr>
          <p:cNvSpPr txBox="1"/>
          <p:nvPr/>
        </p:nvSpPr>
        <p:spPr>
          <a:xfrm>
            <a:off x="6872525" y="3658845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Itens Abaixo ao Mercado: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A391E52-1032-0D3A-E41E-DFB988EC9C55}"/>
              </a:ext>
            </a:extLst>
          </p:cNvPr>
          <p:cNvSpPr txBox="1"/>
          <p:nvPr/>
        </p:nvSpPr>
        <p:spPr>
          <a:xfrm>
            <a:off x="2228418" y="353400"/>
            <a:ext cx="4972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Competitividade Atacado</a:t>
            </a:r>
          </a:p>
        </p:txBody>
      </p:sp>
      <p:pic>
        <p:nvPicPr>
          <p:cNvPr id="61" name="Imagem 60" descr="Forma, Ícone&#10;&#10;Descrição gerada automaticamente">
            <a:extLst>
              <a:ext uri="{FF2B5EF4-FFF2-40B4-BE49-F238E27FC236}">
                <a16:creationId xmlns:a16="http://schemas.microsoft.com/office/drawing/2014/main" id="{960A601E-B7CC-0594-06B0-5FDFF1E15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36" y="425545"/>
            <a:ext cx="360000" cy="360000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D94DCF-D873-67AE-E194-75DC7423396E}"/>
              </a:ext>
            </a:extLst>
          </p:cNvPr>
          <p:cNvSpPr txBox="1"/>
          <p:nvPr/>
        </p:nvSpPr>
        <p:spPr>
          <a:xfrm>
            <a:off x="460305" y="831365"/>
            <a:ext cx="15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Inteligência Comercial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2AB5FC6-B3EE-BA21-EC7D-06B656CB4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182" y="501510"/>
            <a:ext cx="252000" cy="252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55851A-6A7A-BA7E-14E7-093ADB2A91DC}"/>
              </a:ext>
            </a:extLst>
          </p:cNvPr>
          <p:cNvSpPr txBox="1"/>
          <p:nvPr/>
        </p:nvSpPr>
        <p:spPr>
          <a:xfrm>
            <a:off x="2239548" y="2656144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Cidade com Maior Competitividade: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BFF009-4167-920C-1EEA-9BB55AACBE5B}"/>
              </a:ext>
            </a:extLst>
          </p:cNvPr>
          <p:cNvSpPr txBox="1"/>
          <p:nvPr/>
        </p:nvSpPr>
        <p:spPr>
          <a:xfrm>
            <a:off x="2238323" y="2960119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Percentual: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C1240B-40F9-F2AA-7D59-76B31AA556E4}"/>
              </a:ext>
            </a:extLst>
          </p:cNvPr>
          <p:cNvSpPr txBox="1"/>
          <p:nvPr/>
        </p:nvSpPr>
        <p:spPr>
          <a:xfrm>
            <a:off x="2237786" y="3460049"/>
            <a:ext cx="2473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Cidade com Menor Competitividade: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E86C6E-09FC-EAE0-228B-B62224147C54}"/>
              </a:ext>
            </a:extLst>
          </p:cNvPr>
          <p:cNvSpPr txBox="1"/>
          <p:nvPr/>
        </p:nvSpPr>
        <p:spPr>
          <a:xfrm>
            <a:off x="2237492" y="3772612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Percentual: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6A76C6-34DA-C854-0CD0-54C4390B6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12" y="483042"/>
            <a:ext cx="324000" cy="324000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5099D81D-C2FA-AB70-ED1E-8E5A1C039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55459" y="5779469"/>
            <a:ext cx="2183745" cy="218374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F15AF0F-3075-0E29-DBED-0909CE3C970C}"/>
              </a:ext>
            </a:extLst>
          </p:cNvPr>
          <p:cNvSpPr txBox="1"/>
          <p:nvPr/>
        </p:nvSpPr>
        <p:spPr>
          <a:xfrm>
            <a:off x="598541" y="222045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A66E134-68BE-893D-30CE-FEBDA4CF2E85}"/>
              </a:ext>
            </a:extLst>
          </p:cNvPr>
          <p:cNvSpPr txBox="1"/>
          <p:nvPr/>
        </p:nvSpPr>
        <p:spPr>
          <a:xfrm>
            <a:off x="588825" y="3104651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Comp. Varejo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82CAD31-8A97-F870-4909-4BC8ECAB6930}"/>
              </a:ext>
            </a:extLst>
          </p:cNvPr>
          <p:cNvSpPr txBox="1"/>
          <p:nvPr/>
        </p:nvSpPr>
        <p:spPr>
          <a:xfrm>
            <a:off x="587457" y="3976550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Comp. Atacado</a:t>
            </a:r>
          </a:p>
        </p:txBody>
      </p:sp>
      <p:pic>
        <p:nvPicPr>
          <p:cNvPr id="44" name="Imagem 43" descr="Ícone&#10;&#10;Descrição gerada automaticamente">
            <a:extLst>
              <a:ext uri="{FF2B5EF4-FFF2-40B4-BE49-F238E27FC236}">
                <a16:creationId xmlns:a16="http://schemas.microsoft.com/office/drawing/2014/main" id="{C69DBC9D-2868-07BA-ED02-AE170F6DBA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3" y="2244327"/>
            <a:ext cx="216000" cy="216000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F9D966BE-5747-A2F8-FE69-2535D137C17D}"/>
              </a:ext>
            </a:extLst>
          </p:cNvPr>
          <p:cNvSpPr/>
          <p:nvPr/>
        </p:nvSpPr>
        <p:spPr>
          <a:xfrm>
            <a:off x="241203" y="3939702"/>
            <a:ext cx="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41D9DBD3-DF22-F35B-464C-768904CBFF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1" y="3128964"/>
            <a:ext cx="216000" cy="216000"/>
          </a:xfrm>
          <a:prstGeom prst="rect">
            <a:avLst/>
          </a:prstGeom>
        </p:spPr>
      </p:pic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5D6534D7-72E4-7AD2-A454-4603CA4957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867" y="4003686"/>
            <a:ext cx="216000" cy="216000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B36D5C2D-BC1E-8F4F-CC92-D86307ED97BB}"/>
              </a:ext>
            </a:extLst>
          </p:cNvPr>
          <p:cNvSpPr txBox="1"/>
          <p:nvPr/>
        </p:nvSpPr>
        <p:spPr>
          <a:xfrm>
            <a:off x="587457" y="4796734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Ranking Categorias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E78FCFE-2CD3-6603-32DB-DCF9BB1F87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9" y="4817278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9F2A5F-7EF2-217F-142E-8064BABA7D45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611D99-9760-1AC0-5481-251B255F5A5F}"/>
              </a:ext>
            </a:extLst>
          </p:cNvPr>
          <p:cNvSpPr/>
          <p:nvPr/>
        </p:nvSpPr>
        <p:spPr>
          <a:xfrm>
            <a:off x="205182" y="202936"/>
            <a:ext cx="15429704" cy="7538050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A391E52-1032-0D3A-E41E-DFB988EC9C55}"/>
              </a:ext>
            </a:extLst>
          </p:cNvPr>
          <p:cNvSpPr txBox="1"/>
          <p:nvPr/>
        </p:nvSpPr>
        <p:spPr>
          <a:xfrm>
            <a:off x="2740876" y="373496"/>
            <a:ext cx="607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Ranking de Categorias Acima da Competitividade</a:t>
            </a:r>
          </a:p>
        </p:txBody>
      </p:sp>
      <p:pic>
        <p:nvPicPr>
          <p:cNvPr id="61" name="Imagem 60" descr="Forma, Ícone&#10;&#10;Descrição gerada automaticamente">
            <a:extLst>
              <a:ext uri="{FF2B5EF4-FFF2-40B4-BE49-F238E27FC236}">
                <a16:creationId xmlns:a16="http://schemas.microsoft.com/office/drawing/2014/main" id="{960A601E-B7CC-0594-06B0-5FDFF1E15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3" y="390073"/>
            <a:ext cx="360000" cy="360000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D94DCF-D873-67AE-E194-75DC7423396E}"/>
              </a:ext>
            </a:extLst>
          </p:cNvPr>
          <p:cNvSpPr txBox="1"/>
          <p:nvPr/>
        </p:nvSpPr>
        <p:spPr>
          <a:xfrm>
            <a:off x="611031" y="831365"/>
            <a:ext cx="15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Inteligência Comercial</a:t>
            </a: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5099D81D-C2FA-AB70-ED1E-8E5A1C03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55459" y="5779469"/>
            <a:ext cx="2183745" cy="21837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B38E7D-539C-1044-88AD-F3367FF3D1D2}"/>
              </a:ext>
            </a:extLst>
          </p:cNvPr>
          <p:cNvSpPr txBox="1"/>
          <p:nvPr/>
        </p:nvSpPr>
        <p:spPr>
          <a:xfrm>
            <a:off x="598541" y="222045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90BBFA-FDBD-ABE1-C380-6A751C46C4D3}"/>
              </a:ext>
            </a:extLst>
          </p:cNvPr>
          <p:cNvSpPr txBox="1"/>
          <p:nvPr/>
        </p:nvSpPr>
        <p:spPr>
          <a:xfrm>
            <a:off x="588825" y="3104651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Comp. Varejo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7EA5C7-3E62-9BB6-F816-67C593B80B71}"/>
              </a:ext>
            </a:extLst>
          </p:cNvPr>
          <p:cNvSpPr txBox="1"/>
          <p:nvPr/>
        </p:nvSpPr>
        <p:spPr>
          <a:xfrm>
            <a:off x="587457" y="3976550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Comp. Atacado</a:t>
            </a:r>
          </a:p>
        </p:txBody>
      </p:sp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28D945A1-7280-8314-50E7-50103A0CF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3" y="2244327"/>
            <a:ext cx="216000" cy="216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2FD293D-F58D-4AF8-B708-58E316BE3D48}"/>
              </a:ext>
            </a:extLst>
          </p:cNvPr>
          <p:cNvSpPr/>
          <p:nvPr/>
        </p:nvSpPr>
        <p:spPr>
          <a:xfrm>
            <a:off x="241203" y="4763667"/>
            <a:ext cx="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FAB45D53-7610-34BA-B765-1E2815022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1" y="3128964"/>
            <a:ext cx="216000" cy="216000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2FACA9CC-AD97-6DA4-4E87-028E04DC7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867" y="4003686"/>
            <a:ext cx="216000" cy="21600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701B91-C9DE-BBED-B221-566FED71D79D}"/>
              </a:ext>
            </a:extLst>
          </p:cNvPr>
          <p:cNvSpPr txBox="1"/>
          <p:nvPr/>
        </p:nvSpPr>
        <p:spPr>
          <a:xfrm>
            <a:off x="587457" y="4796734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Ranking Categorias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6D471AAA-B5DB-6D86-D1A6-C225C17DB4E0}"/>
              </a:ext>
            </a:extLst>
          </p:cNvPr>
          <p:cNvSpPr/>
          <p:nvPr/>
        </p:nvSpPr>
        <p:spPr>
          <a:xfrm>
            <a:off x="2494662" y="2752965"/>
            <a:ext cx="12843520" cy="4813671"/>
          </a:xfrm>
          <a:prstGeom prst="roundRect">
            <a:avLst>
              <a:gd name="adj" fmla="val 1700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5715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Imagem 73" descr="Ícone&#10;&#10;Descrição gerada automaticamente">
            <a:extLst>
              <a:ext uri="{FF2B5EF4-FFF2-40B4-BE49-F238E27FC236}">
                <a16:creationId xmlns:a16="http://schemas.microsoft.com/office/drawing/2014/main" id="{435F02ED-3A0F-276C-B9A2-F992569307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182" y="501510"/>
            <a:ext cx="252000" cy="252000"/>
          </a:xfrm>
          <a:prstGeom prst="rect">
            <a:avLst/>
          </a:prstGeom>
        </p:spPr>
      </p:pic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25A2713-0A1E-A9A5-FDAF-4924EB657A67}"/>
              </a:ext>
            </a:extLst>
          </p:cNvPr>
          <p:cNvSpPr/>
          <p:nvPr/>
        </p:nvSpPr>
        <p:spPr>
          <a:xfrm flipV="1">
            <a:off x="2673671" y="916250"/>
            <a:ext cx="12453292" cy="980423"/>
          </a:xfrm>
          <a:prstGeom prst="round2SameRect">
            <a:avLst>
              <a:gd name="adj1" fmla="val 16667"/>
              <a:gd name="adj2" fmla="val 19253"/>
            </a:avLst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EF583B1-EEAB-18F1-04CD-90F4F95A7D1E}"/>
              </a:ext>
            </a:extLst>
          </p:cNvPr>
          <p:cNvGrpSpPr/>
          <p:nvPr/>
        </p:nvGrpSpPr>
        <p:grpSpPr>
          <a:xfrm>
            <a:off x="2494662" y="1026631"/>
            <a:ext cx="12843520" cy="1561532"/>
            <a:chOff x="2494662" y="514166"/>
            <a:chExt cx="12843520" cy="1561532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7CB339B3-9D35-00EF-2370-199217F45109}"/>
                </a:ext>
              </a:extLst>
            </p:cNvPr>
            <p:cNvSpPr/>
            <p:nvPr/>
          </p:nvSpPr>
          <p:spPr>
            <a:xfrm>
              <a:off x="2494662" y="903974"/>
              <a:ext cx="12843520" cy="1171724"/>
            </a:xfrm>
            <a:prstGeom prst="roundRect">
              <a:avLst>
                <a:gd name="adj" fmla="val 4953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76" name="Retângulo: Único Canto Arredondado 75">
              <a:extLst>
                <a:ext uri="{FF2B5EF4-FFF2-40B4-BE49-F238E27FC236}">
                  <a16:creationId xmlns:a16="http://schemas.microsoft.com/office/drawing/2014/main" id="{51474308-5306-F5AF-6EA2-AA9FF96558FD}"/>
                </a:ext>
              </a:extLst>
            </p:cNvPr>
            <p:cNvSpPr/>
            <p:nvPr/>
          </p:nvSpPr>
          <p:spPr>
            <a:xfrm>
              <a:off x="2673671" y="999790"/>
              <a:ext cx="54000" cy="972000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77" name="Retângulo: Único Canto Arredondado 76">
              <a:extLst>
                <a:ext uri="{FF2B5EF4-FFF2-40B4-BE49-F238E27FC236}">
                  <a16:creationId xmlns:a16="http://schemas.microsoft.com/office/drawing/2014/main" id="{727CE026-CEA3-8F60-1E87-B36682580A75}"/>
                </a:ext>
              </a:extLst>
            </p:cNvPr>
            <p:cNvSpPr/>
            <p:nvPr/>
          </p:nvSpPr>
          <p:spPr>
            <a:xfrm>
              <a:off x="5339032" y="999790"/>
              <a:ext cx="54000" cy="972000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78" name="Retângulo: Único Canto Arredondado 77">
              <a:extLst>
                <a:ext uri="{FF2B5EF4-FFF2-40B4-BE49-F238E27FC236}">
                  <a16:creationId xmlns:a16="http://schemas.microsoft.com/office/drawing/2014/main" id="{1AD6DB3F-F17D-70AB-044F-1CF0856D1CC1}"/>
                </a:ext>
              </a:extLst>
            </p:cNvPr>
            <p:cNvSpPr/>
            <p:nvPr/>
          </p:nvSpPr>
          <p:spPr>
            <a:xfrm>
              <a:off x="8020015" y="999790"/>
              <a:ext cx="54000" cy="972000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79" name="Retângulo: Único Canto Arredondado 78">
              <a:extLst>
                <a:ext uri="{FF2B5EF4-FFF2-40B4-BE49-F238E27FC236}">
                  <a16:creationId xmlns:a16="http://schemas.microsoft.com/office/drawing/2014/main" id="{7D3D5E00-210C-7F1A-A58C-CC62BF97F790}"/>
                </a:ext>
              </a:extLst>
            </p:cNvPr>
            <p:cNvSpPr/>
            <p:nvPr/>
          </p:nvSpPr>
          <p:spPr>
            <a:xfrm>
              <a:off x="11717003" y="999790"/>
              <a:ext cx="54000" cy="972000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6620F7DF-8C14-7AB1-5327-BAB6D3DF631B}"/>
                </a:ext>
              </a:extLst>
            </p:cNvPr>
            <p:cNvSpPr txBox="1"/>
            <p:nvPr/>
          </p:nvSpPr>
          <p:spPr>
            <a:xfrm>
              <a:off x="2744897" y="994403"/>
              <a:ext cx="1182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Margem Atual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F15A2C6-6574-6D4D-AC36-727249691092}"/>
                </a:ext>
              </a:extLst>
            </p:cNvPr>
            <p:cNvSpPr txBox="1"/>
            <p:nvPr/>
          </p:nvSpPr>
          <p:spPr>
            <a:xfrm>
              <a:off x="5419898" y="994403"/>
              <a:ext cx="1182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pt-BR" dirty="0"/>
                <a:t>Nova Margem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5B777D08-1158-FFB5-3131-772DF4BBBC93}"/>
                </a:ext>
              </a:extLst>
            </p:cNvPr>
            <p:cNvSpPr txBox="1"/>
            <p:nvPr/>
          </p:nvSpPr>
          <p:spPr>
            <a:xfrm>
              <a:off x="11794748" y="999759"/>
              <a:ext cx="3514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Qual o percentual máximo de Competitividade?</a:t>
              </a: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BB200569-5EFB-C680-6778-060116468F0D}"/>
                </a:ext>
              </a:extLst>
            </p:cNvPr>
            <p:cNvSpPr txBox="1"/>
            <p:nvPr/>
          </p:nvSpPr>
          <p:spPr>
            <a:xfrm>
              <a:off x="8103585" y="994403"/>
              <a:ext cx="3354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r>
                <a:rPr lang="pt-BR" dirty="0"/>
                <a:t>Qual percentual mínimo de Competitividade?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1400A65-7A23-5629-FCC3-01769B17F7F7}"/>
                </a:ext>
              </a:extLst>
            </p:cNvPr>
            <p:cNvSpPr txBox="1"/>
            <p:nvPr/>
          </p:nvSpPr>
          <p:spPr>
            <a:xfrm>
              <a:off x="2764957" y="514166"/>
              <a:ext cx="18731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Alteração de Hierarquia: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6A71597-28D9-6AEF-F73C-4627C807474E}"/>
                </a:ext>
              </a:extLst>
            </p:cNvPr>
            <p:cNvSpPr txBox="1"/>
            <p:nvPr/>
          </p:nvSpPr>
          <p:spPr>
            <a:xfrm>
              <a:off x="7145732" y="514166"/>
              <a:ext cx="1773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Alteração de Estrutura:</a:t>
              </a: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9DC0512A-7191-0D90-05EE-6D8DF78FE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428" y="1039317"/>
            <a:ext cx="288000" cy="288000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F25DD072-A501-E170-84A9-137B0E9AB0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9" y="4817278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4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547D78D-800B-BC85-8A6A-7B77394E3463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614896B-C628-3075-EA73-5E8CC00860A7}"/>
              </a:ext>
            </a:extLst>
          </p:cNvPr>
          <p:cNvSpPr/>
          <p:nvPr/>
        </p:nvSpPr>
        <p:spPr>
          <a:xfrm>
            <a:off x="205718" y="123432"/>
            <a:ext cx="15428645" cy="7670588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53142EB-81E3-59B5-49DC-97C0E5250816}"/>
              </a:ext>
            </a:extLst>
          </p:cNvPr>
          <p:cNvSpPr/>
          <p:nvPr/>
        </p:nvSpPr>
        <p:spPr>
          <a:xfrm>
            <a:off x="1055077" y="2592475"/>
            <a:ext cx="14300840" cy="5025230"/>
          </a:xfrm>
          <a:prstGeom prst="roundRect">
            <a:avLst>
              <a:gd name="adj" fmla="val 1700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5715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D5654C-0F11-29B9-1A80-B3AE6D215710}"/>
              </a:ext>
            </a:extLst>
          </p:cNvPr>
          <p:cNvSpPr txBox="1"/>
          <p:nvPr/>
        </p:nvSpPr>
        <p:spPr>
          <a:xfrm>
            <a:off x="1276140" y="217305"/>
            <a:ext cx="413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 Competitividade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4C16945E-01CD-B475-6FB1-9E5BA3C98472}"/>
              </a:ext>
            </a:extLst>
          </p:cNvPr>
          <p:cNvSpPr/>
          <p:nvPr/>
        </p:nvSpPr>
        <p:spPr>
          <a:xfrm flipV="1">
            <a:off x="1202164" y="772842"/>
            <a:ext cx="13911446" cy="1216113"/>
          </a:xfrm>
          <a:prstGeom prst="round2SameRect">
            <a:avLst>
              <a:gd name="adj1" fmla="val 16667"/>
              <a:gd name="adj2" fmla="val 19253"/>
            </a:avLst>
          </a:prstGeom>
          <a:solidFill>
            <a:srgbClr val="3F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576AFA7-65B8-B293-0355-830DCB004651}"/>
              </a:ext>
            </a:extLst>
          </p:cNvPr>
          <p:cNvGrpSpPr/>
          <p:nvPr/>
        </p:nvGrpSpPr>
        <p:grpSpPr>
          <a:xfrm>
            <a:off x="1024933" y="302333"/>
            <a:ext cx="14711761" cy="2392109"/>
            <a:chOff x="1047322" y="-221252"/>
            <a:chExt cx="14711761" cy="2392109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91A0BEE-857D-49DA-2C0C-DBAA705BCC1C}"/>
                </a:ext>
              </a:extLst>
            </p:cNvPr>
            <p:cNvSpPr/>
            <p:nvPr/>
          </p:nvSpPr>
          <p:spPr>
            <a:xfrm>
              <a:off x="1047322" y="730284"/>
              <a:ext cx="14304188" cy="1162291"/>
            </a:xfrm>
            <a:prstGeom prst="roundRect">
              <a:avLst>
                <a:gd name="adj" fmla="val 4953"/>
              </a:avLst>
            </a:prstGeom>
            <a:gradFill>
              <a:gsLst>
                <a:gs pos="100000">
                  <a:srgbClr val="292652"/>
                </a:gs>
                <a:gs pos="70000">
                  <a:srgbClr val="232130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18" name="Retângulo: Único Canto Arredondado 17">
              <a:extLst>
                <a:ext uri="{FF2B5EF4-FFF2-40B4-BE49-F238E27FC236}">
                  <a16:creationId xmlns:a16="http://schemas.microsoft.com/office/drawing/2014/main" id="{2718BB1C-E7CD-EA9B-2377-04BC68EE6FE2}"/>
                </a:ext>
              </a:extLst>
            </p:cNvPr>
            <p:cNvSpPr/>
            <p:nvPr/>
          </p:nvSpPr>
          <p:spPr>
            <a:xfrm>
              <a:off x="1226331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3" name="Retângulo: Único Canto Arredondado 22">
              <a:extLst>
                <a:ext uri="{FF2B5EF4-FFF2-40B4-BE49-F238E27FC236}">
                  <a16:creationId xmlns:a16="http://schemas.microsoft.com/office/drawing/2014/main" id="{2E1FA5D6-65BF-F9A3-ED3E-1CA758BFA3C8}"/>
                </a:ext>
              </a:extLst>
            </p:cNvPr>
            <p:cNvSpPr/>
            <p:nvPr/>
          </p:nvSpPr>
          <p:spPr>
            <a:xfrm>
              <a:off x="3891692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4" name="Retângulo: Único Canto Arredondado 23">
              <a:extLst>
                <a:ext uri="{FF2B5EF4-FFF2-40B4-BE49-F238E27FC236}">
                  <a16:creationId xmlns:a16="http://schemas.microsoft.com/office/drawing/2014/main" id="{C738805F-4E11-1A43-7480-907BC1AF169A}"/>
                </a:ext>
              </a:extLst>
            </p:cNvPr>
            <p:cNvSpPr/>
            <p:nvPr/>
          </p:nvSpPr>
          <p:spPr>
            <a:xfrm>
              <a:off x="6572675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5" name="Retângulo: Único Canto Arredondado 24">
              <a:extLst>
                <a:ext uri="{FF2B5EF4-FFF2-40B4-BE49-F238E27FC236}">
                  <a16:creationId xmlns:a16="http://schemas.microsoft.com/office/drawing/2014/main" id="{0198CE7B-5069-2733-3C1B-7778A595667A}"/>
                </a:ext>
              </a:extLst>
            </p:cNvPr>
            <p:cNvSpPr/>
            <p:nvPr/>
          </p:nvSpPr>
          <p:spPr>
            <a:xfrm>
              <a:off x="9284942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7" name="Retângulo: Único Canto Arredondado 26">
              <a:extLst>
                <a:ext uri="{FF2B5EF4-FFF2-40B4-BE49-F238E27FC236}">
                  <a16:creationId xmlns:a16="http://schemas.microsoft.com/office/drawing/2014/main" id="{C1335A21-BDFB-756D-13ED-4144F4EA3E86}"/>
                </a:ext>
              </a:extLst>
            </p:cNvPr>
            <p:cNvSpPr/>
            <p:nvPr/>
          </p:nvSpPr>
          <p:spPr>
            <a:xfrm>
              <a:off x="11919040" y="869098"/>
              <a:ext cx="59400" cy="884676"/>
            </a:xfrm>
            <a:prstGeom prst="round1Rect">
              <a:avLst>
                <a:gd name="adj" fmla="val 50000"/>
              </a:avLst>
            </a:prstGeom>
            <a:solidFill>
              <a:srgbClr val="712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37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A374E82-5B11-9469-1D44-883464D93EE0}"/>
                </a:ext>
              </a:extLst>
            </p:cNvPr>
            <p:cNvSpPr txBox="1"/>
            <p:nvPr/>
          </p:nvSpPr>
          <p:spPr>
            <a:xfrm>
              <a:off x="1327701" y="853663"/>
              <a:ext cx="1195648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Faturamento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DA85151-0DB7-6C7E-45CD-35ED7091EB5D}"/>
                </a:ext>
              </a:extLst>
            </p:cNvPr>
            <p:cNvSpPr txBox="1"/>
            <p:nvPr/>
          </p:nvSpPr>
          <p:spPr>
            <a:xfrm>
              <a:off x="3982606" y="853663"/>
              <a:ext cx="1218732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 err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Qtd</a:t>
              </a:r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 Vendida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8E0C6DF-C84C-85C2-6CEE-50DD72075DB6}"/>
                </a:ext>
              </a:extLst>
            </p:cNvPr>
            <p:cNvSpPr txBox="1"/>
            <p:nvPr/>
          </p:nvSpPr>
          <p:spPr>
            <a:xfrm>
              <a:off x="9382783" y="869067"/>
              <a:ext cx="620747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Lucro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5BEC20E-5BE6-80A4-915D-70C64A57076C}"/>
                </a:ext>
              </a:extLst>
            </p:cNvPr>
            <p:cNvSpPr txBox="1"/>
            <p:nvPr/>
          </p:nvSpPr>
          <p:spPr>
            <a:xfrm>
              <a:off x="12015828" y="849169"/>
              <a:ext cx="1073307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 Ideal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A5D60C8-E601-E62B-066F-1851C562CB92}"/>
                </a:ext>
              </a:extLst>
            </p:cNvPr>
            <p:cNvSpPr txBox="1"/>
            <p:nvPr/>
          </p:nvSpPr>
          <p:spPr>
            <a:xfrm>
              <a:off x="6657396" y="869067"/>
              <a:ext cx="1204817" cy="302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64" dirty="0" err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Qtd</a:t>
              </a:r>
              <a:r>
                <a:rPr lang="pt-BR" sz="1364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 Estoque</a:t>
              </a:r>
            </a:p>
          </p:txBody>
        </p:sp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7702473B-755C-AA32-CDE9-906B49A71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66974" y="-221252"/>
              <a:ext cx="2392109" cy="2392109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CC42D0-A84F-F5A7-B205-44BC3A6DDA95}"/>
              </a:ext>
            </a:extLst>
          </p:cNvPr>
          <p:cNvSpPr txBox="1"/>
          <p:nvPr/>
        </p:nvSpPr>
        <p:spPr>
          <a:xfrm>
            <a:off x="1303978" y="885010"/>
            <a:ext cx="187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Alteração de Hierarquia: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DA280E-229C-098E-4C0B-25760E4F84A3}"/>
              </a:ext>
            </a:extLst>
          </p:cNvPr>
          <p:cNvSpPr txBox="1"/>
          <p:nvPr/>
        </p:nvSpPr>
        <p:spPr>
          <a:xfrm>
            <a:off x="5705674" y="883742"/>
            <a:ext cx="1773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Alteração de Estrutura: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F6EC911-459C-D3B3-7CB4-262F0E453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151" y="87874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0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547D78D-800B-BC85-8A6A-7B77394E3463}"/>
              </a:ext>
            </a:extLst>
          </p:cNvPr>
          <p:cNvSpPr/>
          <p:nvPr/>
        </p:nvSpPr>
        <p:spPr>
          <a:xfrm>
            <a:off x="-1" y="3"/>
            <a:ext cx="15840075" cy="7920038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1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F19A7AA-D17B-672F-149D-CF561C9F0E2B}"/>
              </a:ext>
            </a:extLst>
          </p:cNvPr>
          <p:cNvSpPr/>
          <p:nvPr/>
        </p:nvSpPr>
        <p:spPr>
          <a:xfrm>
            <a:off x="205718" y="123432"/>
            <a:ext cx="15428645" cy="7670588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53142EB-81E3-59B5-49DC-97C0E5250816}"/>
              </a:ext>
            </a:extLst>
          </p:cNvPr>
          <p:cNvSpPr/>
          <p:nvPr/>
        </p:nvSpPr>
        <p:spPr>
          <a:xfrm>
            <a:off x="1047322" y="2082870"/>
            <a:ext cx="14304188" cy="5538885"/>
          </a:xfrm>
          <a:prstGeom prst="roundRect">
            <a:avLst>
              <a:gd name="adj" fmla="val 1700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5715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1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4B494FB-4D46-4A8F-74FF-E4BD68D6CF2E}"/>
              </a:ext>
            </a:extLst>
          </p:cNvPr>
          <p:cNvSpPr/>
          <p:nvPr/>
        </p:nvSpPr>
        <p:spPr>
          <a:xfrm>
            <a:off x="1047322" y="730284"/>
            <a:ext cx="14304188" cy="1162291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5" name="Retângulo: Único Canto Arredondado 4">
            <a:extLst>
              <a:ext uri="{FF2B5EF4-FFF2-40B4-BE49-F238E27FC236}">
                <a16:creationId xmlns:a16="http://schemas.microsoft.com/office/drawing/2014/main" id="{BDD05E1D-BB73-03DE-632F-BA557C6F0ACD}"/>
              </a:ext>
            </a:extLst>
          </p:cNvPr>
          <p:cNvSpPr/>
          <p:nvPr/>
        </p:nvSpPr>
        <p:spPr>
          <a:xfrm>
            <a:off x="1226331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8" name="Retângulo: Único Canto Arredondado 7">
            <a:extLst>
              <a:ext uri="{FF2B5EF4-FFF2-40B4-BE49-F238E27FC236}">
                <a16:creationId xmlns:a16="http://schemas.microsoft.com/office/drawing/2014/main" id="{5A97A022-B8E1-AA61-5043-E18B94665E37}"/>
              </a:ext>
            </a:extLst>
          </p:cNvPr>
          <p:cNvSpPr/>
          <p:nvPr/>
        </p:nvSpPr>
        <p:spPr>
          <a:xfrm>
            <a:off x="3891692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9" name="Retângulo: Único Canto Arredondado 8">
            <a:extLst>
              <a:ext uri="{FF2B5EF4-FFF2-40B4-BE49-F238E27FC236}">
                <a16:creationId xmlns:a16="http://schemas.microsoft.com/office/drawing/2014/main" id="{66F65A04-E7B0-8A64-0CD0-1ED6A3F569CD}"/>
              </a:ext>
            </a:extLst>
          </p:cNvPr>
          <p:cNvSpPr/>
          <p:nvPr/>
        </p:nvSpPr>
        <p:spPr>
          <a:xfrm>
            <a:off x="6572675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10" name="Retângulo: Único Canto Arredondado 9">
            <a:extLst>
              <a:ext uri="{FF2B5EF4-FFF2-40B4-BE49-F238E27FC236}">
                <a16:creationId xmlns:a16="http://schemas.microsoft.com/office/drawing/2014/main" id="{886250A9-27D6-2B88-7DFC-163793E19FB0}"/>
              </a:ext>
            </a:extLst>
          </p:cNvPr>
          <p:cNvSpPr/>
          <p:nvPr/>
        </p:nvSpPr>
        <p:spPr>
          <a:xfrm>
            <a:off x="9284942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11" name="Retângulo: Único Canto Arredondado 10">
            <a:extLst>
              <a:ext uri="{FF2B5EF4-FFF2-40B4-BE49-F238E27FC236}">
                <a16:creationId xmlns:a16="http://schemas.microsoft.com/office/drawing/2014/main" id="{E8561A5D-005E-A8CC-7B8B-7973829BED8C}"/>
              </a:ext>
            </a:extLst>
          </p:cNvPr>
          <p:cNvSpPr/>
          <p:nvPr/>
        </p:nvSpPr>
        <p:spPr>
          <a:xfrm>
            <a:off x="11919040" y="869098"/>
            <a:ext cx="59400" cy="884676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37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B3C579-2E98-DCE7-5520-3B72AF158272}"/>
              </a:ext>
            </a:extLst>
          </p:cNvPr>
          <p:cNvSpPr txBox="1"/>
          <p:nvPr/>
        </p:nvSpPr>
        <p:spPr>
          <a:xfrm>
            <a:off x="1287509" y="853663"/>
            <a:ext cx="1320041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Margem Atual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81A21B-634F-1D1D-656F-872A09D6785D}"/>
              </a:ext>
            </a:extLst>
          </p:cNvPr>
          <p:cNvSpPr txBox="1"/>
          <p:nvPr/>
        </p:nvSpPr>
        <p:spPr>
          <a:xfrm>
            <a:off x="3962510" y="853663"/>
            <a:ext cx="1318374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Nova Margem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2FB277-5972-D1C1-E10F-D019749D1A3A}"/>
              </a:ext>
            </a:extLst>
          </p:cNvPr>
          <p:cNvSpPr txBox="1"/>
          <p:nvPr/>
        </p:nvSpPr>
        <p:spPr>
          <a:xfrm>
            <a:off x="9332543" y="869067"/>
            <a:ext cx="1874488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Recomposição Venda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E87672-0A47-C5B6-9010-65206A6748E2}"/>
              </a:ext>
            </a:extLst>
          </p:cNvPr>
          <p:cNvSpPr txBox="1"/>
          <p:nvPr/>
        </p:nvSpPr>
        <p:spPr>
          <a:xfrm>
            <a:off x="11965588" y="849169"/>
            <a:ext cx="2012859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Recomposição Estoque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2ECAA43-4D42-F5D8-A7FE-C4205038B3AA}"/>
              </a:ext>
            </a:extLst>
          </p:cNvPr>
          <p:cNvSpPr txBox="1"/>
          <p:nvPr/>
        </p:nvSpPr>
        <p:spPr>
          <a:xfrm>
            <a:off x="6647348" y="869067"/>
            <a:ext cx="1565237" cy="302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64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Margem Objetiva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DBE988-4B2F-4D79-763E-3756BF45864E}"/>
              </a:ext>
            </a:extLst>
          </p:cNvPr>
          <p:cNvSpPr txBox="1"/>
          <p:nvPr/>
        </p:nvSpPr>
        <p:spPr>
          <a:xfrm>
            <a:off x="1106868" y="186974"/>
            <a:ext cx="2953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  <a:r>
              <a:rPr lang="pt-B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Simulação 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19007211-E8A0-21BD-FA12-303D5595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37001" y="84638"/>
            <a:ext cx="1807200" cy="1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9F2A5F-7EF2-217F-142E-8064BABA7D45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611D99-9760-1AC0-5481-251B255F5A5F}"/>
              </a:ext>
            </a:extLst>
          </p:cNvPr>
          <p:cNvSpPr/>
          <p:nvPr/>
        </p:nvSpPr>
        <p:spPr>
          <a:xfrm>
            <a:off x="205182" y="202936"/>
            <a:ext cx="15429704" cy="7538050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224D5D0-3742-E657-EA15-9531C1A17890}"/>
              </a:ext>
            </a:extLst>
          </p:cNvPr>
          <p:cNvSpPr/>
          <p:nvPr/>
        </p:nvSpPr>
        <p:spPr>
          <a:xfrm>
            <a:off x="12504352" y="911397"/>
            <a:ext cx="2935348" cy="6651775"/>
          </a:xfrm>
          <a:prstGeom prst="roundRect">
            <a:avLst>
              <a:gd name="adj" fmla="val 3633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3810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C83495A-B908-0E0D-20CE-C3FD6E0562D8}"/>
              </a:ext>
            </a:extLst>
          </p:cNvPr>
          <p:cNvSpPr/>
          <p:nvPr/>
        </p:nvSpPr>
        <p:spPr>
          <a:xfrm>
            <a:off x="2154268" y="911398"/>
            <a:ext cx="6989732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Único Canto Arredondado 27">
            <a:extLst>
              <a:ext uri="{FF2B5EF4-FFF2-40B4-BE49-F238E27FC236}">
                <a16:creationId xmlns:a16="http://schemas.microsoft.com/office/drawing/2014/main" id="{AC7E0520-FE68-9F51-04E5-B0A56D9940B8}"/>
              </a:ext>
            </a:extLst>
          </p:cNvPr>
          <p:cNvSpPr/>
          <p:nvPr/>
        </p:nvSpPr>
        <p:spPr>
          <a:xfrm>
            <a:off x="2162833" y="1687132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20F8B1F-1CF6-5793-A106-8C3EEFE3F642}"/>
              </a:ext>
            </a:extLst>
          </p:cNvPr>
          <p:cNvSpPr/>
          <p:nvPr/>
        </p:nvSpPr>
        <p:spPr>
          <a:xfrm>
            <a:off x="2154268" y="4324026"/>
            <a:ext cx="6989732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73BFD3-0254-0064-F24D-227D7E50B7FC}"/>
              </a:ext>
            </a:extLst>
          </p:cNvPr>
          <p:cNvCxnSpPr>
            <a:cxnSpLocks/>
          </p:cNvCxnSpPr>
          <p:nvPr/>
        </p:nvCxnSpPr>
        <p:spPr>
          <a:xfrm flipH="1">
            <a:off x="2154267" y="1423122"/>
            <a:ext cx="698973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6B7C79-C993-E6DD-74FC-1AEE7574B0CA}"/>
              </a:ext>
            </a:extLst>
          </p:cNvPr>
          <p:cNvCxnSpPr>
            <a:cxnSpLocks/>
          </p:cNvCxnSpPr>
          <p:nvPr/>
        </p:nvCxnSpPr>
        <p:spPr>
          <a:xfrm>
            <a:off x="5575298" y="1424629"/>
            <a:ext cx="0" cy="27289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D643AF-CC63-D997-A8C9-792C667BA780}"/>
              </a:ext>
            </a:extLst>
          </p:cNvPr>
          <p:cNvCxnSpPr>
            <a:cxnSpLocks/>
          </p:cNvCxnSpPr>
          <p:nvPr/>
        </p:nvCxnSpPr>
        <p:spPr>
          <a:xfrm flipH="1">
            <a:off x="2154267" y="4830165"/>
            <a:ext cx="698973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Único Canto Arredondado 37">
            <a:extLst>
              <a:ext uri="{FF2B5EF4-FFF2-40B4-BE49-F238E27FC236}">
                <a16:creationId xmlns:a16="http://schemas.microsoft.com/office/drawing/2014/main" id="{438B759B-DCBC-1DEA-FF00-3B8E50089DF5}"/>
              </a:ext>
            </a:extLst>
          </p:cNvPr>
          <p:cNvSpPr/>
          <p:nvPr/>
        </p:nvSpPr>
        <p:spPr>
          <a:xfrm>
            <a:off x="5578624" y="1687131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712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1604A20-96E2-E68F-42DC-4913D62E1AF4}"/>
              </a:ext>
            </a:extLst>
          </p:cNvPr>
          <p:cNvSpPr/>
          <p:nvPr/>
        </p:nvSpPr>
        <p:spPr>
          <a:xfrm>
            <a:off x="9349182" y="911398"/>
            <a:ext cx="2935348" cy="6651775"/>
          </a:xfrm>
          <a:prstGeom prst="roundRect">
            <a:avLst>
              <a:gd name="adj" fmla="val 3633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3810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3DAD1B-3C41-103F-BCFA-445803B09BF7}"/>
              </a:ext>
            </a:extLst>
          </p:cNvPr>
          <p:cNvSpPr txBox="1"/>
          <p:nvPr/>
        </p:nvSpPr>
        <p:spPr>
          <a:xfrm>
            <a:off x="2239548" y="1020832"/>
            <a:ext cx="1899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Indicadores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52EB49-5029-9C12-E189-A044C5FB0ABA}"/>
              </a:ext>
            </a:extLst>
          </p:cNvPr>
          <p:cNvSpPr txBox="1"/>
          <p:nvPr/>
        </p:nvSpPr>
        <p:spPr>
          <a:xfrm>
            <a:off x="2239548" y="4442238"/>
            <a:ext cx="299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por Diretoria Regional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0AE63A-DD0F-92AD-F5FE-2F1DCAAB5730}"/>
              </a:ext>
            </a:extLst>
          </p:cNvPr>
          <p:cNvSpPr txBox="1"/>
          <p:nvPr/>
        </p:nvSpPr>
        <p:spPr>
          <a:xfrm>
            <a:off x="2243915" y="1726577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Recomposição Venda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0E5CB3-DD10-D720-E235-DC301629B7AD}"/>
              </a:ext>
            </a:extLst>
          </p:cNvPr>
          <p:cNvSpPr txBox="1"/>
          <p:nvPr/>
        </p:nvSpPr>
        <p:spPr>
          <a:xfrm>
            <a:off x="2239548" y="2611693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Faturamento: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9FF23F-80B9-D669-C808-0DBFFB4AE719}"/>
              </a:ext>
            </a:extLst>
          </p:cNvPr>
          <p:cNvSpPr txBox="1"/>
          <p:nvPr/>
        </p:nvSpPr>
        <p:spPr>
          <a:xfrm>
            <a:off x="2238323" y="308649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Quantidade Vendida: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5805454-5D4C-E8B0-6A5D-10BC0450685C}"/>
              </a:ext>
            </a:extLst>
          </p:cNvPr>
          <p:cNvSpPr txBox="1"/>
          <p:nvPr/>
        </p:nvSpPr>
        <p:spPr>
          <a:xfrm>
            <a:off x="2237786" y="3601068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Competitividade Varejo: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3B8D786-1C1C-5AD8-0542-7140820E2DE8}"/>
              </a:ext>
            </a:extLst>
          </p:cNvPr>
          <p:cNvSpPr txBox="1"/>
          <p:nvPr/>
        </p:nvSpPr>
        <p:spPr>
          <a:xfrm>
            <a:off x="5667405" y="1726577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Recomposição Estoque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A391E52-1032-0D3A-E41E-DFB988EC9C55}"/>
              </a:ext>
            </a:extLst>
          </p:cNvPr>
          <p:cNvSpPr txBox="1"/>
          <p:nvPr/>
        </p:nvSpPr>
        <p:spPr>
          <a:xfrm>
            <a:off x="2228418" y="353400"/>
            <a:ext cx="413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Recomposição Varejo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D5057894-C5C6-7A72-BA74-C711DCD64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182" y="501510"/>
            <a:ext cx="252000" cy="252000"/>
          </a:xfrm>
          <a:prstGeom prst="rect">
            <a:avLst/>
          </a:prstGeom>
        </p:spPr>
      </p:pic>
      <p:pic>
        <p:nvPicPr>
          <p:cNvPr id="61" name="Imagem 60" descr="Forma, Ícone&#10;&#10;Descrição gerada automaticamente">
            <a:extLst>
              <a:ext uri="{FF2B5EF4-FFF2-40B4-BE49-F238E27FC236}">
                <a16:creationId xmlns:a16="http://schemas.microsoft.com/office/drawing/2014/main" id="{960A601E-B7CC-0594-06B0-5FDFF1E1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36" y="425545"/>
            <a:ext cx="360000" cy="360000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D94DCF-D873-67AE-E194-75DC7423396E}"/>
              </a:ext>
            </a:extLst>
          </p:cNvPr>
          <p:cNvSpPr txBox="1"/>
          <p:nvPr/>
        </p:nvSpPr>
        <p:spPr>
          <a:xfrm>
            <a:off x="460305" y="831365"/>
            <a:ext cx="15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Inteligência Comercial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79743F-E252-82B8-FC8A-DCA5C9436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34" y="483042"/>
            <a:ext cx="324000" cy="324000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DD424E0-94BB-F40A-674F-2D08C9C57D99}"/>
              </a:ext>
            </a:extLst>
          </p:cNvPr>
          <p:cNvCxnSpPr>
            <a:cxnSpLocks/>
          </p:cNvCxnSpPr>
          <p:nvPr/>
        </p:nvCxnSpPr>
        <p:spPr>
          <a:xfrm flipH="1">
            <a:off x="9372286" y="1423122"/>
            <a:ext cx="28886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E0F102-80BD-38B4-9614-6045B98DB528}"/>
              </a:ext>
            </a:extLst>
          </p:cNvPr>
          <p:cNvSpPr txBox="1"/>
          <p:nvPr/>
        </p:nvSpPr>
        <p:spPr>
          <a:xfrm>
            <a:off x="9412329" y="1030326"/>
            <a:ext cx="1932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Top 15 Filiais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0780520-298E-3116-458A-5FB48438C195}"/>
              </a:ext>
            </a:extLst>
          </p:cNvPr>
          <p:cNvSpPr txBox="1"/>
          <p:nvPr/>
        </p:nvSpPr>
        <p:spPr>
          <a:xfrm>
            <a:off x="12646780" y="1030326"/>
            <a:ext cx="268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Top 15 Fornecedores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0E11B73-B59D-C14B-C387-43CACB2CD8B7}"/>
              </a:ext>
            </a:extLst>
          </p:cNvPr>
          <p:cNvCxnSpPr>
            <a:cxnSpLocks/>
          </p:cNvCxnSpPr>
          <p:nvPr/>
        </p:nvCxnSpPr>
        <p:spPr>
          <a:xfrm flipH="1">
            <a:off x="12526484" y="1423122"/>
            <a:ext cx="288482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áfico 28">
            <a:extLst>
              <a:ext uri="{FF2B5EF4-FFF2-40B4-BE49-F238E27FC236}">
                <a16:creationId xmlns:a16="http://schemas.microsoft.com/office/drawing/2014/main" id="{DDAB0570-54B5-A048-B158-34B0E6593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370" y="5733628"/>
            <a:ext cx="1976895" cy="197689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84F0DA9-EAF0-1BE6-EA68-D8A8D56F0ACD}"/>
              </a:ext>
            </a:extLst>
          </p:cNvPr>
          <p:cNvSpPr txBox="1"/>
          <p:nvPr/>
        </p:nvSpPr>
        <p:spPr>
          <a:xfrm>
            <a:off x="5667720" y="261337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Estoque: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F782EF-1263-9275-CC9A-646FAB7B5744}"/>
              </a:ext>
            </a:extLst>
          </p:cNvPr>
          <p:cNvSpPr txBox="1"/>
          <p:nvPr/>
        </p:nvSpPr>
        <p:spPr>
          <a:xfrm>
            <a:off x="5666495" y="3088172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Quantidade Estoque: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656DA1A-0422-C48E-0B25-07B4377235D0}"/>
              </a:ext>
            </a:extLst>
          </p:cNvPr>
          <p:cNvSpPr txBox="1"/>
          <p:nvPr/>
        </p:nvSpPr>
        <p:spPr>
          <a:xfrm>
            <a:off x="5665958" y="3602748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Competitividade Atacado: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1E622F-9F4E-D6B1-7E12-C662C60999DE}"/>
              </a:ext>
            </a:extLst>
          </p:cNvPr>
          <p:cNvSpPr txBox="1"/>
          <p:nvPr/>
        </p:nvSpPr>
        <p:spPr>
          <a:xfrm>
            <a:off x="598541" y="2381234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8330CC-ABDC-D593-936A-CF81F11AEEEE}"/>
              </a:ext>
            </a:extLst>
          </p:cNvPr>
          <p:cNvSpPr txBox="1"/>
          <p:nvPr/>
        </p:nvSpPr>
        <p:spPr>
          <a:xfrm>
            <a:off x="588825" y="3386003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</a:t>
            </a:r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Varejo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5CA7CB-758E-5EFD-4E72-D97ACCD4B8E7}"/>
              </a:ext>
            </a:extLst>
          </p:cNvPr>
          <p:cNvSpPr txBox="1"/>
          <p:nvPr/>
        </p:nvSpPr>
        <p:spPr>
          <a:xfrm>
            <a:off x="587457" y="4378486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</a:t>
            </a:r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Atacado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78B73BB9-3223-DED0-D90C-A3D7D6021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3" y="2405102"/>
            <a:ext cx="216000" cy="216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EF531CC-9632-120B-F565-2E5D83E71753}"/>
              </a:ext>
            </a:extLst>
          </p:cNvPr>
          <p:cNvSpPr/>
          <p:nvPr/>
        </p:nvSpPr>
        <p:spPr>
          <a:xfrm>
            <a:off x="241203" y="3336808"/>
            <a:ext cx="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3DB81CFB-1839-965E-76EC-5337C6B0B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1" y="3410316"/>
            <a:ext cx="216000" cy="216000"/>
          </a:xfrm>
          <a:prstGeom prst="rect">
            <a:avLst/>
          </a:prstGeom>
        </p:spPr>
      </p:pic>
      <p:pic>
        <p:nvPicPr>
          <p:cNvPr id="37" name="Imagem 36" descr="Ícone&#10;&#10;Descrição gerada automaticamente">
            <a:extLst>
              <a:ext uri="{FF2B5EF4-FFF2-40B4-BE49-F238E27FC236}">
                <a16:creationId xmlns:a16="http://schemas.microsoft.com/office/drawing/2014/main" id="{595C00FD-594C-1235-74A9-F3DB37E14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867" y="4405622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9F2A5F-7EF2-217F-142E-8064BABA7D45}"/>
              </a:ext>
            </a:extLst>
          </p:cNvPr>
          <p:cNvSpPr/>
          <p:nvPr/>
        </p:nvSpPr>
        <p:spPr>
          <a:xfrm>
            <a:off x="1" y="0"/>
            <a:ext cx="15840074" cy="7920037"/>
          </a:xfrm>
          <a:prstGeom prst="rect">
            <a:avLst/>
          </a:prstGeom>
          <a:solidFill>
            <a:srgbClr val="303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611D99-9760-1AC0-5481-251B255F5A5F}"/>
              </a:ext>
            </a:extLst>
          </p:cNvPr>
          <p:cNvSpPr/>
          <p:nvPr/>
        </p:nvSpPr>
        <p:spPr>
          <a:xfrm>
            <a:off x="205182" y="202936"/>
            <a:ext cx="15429704" cy="7538050"/>
          </a:xfrm>
          <a:prstGeom prst="roundRect">
            <a:avLst>
              <a:gd name="adj" fmla="val 1669"/>
            </a:avLst>
          </a:prstGeom>
          <a:solidFill>
            <a:srgbClr val="191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224D5D0-3742-E657-EA15-9531C1A17890}"/>
              </a:ext>
            </a:extLst>
          </p:cNvPr>
          <p:cNvSpPr/>
          <p:nvPr/>
        </p:nvSpPr>
        <p:spPr>
          <a:xfrm>
            <a:off x="12504352" y="911397"/>
            <a:ext cx="2935348" cy="6651775"/>
          </a:xfrm>
          <a:prstGeom prst="roundRect">
            <a:avLst>
              <a:gd name="adj" fmla="val 3633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3810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C83495A-B908-0E0D-20CE-C3FD6E0562D8}"/>
              </a:ext>
            </a:extLst>
          </p:cNvPr>
          <p:cNvSpPr/>
          <p:nvPr/>
        </p:nvSpPr>
        <p:spPr>
          <a:xfrm>
            <a:off x="2154268" y="911398"/>
            <a:ext cx="6989732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Único Canto Arredondado 27">
            <a:extLst>
              <a:ext uri="{FF2B5EF4-FFF2-40B4-BE49-F238E27FC236}">
                <a16:creationId xmlns:a16="http://schemas.microsoft.com/office/drawing/2014/main" id="{AC7E0520-FE68-9F51-04E5-B0A56D9940B8}"/>
              </a:ext>
            </a:extLst>
          </p:cNvPr>
          <p:cNvSpPr/>
          <p:nvPr/>
        </p:nvSpPr>
        <p:spPr>
          <a:xfrm>
            <a:off x="2162833" y="1687132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535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20F8B1F-1CF6-5793-A106-8C3EEFE3F642}"/>
              </a:ext>
            </a:extLst>
          </p:cNvPr>
          <p:cNvSpPr/>
          <p:nvPr/>
        </p:nvSpPr>
        <p:spPr>
          <a:xfrm>
            <a:off x="2154268" y="4324026"/>
            <a:ext cx="6989732" cy="3239147"/>
          </a:xfrm>
          <a:prstGeom prst="roundRect">
            <a:avLst>
              <a:gd name="adj" fmla="val 4953"/>
            </a:avLst>
          </a:prstGeom>
          <a:gradFill>
            <a:gsLst>
              <a:gs pos="100000">
                <a:srgbClr val="292652"/>
              </a:gs>
              <a:gs pos="70000">
                <a:srgbClr val="232130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73BFD3-0254-0064-F24D-227D7E50B7FC}"/>
              </a:ext>
            </a:extLst>
          </p:cNvPr>
          <p:cNvCxnSpPr>
            <a:cxnSpLocks/>
          </p:cNvCxnSpPr>
          <p:nvPr/>
        </p:nvCxnSpPr>
        <p:spPr>
          <a:xfrm flipH="1">
            <a:off x="2154267" y="1423122"/>
            <a:ext cx="698973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6B7C79-C993-E6DD-74FC-1AEE7574B0CA}"/>
              </a:ext>
            </a:extLst>
          </p:cNvPr>
          <p:cNvCxnSpPr>
            <a:cxnSpLocks/>
          </p:cNvCxnSpPr>
          <p:nvPr/>
        </p:nvCxnSpPr>
        <p:spPr>
          <a:xfrm>
            <a:off x="5575298" y="1424629"/>
            <a:ext cx="0" cy="27289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D643AF-CC63-D997-A8C9-792C667BA780}"/>
              </a:ext>
            </a:extLst>
          </p:cNvPr>
          <p:cNvCxnSpPr>
            <a:cxnSpLocks/>
          </p:cNvCxnSpPr>
          <p:nvPr/>
        </p:nvCxnSpPr>
        <p:spPr>
          <a:xfrm flipH="1">
            <a:off x="2154267" y="4830165"/>
            <a:ext cx="698973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Único Canto Arredondado 37">
            <a:extLst>
              <a:ext uri="{FF2B5EF4-FFF2-40B4-BE49-F238E27FC236}">
                <a16:creationId xmlns:a16="http://schemas.microsoft.com/office/drawing/2014/main" id="{438B759B-DCBC-1DEA-FF00-3B8E50089DF5}"/>
              </a:ext>
            </a:extLst>
          </p:cNvPr>
          <p:cNvSpPr/>
          <p:nvPr/>
        </p:nvSpPr>
        <p:spPr>
          <a:xfrm>
            <a:off x="5578624" y="1687131"/>
            <a:ext cx="45719" cy="2272885"/>
          </a:xfrm>
          <a:prstGeom prst="round1Rect">
            <a:avLst>
              <a:gd name="adj" fmla="val 50000"/>
            </a:avLst>
          </a:prstGeom>
          <a:solidFill>
            <a:srgbClr val="535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1604A20-96E2-E68F-42DC-4913D62E1AF4}"/>
              </a:ext>
            </a:extLst>
          </p:cNvPr>
          <p:cNvSpPr/>
          <p:nvPr/>
        </p:nvSpPr>
        <p:spPr>
          <a:xfrm>
            <a:off x="9349182" y="911398"/>
            <a:ext cx="2935348" cy="6651775"/>
          </a:xfrm>
          <a:prstGeom prst="roundRect">
            <a:avLst>
              <a:gd name="adj" fmla="val 3633"/>
            </a:avLst>
          </a:prstGeom>
          <a:gradFill>
            <a:gsLst>
              <a:gs pos="67000">
                <a:srgbClr val="232130"/>
              </a:gs>
              <a:gs pos="100000">
                <a:srgbClr val="292652"/>
              </a:gs>
            </a:gsLst>
            <a:lin ang="18600000" scaled="0"/>
          </a:gradFill>
          <a:ln w="38100">
            <a:gradFill>
              <a:gsLst>
                <a:gs pos="0">
                  <a:srgbClr val="7126C0"/>
                </a:gs>
                <a:gs pos="100000">
                  <a:srgbClr val="07A2FD"/>
                </a:gs>
              </a:gsLst>
              <a:lin ang="2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3DAD1B-3C41-103F-BCFA-445803B09BF7}"/>
              </a:ext>
            </a:extLst>
          </p:cNvPr>
          <p:cNvSpPr txBox="1"/>
          <p:nvPr/>
        </p:nvSpPr>
        <p:spPr>
          <a:xfrm>
            <a:off x="2239548" y="1020832"/>
            <a:ext cx="1899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Indicadores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52EB49-5029-9C12-E189-A044C5FB0ABA}"/>
              </a:ext>
            </a:extLst>
          </p:cNvPr>
          <p:cNvSpPr txBox="1"/>
          <p:nvPr/>
        </p:nvSpPr>
        <p:spPr>
          <a:xfrm>
            <a:off x="2239548" y="4442238"/>
            <a:ext cx="299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por Diretoria Regional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0AE63A-DD0F-92AD-F5FE-2F1DCAAB5730}"/>
              </a:ext>
            </a:extLst>
          </p:cNvPr>
          <p:cNvSpPr txBox="1"/>
          <p:nvPr/>
        </p:nvSpPr>
        <p:spPr>
          <a:xfrm>
            <a:off x="2243915" y="1726577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Recomposição Venda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0E5CB3-DD10-D720-E235-DC301629B7AD}"/>
              </a:ext>
            </a:extLst>
          </p:cNvPr>
          <p:cNvSpPr txBox="1"/>
          <p:nvPr/>
        </p:nvSpPr>
        <p:spPr>
          <a:xfrm>
            <a:off x="2239548" y="2611693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Faturamento: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9FF23F-80B9-D669-C808-0DBFFB4AE719}"/>
              </a:ext>
            </a:extLst>
          </p:cNvPr>
          <p:cNvSpPr txBox="1"/>
          <p:nvPr/>
        </p:nvSpPr>
        <p:spPr>
          <a:xfrm>
            <a:off x="2238323" y="308649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Quantidade Vendida: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5805454-5D4C-E8B0-6A5D-10BC0450685C}"/>
              </a:ext>
            </a:extLst>
          </p:cNvPr>
          <p:cNvSpPr txBox="1"/>
          <p:nvPr/>
        </p:nvSpPr>
        <p:spPr>
          <a:xfrm>
            <a:off x="2237786" y="3601068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Competitividade Varejo: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3B8D786-1C1C-5AD8-0542-7140820E2DE8}"/>
              </a:ext>
            </a:extLst>
          </p:cNvPr>
          <p:cNvSpPr txBox="1"/>
          <p:nvPr/>
        </p:nvSpPr>
        <p:spPr>
          <a:xfrm>
            <a:off x="5667405" y="1726577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Recomposição Estoque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A391E52-1032-0D3A-E41E-DFB988EC9C55}"/>
              </a:ext>
            </a:extLst>
          </p:cNvPr>
          <p:cNvSpPr txBox="1"/>
          <p:nvPr/>
        </p:nvSpPr>
        <p:spPr>
          <a:xfrm>
            <a:off x="2228418" y="353400"/>
            <a:ext cx="413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Recomposição Atacado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D5057894-C5C6-7A72-BA74-C711DCD64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182" y="501510"/>
            <a:ext cx="252000" cy="252000"/>
          </a:xfrm>
          <a:prstGeom prst="rect">
            <a:avLst/>
          </a:prstGeom>
        </p:spPr>
      </p:pic>
      <p:pic>
        <p:nvPicPr>
          <p:cNvPr id="61" name="Imagem 60" descr="Forma, Ícone&#10;&#10;Descrição gerada automaticamente">
            <a:extLst>
              <a:ext uri="{FF2B5EF4-FFF2-40B4-BE49-F238E27FC236}">
                <a16:creationId xmlns:a16="http://schemas.microsoft.com/office/drawing/2014/main" id="{960A601E-B7CC-0594-06B0-5FDFF1E1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36" y="425545"/>
            <a:ext cx="360000" cy="360000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D94DCF-D873-67AE-E194-75DC7423396E}"/>
              </a:ext>
            </a:extLst>
          </p:cNvPr>
          <p:cNvSpPr txBox="1"/>
          <p:nvPr/>
        </p:nvSpPr>
        <p:spPr>
          <a:xfrm>
            <a:off x="460305" y="831365"/>
            <a:ext cx="15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Inteligência Comercial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79743F-E252-82B8-FC8A-DCA5C9436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34" y="483042"/>
            <a:ext cx="324000" cy="324000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DD424E0-94BB-F40A-674F-2D08C9C57D99}"/>
              </a:ext>
            </a:extLst>
          </p:cNvPr>
          <p:cNvCxnSpPr>
            <a:cxnSpLocks/>
          </p:cNvCxnSpPr>
          <p:nvPr/>
        </p:nvCxnSpPr>
        <p:spPr>
          <a:xfrm flipH="1">
            <a:off x="9372286" y="1423122"/>
            <a:ext cx="28886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E0F102-80BD-38B4-9614-6045B98DB528}"/>
              </a:ext>
            </a:extLst>
          </p:cNvPr>
          <p:cNvSpPr txBox="1"/>
          <p:nvPr/>
        </p:nvSpPr>
        <p:spPr>
          <a:xfrm>
            <a:off x="9412329" y="1030326"/>
            <a:ext cx="1932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Top 15 Filiais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0780520-298E-3116-458A-5FB48438C195}"/>
              </a:ext>
            </a:extLst>
          </p:cNvPr>
          <p:cNvSpPr txBox="1"/>
          <p:nvPr/>
        </p:nvSpPr>
        <p:spPr>
          <a:xfrm>
            <a:off x="12646780" y="1030326"/>
            <a:ext cx="268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Visão Top 15 Fornecedores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0E11B73-B59D-C14B-C387-43CACB2CD8B7}"/>
              </a:ext>
            </a:extLst>
          </p:cNvPr>
          <p:cNvCxnSpPr>
            <a:cxnSpLocks/>
          </p:cNvCxnSpPr>
          <p:nvPr/>
        </p:nvCxnSpPr>
        <p:spPr>
          <a:xfrm flipH="1">
            <a:off x="12526484" y="1423122"/>
            <a:ext cx="288482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84F0DA9-EAF0-1BE6-EA68-D8A8D56F0ACD}"/>
              </a:ext>
            </a:extLst>
          </p:cNvPr>
          <p:cNvSpPr txBox="1"/>
          <p:nvPr/>
        </p:nvSpPr>
        <p:spPr>
          <a:xfrm>
            <a:off x="5667720" y="261337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Valor Estoque: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F782EF-1263-9275-CC9A-646FAB7B5744}"/>
              </a:ext>
            </a:extLst>
          </p:cNvPr>
          <p:cNvSpPr txBox="1"/>
          <p:nvPr/>
        </p:nvSpPr>
        <p:spPr>
          <a:xfrm>
            <a:off x="5666495" y="3088172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Quantidade Estoque: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656DA1A-0422-C48E-0B25-07B4377235D0}"/>
              </a:ext>
            </a:extLst>
          </p:cNvPr>
          <p:cNvSpPr txBox="1"/>
          <p:nvPr/>
        </p:nvSpPr>
        <p:spPr>
          <a:xfrm>
            <a:off x="5665958" y="3602748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Competitividade Atacado: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0A93DFC-FD74-351D-5E37-8C532CB9F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038" y="5725721"/>
            <a:ext cx="1976400" cy="1976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13268F-7DFB-BE7D-195E-BB105F847276}"/>
              </a:ext>
            </a:extLst>
          </p:cNvPr>
          <p:cNvSpPr txBox="1"/>
          <p:nvPr/>
        </p:nvSpPr>
        <p:spPr>
          <a:xfrm>
            <a:off x="598541" y="2381234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E0FAE7-32F9-3EA0-4D9E-8031907A4136}"/>
              </a:ext>
            </a:extLst>
          </p:cNvPr>
          <p:cNvSpPr txBox="1"/>
          <p:nvPr/>
        </p:nvSpPr>
        <p:spPr>
          <a:xfrm>
            <a:off x="588825" y="3386003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</a:t>
            </a:r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Varejo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15A992-EAB4-1B9B-6B1F-D1B0CC2BAD8C}"/>
              </a:ext>
            </a:extLst>
          </p:cNvPr>
          <p:cNvSpPr txBox="1"/>
          <p:nvPr/>
        </p:nvSpPr>
        <p:spPr>
          <a:xfrm>
            <a:off x="587457" y="4378486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</a:t>
            </a:r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Atacado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B03B00B4-9FF6-CC12-A358-D7EB085BF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3" y="2405102"/>
            <a:ext cx="216000" cy="216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45B8-FDED-9DC1-E7B5-5F92EA1723DE}"/>
              </a:ext>
            </a:extLst>
          </p:cNvPr>
          <p:cNvSpPr/>
          <p:nvPr/>
        </p:nvSpPr>
        <p:spPr>
          <a:xfrm>
            <a:off x="241203" y="4331591"/>
            <a:ext cx="36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175C7327-14DF-9EA7-9EC7-62904C3182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1" y="3410316"/>
            <a:ext cx="216000" cy="216000"/>
          </a:xfrm>
          <a:prstGeom prst="rect">
            <a:avLst/>
          </a:prstGeom>
        </p:spPr>
      </p:pic>
      <p:pic>
        <p:nvPicPr>
          <p:cNvPr id="43" name="Imagem 42" descr="Ícone&#10;&#10;Descrição gerada automaticamente">
            <a:extLst>
              <a:ext uri="{FF2B5EF4-FFF2-40B4-BE49-F238E27FC236}">
                <a16:creationId xmlns:a16="http://schemas.microsoft.com/office/drawing/2014/main" id="{9AEC5CEB-0BE5-3AD4-B3C7-985DBE3C6D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867" y="4405622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40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7141</TotalTime>
  <Words>408</Words>
  <Application>Microsoft Office PowerPoint</Application>
  <PresentationFormat>Personalizar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Veloso Carvalho</dc:creator>
  <cp:lastModifiedBy>Wesley Veloso Carvalho</cp:lastModifiedBy>
  <cp:revision>97</cp:revision>
  <dcterms:created xsi:type="dcterms:W3CDTF">2022-05-24T17:28:48Z</dcterms:created>
  <dcterms:modified xsi:type="dcterms:W3CDTF">2023-01-26T21:25:36Z</dcterms:modified>
</cp:coreProperties>
</file>