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6"/>
  </p:notesMasterIdLst>
  <p:handoutMasterIdLst>
    <p:handoutMasterId r:id="rId7"/>
  </p:handoutMasterIdLst>
  <p:sldIdLst>
    <p:sldId id="257" r:id="rId2"/>
    <p:sldId id="298" r:id="rId3"/>
    <p:sldId id="299" r:id="rId4"/>
    <p:sldId id="26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  <a:srgbClr val="D95A27"/>
    <a:srgbClr val="AC5A27"/>
    <a:srgbClr val="B34719"/>
    <a:srgbClr val="3E7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59" autoAdjust="0"/>
    <p:restoredTop sz="86451" autoAdjust="0"/>
  </p:normalViewPr>
  <p:slideViewPr>
    <p:cSldViewPr snapToGrid="0">
      <p:cViewPr varScale="1">
        <p:scale>
          <a:sx n="111" d="100"/>
          <a:sy n="111" d="100"/>
        </p:scale>
        <p:origin x="115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8/23/2013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8/23/2013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INSTEAD OF </a:t>
            </a:r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baseline="0" dirty="0" smtClean="0"/>
              <a:t>Update operations</a:t>
            </a:r>
            <a:r>
              <a:rPr lang="en-US" dirty="0" smtClean="0"/>
              <a:t> through views are limited to views which meet certain criteria.</a:t>
            </a:r>
          </a:p>
          <a:p>
            <a:pPr>
              <a:spcAft>
                <a:spcPts val="0"/>
              </a:spcAft>
            </a:pPr>
            <a:r>
              <a:rPr lang="en-US" baseline="0" dirty="0" smtClean="0"/>
              <a:t>This is why users or applications may receive errors to DML operations.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lang="en-US" baseline="0" dirty="0" smtClean="0"/>
              <a:t>When a DML statement is issued against a view, the </a:t>
            </a:r>
            <a:r>
              <a:rPr lang="en-US" dirty="0" smtClean="0">
                <a:solidFill>
                  <a:srgbClr val="D95A27"/>
                </a:solidFill>
              </a:rPr>
              <a:t>INSTEAD OF </a:t>
            </a:r>
            <a:r>
              <a:rPr lang="en-US" baseline="0" dirty="0" smtClean="0"/>
              <a:t>clause</a:t>
            </a:r>
            <a:r>
              <a:rPr lang="en-US" dirty="0" smtClean="0"/>
              <a:t> is used instead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11328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INSTEAD OF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 the following syntax to create the </a:t>
            </a:r>
            <a:r>
              <a:rPr lang="en-US" dirty="0" smtClean="0">
                <a:solidFill>
                  <a:srgbClr val="D95A27"/>
                </a:solidFill>
              </a:rPr>
              <a:t>INSTEAD OF Trigger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174810" y="2665898"/>
            <a:ext cx="6737230" cy="22643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TRIGGER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trigger_name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INSTEAD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| UPDATE | DELETE 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view_name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23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INSTEAD OF Triggers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baseline="0" dirty="0" smtClean="0"/>
              <a:t>Consider the following View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</a:pPr>
            <a:r>
              <a:rPr lang="en-US" dirty="0" smtClean="0"/>
              <a:t>It is illegal to delete from this view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Updates are only allowed under certain circumstances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74810" y="2286013"/>
            <a:ext cx="6737230" cy="19754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VIEW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employee_department_info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employee_ssn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AS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FROM employee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INNER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JOIN department ON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employee.dno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department.dnumber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ORDER BY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93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It In Action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769" y="735845"/>
            <a:ext cx="609524" cy="609524"/>
          </a:xfrm>
        </p:spPr>
      </p:pic>
    </p:spTree>
    <p:extLst>
      <p:ext uri="{BB962C8B-B14F-4D97-AF65-F5344CB8AC3E}">
        <p14:creationId xmlns:p14="http://schemas.microsoft.com/office/powerpoint/2010/main" val="25505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2985</TotalTime>
  <Words>140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Aller</vt:lpstr>
      <vt:lpstr>Aller Light</vt:lpstr>
      <vt:lpstr>Arial</vt:lpstr>
      <vt:lpstr>Calibri</vt:lpstr>
      <vt:lpstr>Courier New</vt:lpstr>
      <vt:lpstr>Office Theme</vt:lpstr>
      <vt:lpstr>INSTEAD OF Triggers</vt:lpstr>
      <vt:lpstr>INSTEAD OF Syntax</vt:lpstr>
      <vt:lpstr>INSTEAD OF Triggers Scenario</vt:lpstr>
      <vt:lpstr>See It In Action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Oracle PL/SQL Fundamentals II</dc:subject>
  <dc:creator>Timothy J. Miles</dc:creator>
  <cp:lastModifiedBy>Timothy Miles</cp:lastModifiedBy>
  <cp:revision>221</cp:revision>
  <dcterms:created xsi:type="dcterms:W3CDTF">2013-02-22T17:59:00Z</dcterms:created>
  <dcterms:modified xsi:type="dcterms:W3CDTF">2013-08-23T18:41:42Z</dcterms:modified>
</cp:coreProperties>
</file>