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258" r:id="rId2"/>
    <p:sldId id="300" r:id="rId3"/>
    <p:sldId id="301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1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When defining a </a:t>
            </a:r>
            <a:r>
              <a:rPr lang="en-US" dirty="0">
                <a:solidFill>
                  <a:srgbClr val="D95A27"/>
                </a:solidFill>
              </a:rPr>
              <a:t>System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Event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Trigger</a:t>
            </a:r>
            <a:r>
              <a:rPr lang="en-US" dirty="0" smtClean="0"/>
              <a:t>, you must specify the </a:t>
            </a:r>
            <a:r>
              <a:rPr lang="en-US" dirty="0">
                <a:solidFill>
                  <a:srgbClr val="D95A27"/>
                </a:solidFill>
              </a:rPr>
              <a:t>Scope</a:t>
            </a:r>
            <a:r>
              <a:rPr lang="en-US" dirty="0" smtClean="0"/>
              <a:t>.  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It determines whether the trigger will fire for a single schema or any schema on the database.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/>
              <a:t>There are two options: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ON DATABASE</a:t>
            </a:r>
            <a:r>
              <a:rPr lang="en-US" dirty="0" smtClean="0"/>
              <a:t> – Occur for any user or schema within the database as part of database internal process.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ON SCHEMA </a:t>
            </a:r>
            <a:r>
              <a:rPr lang="en-US" dirty="0" smtClean="0"/>
              <a:t>– Limited for a single user or schema.</a:t>
            </a: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Scope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Alternately, you can define the triggers scope to another named schema.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4810" y="1622425"/>
            <a:ext cx="6737230" cy="15779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StartTally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AFTER LOGON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ON SCHEMA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4810" y="4345497"/>
            <a:ext cx="6737230" cy="14773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StartTally2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AFTER LOGON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ON student2.SCHEMA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443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Triggers with a scope of </a:t>
            </a:r>
            <a:r>
              <a:rPr lang="en-US" dirty="0" smtClean="0">
                <a:solidFill>
                  <a:srgbClr val="D95A27"/>
                </a:solidFill>
              </a:rPr>
              <a:t>ON SCHEMA</a:t>
            </a:r>
            <a:r>
              <a:rPr lang="en-US" dirty="0"/>
              <a:t> </a:t>
            </a:r>
            <a:r>
              <a:rPr lang="en-US" dirty="0" smtClean="0"/>
              <a:t>require either the </a:t>
            </a:r>
            <a:r>
              <a:rPr lang="en-US" dirty="0" smtClean="0">
                <a:solidFill>
                  <a:srgbClr val="D95A27"/>
                </a:solidFill>
              </a:rPr>
              <a:t>CREATE TRIGGER </a:t>
            </a:r>
            <a:r>
              <a:rPr lang="en-US" dirty="0"/>
              <a:t>or</a:t>
            </a:r>
            <a:r>
              <a:rPr lang="en-US" dirty="0" smtClean="0">
                <a:solidFill>
                  <a:srgbClr val="D95A27"/>
                </a:solidFill>
              </a:rPr>
              <a:t> </a:t>
            </a:r>
            <a:r>
              <a:rPr lang="en-US" dirty="0"/>
              <a:t>the</a:t>
            </a:r>
            <a:r>
              <a:rPr lang="en-US" dirty="0" smtClean="0">
                <a:solidFill>
                  <a:srgbClr val="D95A27"/>
                </a:solidFill>
              </a:rPr>
              <a:t> CREATE ANY TRIGGER </a:t>
            </a:r>
            <a:r>
              <a:rPr lang="en-US" dirty="0"/>
              <a:t>system</a:t>
            </a:r>
            <a:r>
              <a:rPr lang="en-US" dirty="0" smtClean="0">
                <a:solidFill>
                  <a:srgbClr val="D95A27"/>
                </a:solidFill>
              </a:rPr>
              <a:t> </a:t>
            </a:r>
            <a:r>
              <a:rPr lang="en-US" dirty="0"/>
              <a:t>privilege</a:t>
            </a:r>
            <a:r>
              <a:rPr lang="en-US" dirty="0" smtClean="0"/>
              <a:t>.  </a:t>
            </a:r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Triggers with a scope of </a:t>
            </a:r>
            <a:r>
              <a:rPr lang="en-US" dirty="0">
                <a:solidFill>
                  <a:srgbClr val="D95A27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DATABASE</a:t>
            </a:r>
            <a:r>
              <a:rPr lang="en-US" dirty="0" smtClean="0"/>
              <a:t> require on of the previous privileges plus the system privilege </a:t>
            </a:r>
            <a:r>
              <a:rPr lang="en-US" dirty="0">
                <a:solidFill>
                  <a:srgbClr val="D95A27"/>
                </a:solidFill>
              </a:rPr>
              <a:t>ADMINISTER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DATABASE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TRIGGER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4810" y="4496430"/>
            <a:ext cx="6737230" cy="14773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administer database trigger, 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create trigger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 student1;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succeeded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8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2967</TotalTime>
  <Words>174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Aller</vt:lpstr>
      <vt:lpstr>Aller Light</vt:lpstr>
      <vt:lpstr>Arial</vt:lpstr>
      <vt:lpstr>Calibri</vt:lpstr>
      <vt:lpstr>Courier New</vt:lpstr>
      <vt:lpstr>Office Theme</vt:lpstr>
      <vt:lpstr>Defining The Scope</vt:lpstr>
      <vt:lpstr>Defining The Scope (cont)</vt:lpstr>
      <vt:lpstr>Required Privileges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218</cp:revision>
  <dcterms:created xsi:type="dcterms:W3CDTF">2013-02-22T17:59:00Z</dcterms:created>
  <dcterms:modified xsi:type="dcterms:W3CDTF">2013-08-25T15:18:43Z</dcterms:modified>
</cp:coreProperties>
</file>