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A27"/>
    <a:srgbClr val="AC5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2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3114512"/>
            <a:ext cx="476250" cy="362113"/>
          </a:xfrm>
        </p:spPr>
        <p:txBody>
          <a:bodyPr/>
          <a:lstStyle/>
          <a:p>
            <a:fld id="{07AE92BB-68ED-4861-ADE8-A1F6A33E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92BB-68ED-4861-ADE8-A1F6A33E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4/1/2013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92BB-68ED-4861-ADE8-A1F6A33E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4/1/2013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92BB-68ED-4861-ADE8-A1F6A33E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3085937"/>
            <a:ext cx="476250" cy="362113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400" b="1">
                <a:solidFill>
                  <a:schemeClr val="bg1"/>
                </a:solidFill>
                <a:latin typeface="Aller" panose="02000503030000020004" pitchFamily="2" charset="0"/>
              </a:defRPr>
            </a:lvl1pPr>
          </a:lstStyle>
          <a:p>
            <a:fld id="{07AE92BB-68ED-4861-ADE8-A1F6A33E3C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11" y="1942053"/>
            <a:ext cx="947472" cy="68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8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92BB-68ED-4861-ADE8-A1F6A33E3C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8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1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Aller</vt:lpstr>
      <vt:lpstr>Aller Light</vt:lpstr>
      <vt:lpstr>Arial</vt:lpstr>
      <vt:lpstr>Calibri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Battle</dc:creator>
  <cp:lastModifiedBy>Mark Battle</cp:lastModifiedBy>
  <cp:revision>111</cp:revision>
  <dcterms:created xsi:type="dcterms:W3CDTF">2013-02-22T17:59:00Z</dcterms:created>
  <dcterms:modified xsi:type="dcterms:W3CDTF">2013-04-01T13:45:08Z</dcterms:modified>
</cp:coreProperties>
</file>