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72" r:id="rId4"/>
    <p:sldId id="273" r:id="rId5"/>
    <p:sldId id="257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 autoAdjust="0"/>
    <p:restoredTop sz="86470" autoAdjust="0"/>
  </p:normalViewPr>
  <p:slideViewPr>
    <p:cSldViewPr snapToGrid="0">
      <p:cViewPr varScale="1">
        <p:scale>
          <a:sx n="64" d="100"/>
          <a:sy n="64" d="100"/>
        </p:scale>
        <p:origin x="8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the Database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the Appropriate Tool</a:t>
            </a:r>
          </a:p>
          <a:p>
            <a:r>
              <a:rPr lang="en-US" dirty="0" smtClean="0"/>
              <a:t>Database Connections</a:t>
            </a:r>
          </a:p>
          <a:p>
            <a:r>
              <a:rPr lang="en-US" dirty="0" smtClean="0"/>
              <a:t>Bind Variables</a:t>
            </a:r>
          </a:p>
          <a:p>
            <a:r>
              <a:rPr lang="en-US" dirty="0"/>
              <a:t>Using SQL Plus</a:t>
            </a:r>
          </a:p>
          <a:p>
            <a:r>
              <a:rPr lang="en-US" dirty="0" smtClean="0"/>
              <a:t>Using SQL Developer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Appropriate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SQL Developer </a:t>
            </a:r>
            <a:r>
              <a:rPr lang="en-US" sz="2400" dirty="0" smtClean="0"/>
              <a:t>– Used by database developers [replaces SQL Plus]</a:t>
            </a:r>
          </a:p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Enterprise Manager</a:t>
            </a: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SQL Worksheet </a:t>
            </a:r>
            <a:r>
              <a:rPr lang="en-US" sz="2400" baseline="0" dirty="0" smtClean="0"/>
              <a:t>– Used by database administrators, application server administrators, and web server administrators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SQL Plus </a:t>
            </a:r>
            <a:r>
              <a:rPr lang="en-US" sz="2400" baseline="0" dirty="0" smtClean="0"/>
              <a:t>– Occasionally used by database administrators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Application Express </a:t>
            </a:r>
            <a:r>
              <a:rPr lang="en-US" sz="2400" baseline="0" dirty="0" smtClean="0"/>
              <a:t>– Used by database developers for web-based applications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</a:t>
            </a:r>
            <a:r>
              <a:rPr lang="en-US" sz="2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JDeveloper</a:t>
            </a: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Studio </a:t>
            </a:r>
            <a:r>
              <a:rPr lang="en-US" sz="2400" baseline="0" dirty="0" smtClean="0"/>
              <a:t>– Used by Java database developers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1583395"/>
            <a:ext cx="342857" cy="3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2379637"/>
            <a:ext cx="342857" cy="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3469613"/>
            <a:ext cx="342857" cy="3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5" y="4265933"/>
            <a:ext cx="342857" cy="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" y="5069286"/>
            <a:ext cx="342857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Authentication </a:t>
            </a:r>
            <a:r>
              <a:rPr lang="en-US" sz="2400" dirty="0" smtClean="0"/>
              <a:t>– User credentials are authenticated to ensure access is authorized.</a:t>
            </a:r>
          </a:p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Authentication Elements</a:t>
            </a:r>
          </a:p>
          <a:p>
            <a:pPr lvl="0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2" y="1424224"/>
            <a:ext cx="609524" cy="60952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29350"/>
              </p:ext>
            </p:extLst>
          </p:nvPr>
        </p:nvGraphicFramePr>
        <p:xfrm>
          <a:off x="977070" y="2918151"/>
          <a:ext cx="726107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39"/>
                <a:gridCol w="5717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name of the database </a:t>
                      </a:r>
                      <a:r>
                        <a:rPr lang="en-US" b="1" dirty="0" smtClean="0"/>
                        <a:t>account</a:t>
                      </a:r>
                      <a:r>
                        <a:rPr lang="en-US" dirty="0" smtClean="0"/>
                        <a:t>. 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It is created by the database administrator.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security password</a:t>
                      </a:r>
                      <a:r>
                        <a:rPr lang="en-US" baseline="0" dirty="0" smtClean="0"/>
                        <a:t> associated to the database account.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Oracle tools require a connection role or privilege desired for the connection.</a:t>
                      </a:r>
                    </a:p>
                    <a:p>
                      <a:r>
                        <a:rPr lang="en-US" dirty="0" smtClean="0"/>
                        <a:t>DBA’s sometimes connect using SYSOPER, SYSDBA, or SYSASM.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 Database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 are authenticated against a database instance.  The instance identification is based upon a </a:t>
            </a:r>
            <a:r>
              <a:rPr lang="en-US" sz="2400" b="1" dirty="0" smtClean="0">
                <a:solidFill>
                  <a:schemeClr val="bg1"/>
                </a:solidFill>
              </a:rPr>
              <a:t>database connection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definition.</a:t>
            </a: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detail is often stored in the </a:t>
            </a:r>
            <a:r>
              <a:rPr lang="en-US" sz="2400" b="1" dirty="0" err="1" smtClean="0">
                <a:solidFill>
                  <a:schemeClr val="bg1"/>
                </a:solidFill>
              </a:rPr>
              <a:t>TNSnames.ora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file.</a:t>
            </a:r>
            <a:endParaRPr lang="en-US" sz="2400" dirty="0" smtClean="0"/>
          </a:p>
          <a:p>
            <a:pPr lvl="0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68593"/>
              </p:ext>
            </p:extLst>
          </p:nvPr>
        </p:nvGraphicFramePr>
        <p:xfrm>
          <a:off x="941462" y="2781032"/>
          <a:ext cx="7261076" cy="228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39"/>
                <a:gridCol w="5717137"/>
              </a:tblGrid>
              <a:tr h="36632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host name or the IP address of the database server.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port number of the database listener API running on the host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identifies the </a:t>
                      </a:r>
                      <a:r>
                        <a:rPr lang="en-US" b="1" dirty="0" smtClean="0"/>
                        <a:t>System</a:t>
                      </a:r>
                      <a:r>
                        <a:rPr lang="en-US" b="1" baseline="0" dirty="0" smtClean="0"/>
                        <a:t> Identifier</a:t>
                      </a:r>
                      <a:r>
                        <a:rPr lang="en-US" b="0" baseline="0" dirty="0" smtClean="0"/>
                        <a:t>, which is the unique name for the database server.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2" y="1424224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Variables are a method to make PL/SQL and SQL code dynamic.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8045" y="2700471"/>
            <a:ext cx="6913548" cy="300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salary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4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Oracle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Oracle SQL Developer</a:t>
            </a:r>
            <a:r>
              <a:rPr lang="en-US" dirty="0" smtClean="0"/>
              <a:t> - Most of our work will be performed using this tool.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Oracle SQL*Plus </a:t>
            </a:r>
            <a:r>
              <a:rPr lang="en-US" dirty="0" smtClean="0"/>
              <a:t>– This is a command line tool to interface with your database.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18857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284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Segoe UI Light</vt:lpstr>
      <vt:lpstr>Segoe UI Semilight</vt:lpstr>
      <vt:lpstr>Office Theme</vt:lpstr>
      <vt:lpstr>Using the Database Interface</vt:lpstr>
      <vt:lpstr>Selecting the Appropriate Tool</vt:lpstr>
      <vt:lpstr>Authentication Elements</vt:lpstr>
      <vt:lpstr>Oracle Database Connections</vt:lpstr>
      <vt:lpstr>Bind Variables</vt:lpstr>
      <vt:lpstr>Oracle Tools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23</cp:revision>
  <dcterms:created xsi:type="dcterms:W3CDTF">2013-02-09T16:35:40Z</dcterms:created>
  <dcterms:modified xsi:type="dcterms:W3CDTF">2013-02-16T19:08:51Z</dcterms:modified>
</cp:coreProperties>
</file>