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5" r:id="rId3"/>
    <p:sldId id="281" r:id="rId4"/>
    <p:sldId id="283" r:id="rId5"/>
    <p:sldId id="28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7" autoAdjust="0"/>
    <p:restoredTop sz="86451" autoAdjust="0"/>
  </p:normalViewPr>
  <p:slideViewPr>
    <p:cSldViewPr snapToGrid="0">
      <p:cViewPr varScale="1">
        <p:scale>
          <a:sx n="60" d="100"/>
          <a:sy n="60" d="100"/>
        </p:scale>
        <p:origin x="7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4/10/2013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Nested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Nested Blocks?</a:t>
            </a:r>
          </a:p>
          <a:p>
            <a:r>
              <a:rPr lang="en-US" dirty="0" smtClean="0"/>
              <a:t>Why Use Nested Blocks?</a:t>
            </a:r>
          </a:p>
          <a:p>
            <a:r>
              <a:rPr lang="en-US" dirty="0" smtClean="0"/>
              <a:t>Rules for Nested Blocks</a:t>
            </a:r>
          </a:p>
          <a:p>
            <a:r>
              <a:rPr lang="en-US" dirty="0" smtClean="0"/>
              <a:t>Global vs. Local Objects</a:t>
            </a:r>
          </a:p>
          <a:p>
            <a:r>
              <a:rPr lang="en-US" dirty="0" smtClean="0"/>
              <a:t>Global vs. Local Exceptions</a:t>
            </a:r>
          </a:p>
        </p:txBody>
      </p:sp>
    </p:spTree>
    <p:extLst>
      <p:ext uri="{BB962C8B-B14F-4D97-AF65-F5344CB8AC3E}">
        <p14:creationId xmlns:p14="http://schemas.microsoft.com/office/powerpoint/2010/main" val="28039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Nested Blocks?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 the size and complexity of your programs increase, a more advanced way of organizing the code becomes essential.</a:t>
            </a:r>
            <a:endParaRPr lang="en-US" baseline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Nested Block</a:t>
            </a:r>
            <a:r>
              <a:rPr lang="en-US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is a complete PL/SQL program block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enclosed within the BEGIN section of another block.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03886" y="4019911"/>
            <a:ext cx="5256361" cy="1947253"/>
            <a:chOff x="644103" y="3985403"/>
            <a:chExt cx="5256361" cy="1947253"/>
          </a:xfrm>
        </p:grpSpPr>
        <p:grpSp>
          <p:nvGrpSpPr>
            <p:cNvPr id="12" name="Group 11"/>
            <p:cNvGrpSpPr/>
            <p:nvPr/>
          </p:nvGrpSpPr>
          <p:grpSpPr>
            <a:xfrm>
              <a:off x="1828563" y="3985403"/>
              <a:ext cx="4071901" cy="1947253"/>
              <a:chOff x="983179" y="3769741"/>
              <a:chExt cx="4071901" cy="2162916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983179" y="3769741"/>
                <a:ext cx="4071901" cy="2162916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BEGIN</a:t>
                </a:r>
              </a:p>
              <a:p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END;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Folded Corner 17"/>
              <p:cNvSpPr/>
              <p:nvPr/>
            </p:nvSpPr>
            <p:spPr>
              <a:xfrm>
                <a:off x="1773933" y="4345632"/>
                <a:ext cx="1633501" cy="1090363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BEGIN</a:t>
                </a: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…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END;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3" name="Left Brace 12"/>
            <p:cNvSpPr/>
            <p:nvPr/>
          </p:nvSpPr>
          <p:spPr>
            <a:xfrm>
              <a:off x="1483740" y="4157931"/>
              <a:ext cx="267419" cy="1518249"/>
            </a:xfrm>
            <a:prstGeom prst="leftBrace">
              <a:avLst>
                <a:gd name="adj1" fmla="val 8333"/>
                <a:gd name="adj2" fmla="val 50578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103" y="4593889"/>
              <a:ext cx="888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Outer Block</a:t>
              </a:r>
              <a:endParaRPr lang="en-US" dirty="0"/>
            </a:p>
          </p:txBody>
        </p:sp>
        <p:sp>
          <p:nvSpPr>
            <p:cNvPr id="15" name="Right Brace 14"/>
            <p:cNvSpPr/>
            <p:nvPr/>
          </p:nvSpPr>
          <p:spPr>
            <a:xfrm>
              <a:off x="4347718" y="4511615"/>
              <a:ext cx="198407" cy="923027"/>
            </a:xfrm>
            <a:prstGeom prst="rightBrac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6657" y="4635863"/>
              <a:ext cx="888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Inner 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06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Nested Blocks?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Nested Blocks are helpful in enclosing </a:t>
            </a:r>
            <a:r>
              <a:rPr lang="en-US" dirty="0" smtClean="0">
                <a:solidFill>
                  <a:schemeClr val="bg1"/>
                </a:solidFill>
              </a:rPr>
              <a:t>SELECT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or other statements that may generate an exception.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an Exception occurs, it is handled by the Inner Block.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Processing may continue in the Outer Block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a Nested Block were not used in this example, the entire program would exit by passing control to the </a:t>
            </a:r>
            <a:r>
              <a:rPr lang="en-US" dirty="0" smtClean="0">
                <a:solidFill>
                  <a:schemeClr val="bg1"/>
                </a:solidFill>
              </a:rPr>
              <a:t>EXCEPTION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Clause.</a:t>
            </a:r>
          </a:p>
        </p:txBody>
      </p:sp>
    </p:spTree>
    <p:extLst>
      <p:ext uri="{BB962C8B-B14F-4D97-AF65-F5344CB8AC3E}">
        <p14:creationId xmlns:p14="http://schemas.microsoft.com/office/powerpoint/2010/main" val="324871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/>
          <a:p>
            <a:r>
              <a:rPr lang="en-US" dirty="0" smtClean="0"/>
              <a:t>Rules for Nested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specific rules associated to Nested Blocks: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boundaries of inner and outer blocks are identified using labels and the END statement.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maximum of 200 Nested Blocks may be created.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Nested Blocks may NOT begin within the </a:t>
            </a:r>
            <a:r>
              <a:rPr lang="en-US" dirty="0" smtClean="0">
                <a:solidFill>
                  <a:schemeClr val="bg1"/>
                </a:solidFill>
              </a:rPr>
              <a:t>DECLARE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clause of the enclosing block.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Nested Block may only begin within the </a:t>
            </a:r>
            <a:r>
              <a:rPr lang="en-US" dirty="0" smtClean="0">
                <a:solidFill>
                  <a:schemeClr val="bg1"/>
                </a:solidFill>
              </a:rPr>
              <a:t>BEGIN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or </a:t>
            </a:r>
            <a:r>
              <a:rPr lang="en-US" dirty="0" smtClean="0">
                <a:solidFill>
                  <a:schemeClr val="bg1"/>
                </a:solidFill>
              </a:rPr>
              <a:t>EXCEPTION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clause of the enclosing block.</a:t>
            </a:r>
          </a:p>
        </p:txBody>
      </p:sp>
    </p:spTree>
    <p:extLst>
      <p:ext uri="{BB962C8B-B14F-4D97-AF65-F5344CB8AC3E}">
        <p14:creationId xmlns:p14="http://schemas.microsoft.com/office/powerpoint/2010/main" val="352292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</TotalTime>
  <Words>221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Segoe UI Light</vt:lpstr>
      <vt:lpstr>Segoe UI Semilight</vt:lpstr>
      <vt:lpstr>Office Theme</vt:lpstr>
      <vt:lpstr>Nested Blocks</vt:lpstr>
      <vt:lpstr>What are Nested Blocks?</vt:lpstr>
      <vt:lpstr>Why Use Nested Blocks?</vt:lpstr>
      <vt:lpstr>Rules for Nested Blocks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91</cp:revision>
  <dcterms:created xsi:type="dcterms:W3CDTF">2013-02-09T16:35:40Z</dcterms:created>
  <dcterms:modified xsi:type="dcterms:W3CDTF">2013-04-10T17:06:44Z</dcterms:modified>
</cp:coreProperties>
</file>