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A27"/>
    <a:srgbClr val="AC5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51" autoAdjust="0"/>
  </p:normalViewPr>
  <p:slideViewPr>
    <p:cSldViewPr snapToGrid="0">
      <p:cViewPr varScale="1">
        <p:scale>
          <a:sx n="109" d="100"/>
          <a:sy n="109" d="100"/>
        </p:scale>
        <p:origin x="1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3114512"/>
            <a:ext cx="476250" cy="362113"/>
          </a:xfrm>
        </p:spPr>
        <p:txBody>
          <a:bodyPr/>
          <a:lstStyle/>
          <a:p>
            <a:fld id="{07AE92BB-68ED-4861-ADE8-A1F6A33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3085937"/>
            <a:ext cx="476250" cy="362113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400" b="1">
                <a:solidFill>
                  <a:schemeClr val="bg1"/>
                </a:solidFill>
                <a:latin typeface="Aller" panose="02000503030000020004" pitchFamily="2" charset="0"/>
              </a:defRPr>
            </a:lvl1pPr>
          </a:lstStyle>
          <a:p>
            <a:fld id="{07AE92BB-68ED-4861-ADE8-A1F6A33E3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PL/SQL Fundamentals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Timothy J. Miles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11" y="1942053"/>
            <a:ext cx="947472" cy="6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8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Introducing </a:t>
            </a:r>
            <a:r>
              <a:rPr lang="en-US" dirty="0" smtClean="0"/>
              <a:t>Database Program </a:t>
            </a:r>
            <a:r>
              <a:rPr lang="en-US" dirty="0" smtClean="0"/>
              <a:t>Units</a:t>
            </a:r>
          </a:p>
          <a:p>
            <a:r>
              <a:rPr lang="en-US" dirty="0" smtClean="0"/>
              <a:t>Creating and Maintaining</a:t>
            </a:r>
            <a:r>
              <a:rPr lang="en-US" baseline="0" dirty="0" smtClean="0"/>
              <a:t> Stored Procedures &amp; Functions</a:t>
            </a:r>
          </a:p>
          <a:p>
            <a:r>
              <a:rPr lang="en-US" baseline="0" dirty="0" smtClean="0"/>
              <a:t>Creating and Maintaining Packages</a:t>
            </a:r>
          </a:p>
          <a:p>
            <a:r>
              <a:rPr lang="en-US" baseline="0" dirty="0" smtClean="0"/>
              <a:t>Advanced Cursor Techniques</a:t>
            </a:r>
          </a:p>
          <a:p>
            <a:r>
              <a:rPr lang="en-US" baseline="0" dirty="0" smtClean="0"/>
              <a:t>Using System-Supplied Packages</a:t>
            </a:r>
          </a:p>
          <a:p>
            <a:r>
              <a:rPr lang="en-US" baseline="0" dirty="0" smtClean="0"/>
              <a:t>Creating and Maintaining Database Triggers</a:t>
            </a:r>
          </a:p>
          <a:p>
            <a:r>
              <a:rPr lang="en-US" baseline="0" dirty="0" smtClean="0"/>
              <a:t>Implementing System Event Triggers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eaLnBrk="1" latinLnBrk="0" hangingPunct="1"/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Understand</a:t>
            </a: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 </a:t>
            </a:r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Database Program Units</a:t>
            </a:r>
            <a:endParaRPr lang="en-US" sz="2200" dirty="0" smtClean="0">
              <a:effectLst/>
            </a:endParaRPr>
          </a:p>
          <a:p>
            <a:pPr rtl="0" eaLnBrk="1" latinLnBrk="0" hangingPunct="1"/>
            <a:r>
              <a:rPr lang="en-US" sz="2200" kern="120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Produced </a:t>
            </a:r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Stored Procedures &amp; Functions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200" kern="1200" baseline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Worked With Packages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Worked With Advanced Cursor Techniques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Used System-Supplied Packages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Worked With Database Triggers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200" kern="1200" baseline="0" dirty="0" smtClean="0">
                <a:solidFill>
                  <a:schemeClr val="bg2">
                    <a:lumMod val="25000"/>
                  </a:schemeClr>
                </a:solidFill>
                <a:effectLst/>
                <a:latin typeface="Aller" panose="02000503030000020004" pitchFamily="2" charset="0"/>
                <a:ea typeface="+mn-ea"/>
                <a:cs typeface="+mn-cs"/>
              </a:rPr>
              <a:t>Implemented System Event Triggers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92BB-68ED-4861-ADE8-A1F6A33E3C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71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Aller</vt:lpstr>
      <vt:lpstr>Aller Light</vt:lpstr>
      <vt:lpstr>Arial</vt:lpstr>
      <vt:lpstr>Calibri</vt:lpstr>
      <vt:lpstr>Office Theme</vt:lpstr>
      <vt:lpstr>PL/SQL Fundamentals II</vt:lpstr>
      <vt:lpstr>Agenda</vt:lpstr>
      <vt:lpstr>What We Covered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Battle</dc:creator>
  <cp:lastModifiedBy>Timothy Miles</cp:lastModifiedBy>
  <cp:revision>114</cp:revision>
  <dcterms:created xsi:type="dcterms:W3CDTF">2013-02-22T17:59:00Z</dcterms:created>
  <dcterms:modified xsi:type="dcterms:W3CDTF">2013-04-02T19:39:04Z</dcterms:modified>
</cp:coreProperties>
</file>