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8" r:id="rId2"/>
    <p:sldId id="273" r:id="rId3"/>
    <p:sldId id="275" r:id="rId4"/>
    <p:sldId id="286" r:id="rId5"/>
    <p:sldId id="277" r:id="rId6"/>
    <p:sldId id="287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F0A"/>
    <a:srgbClr val="CD5322"/>
    <a:srgbClr val="4BAD85"/>
    <a:srgbClr val="548235"/>
    <a:srgbClr val="CC4C33"/>
    <a:srgbClr val="CD5323"/>
    <a:srgbClr val="B34719"/>
    <a:srgbClr val="3E78B3"/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7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Functions From Within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en-US" dirty="0" smtClean="0"/>
              <a:t>Stored functions created by developers may be referenced directly within SQL statements.</a:t>
            </a:r>
          </a:p>
          <a:p>
            <a:r>
              <a:rPr lang="en-US" dirty="0" smtClean="0"/>
              <a:t>This is no different than calling built-in functions</a:t>
            </a:r>
          </a:p>
          <a:p>
            <a:r>
              <a:rPr lang="en-US" dirty="0" smtClean="0"/>
              <a:t>Gives you flexibility to create functions for your own business rules and tests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174944" y="4552415"/>
            <a:ext cx="6961238" cy="16821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SELECT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"Last Name",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ROUND(Salary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1.25)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"Proposed Salary",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SALARY_VALID_RESULT(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Salary *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1.25)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 "Valid"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</a:t>
            </a:r>
            <a:r>
              <a:rPr lang="en-US" dirty="0" smtClean="0"/>
              <a:t>f This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several advantages of executing user-defined stored functions.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You can execute more powerful SQL statements by leveraging functions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You can create new user-defined functions that build upon the standard built-in functions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Execution of stored functions are very efficient since it is processed as part of the SQL statement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Database optimization and performance are employed</a:t>
            </a:r>
          </a:p>
        </p:txBody>
      </p:sp>
    </p:spTree>
    <p:extLst>
      <p:ext uri="{BB962C8B-B14F-4D97-AF65-F5344CB8AC3E}">
        <p14:creationId xmlns:p14="http://schemas.microsoft.com/office/powerpoint/2010/main" val="41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Functions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User-defined functions may be referenced anywhere that a built-in function may be referenced.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aseline="0" dirty="0" smtClean="0"/>
              <a:t>Within the column list of a SELECT statement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Within the conditional expressions of WHERE, GROUP BY, or HAVING clauses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Within the value list of INSERT or UPDATE	 commands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aseline="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76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Functions be Used?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5"/>
            <a:ext cx="7353300" cy="48387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There are some restrictions though…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aseline="0" dirty="0" smtClean="0"/>
              <a:t>Only IN</a:t>
            </a:r>
            <a:r>
              <a:rPr lang="en-US" dirty="0" smtClean="0"/>
              <a:t> formal parameters are permitted within the stored function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OUT and IN OUT parameters are NOT permitted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These shouldn’t be used in functions anyway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Functions may SELECT from the database only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UPDATE operations cannot be performed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aseline="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393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Database Tables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In a large-scale production environment, remote databases are made accessible by means of database links.</a:t>
            </a:r>
            <a:endParaRPr lang="en-US" baseline="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baseline="0" dirty="0" smtClean="0"/>
              <a:t>Calling user-defined functions from within SQL is fully supported</a:t>
            </a:r>
            <a:r>
              <a:rPr lang="en-US" dirty="0" smtClean="0"/>
              <a:t> within this environment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1174944" y="4552415"/>
            <a:ext cx="6961238" cy="16821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SELECT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"Last Name",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ROUND(Salary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1.25) AS "Proposed Salary",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SALARY_VALID_RESULT(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 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1.25)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 "Valid"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employee@nyc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Database Tables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baseline="0" dirty="0" smtClean="0"/>
              <a:t>Additionally user-defined functions can be centrally located</a:t>
            </a:r>
            <a:r>
              <a:rPr lang="en-US" dirty="0" smtClean="0"/>
              <a:t> on a remote database and still be accessible to all other databases.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1174944" y="3284343"/>
            <a:ext cx="6961238" cy="16821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SELECT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"Last Name",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ROUND(Salary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1.25) AS "Proposed Salary",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SALARY_VALID_RESULT@NYC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 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1.25)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"Valid"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employee@nyc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26" y="735845"/>
            <a:ext cx="609524" cy="6095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360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Aller</vt:lpstr>
      <vt:lpstr>Aller Light</vt:lpstr>
      <vt:lpstr>Arial</vt:lpstr>
      <vt:lpstr>Calibri</vt:lpstr>
      <vt:lpstr>Courier New</vt:lpstr>
      <vt:lpstr>Office Theme</vt:lpstr>
      <vt:lpstr>Calling Functions From Within SQL</vt:lpstr>
      <vt:lpstr>Advantages Of This Feature</vt:lpstr>
      <vt:lpstr>Where can Functions be Used?</vt:lpstr>
      <vt:lpstr>Where can Functions be Used? (cont)</vt:lpstr>
      <vt:lpstr>Remote Database Tables &amp; Functions</vt:lpstr>
      <vt:lpstr>Remote Database Tables &amp; Functions</vt:lpstr>
      <vt:lpstr>See it in Action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174</cp:revision>
  <dcterms:created xsi:type="dcterms:W3CDTF">2013-02-22T17:59:00Z</dcterms:created>
  <dcterms:modified xsi:type="dcterms:W3CDTF">2013-07-22T23:59:11Z</dcterms:modified>
</cp:coreProperties>
</file>