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8" r:id="rId2"/>
    <p:sldId id="275" r:id="rId3"/>
    <p:sldId id="276" r:id="rId4"/>
    <p:sldId id="27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9D3A11"/>
    <a:srgbClr val="D95A27"/>
    <a:srgbClr val="AC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To this point, programming </a:t>
            </a:r>
            <a:r>
              <a:rPr lang="en-US" dirty="0">
                <a:solidFill>
                  <a:srgbClr val="D95A27"/>
                </a:solidFill>
              </a:rPr>
              <a:t>Packages</a:t>
            </a:r>
            <a:r>
              <a:rPr lang="en-US" dirty="0" smtClean="0"/>
              <a:t> is pretty straightforward.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There are advanced techniques we haven’t discovered.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Execution with </a:t>
            </a:r>
            <a:r>
              <a:rPr lang="en-US" dirty="0">
                <a:solidFill>
                  <a:srgbClr val="D95A27"/>
                </a:solidFill>
              </a:rPr>
              <a:t>invoker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rights</a:t>
            </a:r>
            <a:r>
              <a:rPr lang="en-US" dirty="0" smtClean="0"/>
              <a:t> rather than </a:t>
            </a:r>
            <a:r>
              <a:rPr lang="en-US" dirty="0">
                <a:solidFill>
                  <a:srgbClr val="D95A27"/>
                </a:solidFill>
              </a:rPr>
              <a:t>definer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rights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Declaring and using </a:t>
            </a:r>
            <a:r>
              <a:rPr lang="en-US" dirty="0">
                <a:solidFill>
                  <a:srgbClr val="D95A27"/>
                </a:solidFill>
              </a:rPr>
              <a:t>persistent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objects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Defining package </a:t>
            </a:r>
            <a:r>
              <a:rPr lang="en-US" dirty="0">
                <a:solidFill>
                  <a:srgbClr val="D95A27"/>
                </a:solidFill>
              </a:rPr>
              <a:t>initialization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logic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An introduction to </a:t>
            </a:r>
            <a:r>
              <a:rPr lang="en-US" dirty="0">
                <a:solidFill>
                  <a:srgbClr val="D95A27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oriented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principles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Advanced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Invoker Rights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default all stored procedures execute with the security rights of the owner.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is known as </a:t>
            </a:r>
            <a:r>
              <a:rPr lang="en-US" dirty="0">
                <a:solidFill>
                  <a:srgbClr val="D95A27"/>
                </a:solidFill>
              </a:rPr>
              <a:t>definer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rights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Alternately, you can specify </a:t>
            </a:r>
            <a:r>
              <a:rPr lang="en-US" dirty="0">
                <a:solidFill>
                  <a:srgbClr val="D95A27"/>
                </a:solidFill>
              </a:rPr>
              <a:t>invoker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rights</a:t>
            </a:r>
            <a:r>
              <a:rPr lang="en-US" dirty="0" smtClean="0"/>
              <a:t> for the package.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means that the package executes with the security rights of the </a:t>
            </a:r>
            <a:r>
              <a:rPr lang="en-US" dirty="0">
                <a:solidFill>
                  <a:srgbClr val="D95A27"/>
                </a:solidFill>
              </a:rPr>
              <a:t>invoker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executor</a:t>
            </a:r>
            <a:r>
              <a:rPr lang="en-US" dirty="0" smtClean="0"/>
              <a:t> of the package.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133224" y="3157268"/>
            <a:ext cx="3402902" cy="1136158"/>
          </a:xfrm>
          <a:prstGeom prst="wedgeRectCallout">
            <a:avLst>
              <a:gd name="adj1" fmla="val -28016"/>
              <a:gd name="adj2" fmla="val -688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Definer rights are indicated when the AUTHID DEFINER clause is specified or omitted.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578922" y="5102716"/>
            <a:ext cx="3402902" cy="1136158"/>
          </a:xfrm>
          <a:prstGeom prst="wedgeRectCallout">
            <a:avLst>
              <a:gd name="adj1" fmla="val -28016"/>
              <a:gd name="adj2" fmla="val -688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Invoker rights are indicated when the AUTHID CURRENT_USER clause is specified.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Invoker Rights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23084"/>
            <a:ext cx="6849373" cy="48042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personnel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AUTHID CURRENT_USER 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--Define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procedure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--Define procedure to fire employees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fire_employee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--Define procedure to transfer employees to different department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transfer_employee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new_department_number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department.dnumber%TYPE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394269" y="1889184"/>
            <a:ext cx="1112808" cy="198408"/>
          </a:xfrm>
          <a:prstGeom prst="leftArrow">
            <a:avLst/>
          </a:prstGeom>
          <a:solidFill>
            <a:srgbClr val="9D3A11"/>
          </a:solidFill>
          <a:ln>
            <a:solidFill>
              <a:srgbClr val="B347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Specify Invoker Rights?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>
                <a:solidFill>
                  <a:srgbClr val="D95A27"/>
                </a:solidFill>
              </a:rPr>
              <a:t>Invoker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Rights</a:t>
            </a:r>
            <a:r>
              <a:rPr lang="en-US" dirty="0" smtClean="0"/>
              <a:t>, a package may be accessible to many different users.</a:t>
            </a:r>
          </a:p>
          <a:p>
            <a:pPr marL="0" indent="0">
              <a:buNone/>
            </a:pPr>
            <a:r>
              <a:rPr lang="en-US" dirty="0" smtClean="0"/>
              <a:t>Each user executes the identical code, but will operate on local, private areas of the database contained within their own schema.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841974" y="4088921"/>
            <a:ext cx="3558826" cy="1136158"/>
          </a:xfrm>
          <a:prstGeom prst="wedgeRectCallout">
            <a:avLst>
              <a:gd name="adj1" fmla="val -28270"/>
              <a:gd name="adj2" fmla="val -4299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This greatly expands the adaptability and usability of the code.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37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228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Advanced Programming Techniques</vt:lpstr>
      <vt:lpstr>About Invoker Rights</vt:lpstr>
      <vt:lpstr>About Invoker Rights (cont)</vt:lpstr>
      <vt:lpstr>Why Specify Invoker Rights?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177</cp:revision>
  <dcterms:created xsi:type="dcterms:W3CDTF">2013-02-22T17:59:00Z</dcterms:created>
  <dcterms:modified xsi:type="dcterms:W3CDTF">2013-08-17T14:59:06Z</dcterms:modified>
</cp:coreProperties>
</file>