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81" r:id="rId3"/>
    <p:sldId id="284" r:id="rId4"/>
    <p:sldId id="280" r:id="rId5"/>
    <p:sldId id="282" r:id="rId6"/>
    <p:sldId id="283" r:id="rId7"/>
    <p:sldId id="265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86470" autoAdjust="0"/>
  </p:normalViewPr>
  <p:slideViewPr>
    <p:cSldViewPr snapToGrid="0">
      <p:cViewPr varScale="1">
        <p:scale>
          <a:sx n="112" d="100"/>
          <a:sy n="112" d="100"/>
        </p:scale>
        <p:origin x="2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Available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 variable is declared it </a:t>
            </a:r>
            <a:r>
              <a:rPr lang="en-US" u="sng" dirty="0" smtClean="0"/>
              <a:t>must</a:t>
            </a:r>
            <a:r>
              <a:rPr lang="en-US" dirty="0" smtClean="0"/>
              <a:t> have a data type specified.</a:t>
            </a:r>
          </a:p>
          <a:p>
            <a:r>
              <a:rPr lang="en-US" dirty="0" smtClean="0"/>
              <a:t>The following types are known as </a:t>
            </a:r>
            <a:r>
              <a:rPr lang="en-US" b="1" dirty="0" smtClean="0">
                <a:solidFill>
                  <a:schemeClr val="bg1"/>
                </a:solidFill>
              </a:rPr>
              <a:t>scalar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data. types.</a:t>
            </a:r>
          </a:p>
          <a:p>
            <a:pPr lvl="1"/>
            <a:r>
              <a:rPr lang="en-US" dirty="0" smtClean="0"/>
              <a:t>Scalar simply means a single value.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39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Integer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Integer</a:t>
            </a:r>
            <a:r>
              <a:rPr lang="en-US" dirty="0" smtClean="0"/>
              <a:t> data types only allow whole numbers.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99650"/>
              </p:ext>
            </p:extLst>
          </p:nvPr>
        </p:nvGraphicFramePr>
        <p:xfrm>
          <a:off x="985684" y="2230288"/>
          <a:ext cx="7015315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284"/>
                <a:gridCol w="1474838"/>
                <a:gridCol w="39451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Data Type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Definition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Rules and Features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BINARY_ INTEGER </a:t>
                      </a:r>
                    </a:p>
                    <a:p>
                      <a:r>
                        <a:rPr lang="en-US" dirty="0" smtClean="0"/>
                        <a:t>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PLS_INTEGER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Signed</a:t>
                      </a:r>
                      <a:r>
                        <a:rPr lang="en-US" baseline="0" dirty="0" smtClean="0"/>
                        <a:t> Integer ±2G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efficient than NUMBER.  Should be used if values will be integer.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SIMPLE_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Signed</a:t>
                      </a:r>
                      <a:r>
                        <a:rPr lang="en-US" baseline="0" dirty="0" smtClean="0"/>
                        <a:t> Integer ±2G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available in Oracle 11g and later.  Better performance than PLS_INTEGER.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7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Integer Data Subtypes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Integer</a:t>
            </a:r>
            <a:r>
              <a:rPr lang="en-US" dirty="0" smtClean="0"/>
              <a:t> data types have subtypes that change the overflow dynamics of the type.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59076"/>
              </p:ext>
            </p:extLst>
          </p:nvPr>
        </p:nvGraphicFramePr>
        <p:xfrm>
          <a:off x="985684" y="2613751"/>
          <a:ext cx="701531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819"/>
                <a:gridCol w="1799303"/>
                <a:gridCol w="39451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BINARY_ INTEGER Subtype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Definition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Rules and Features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Range of </a:t>
                      </a:r>
                    </a:p>
                    <a:p>
                      <a:r>
                        <a:rPr lang="en-US" baseline="0" dirty="0" smtClean="0"/>
                        <a:t>0 to 2G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r>
                        <a:rPr lang="en-US" baseline="0" dirty="0" smtClean="0"/>
                        <a:t> the same rules as PLS_INTEGER, but no values less than 0.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Range of </a:t>
                      </a:r>
                    </a:p>
                    <a:p>
                      <a:r>
                        <a:rPr lang="en-US" baseline="0" dirty="0" smtClean="0"/>
                        <a:t>1 to 2G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r>
                        <a:rPr lang="en-US" baseline="0" dirty="0" smtClean="0"/>
                        <a:t> the same rules as PLS_INTEGER, but no values less than 1.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Floating Point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Floating point </a:t>
            </a:r>
            <a:r>
              <a:rPr lang="en-US" dirty="0" smtClean="0"/>
              <a:t>data types allow for decimals.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95630"/>
              </p:ext>
            </p:extLst>
          </p:nvPr>
        </p:nvGraphicFramePr>
        <p:xfrm>
          <a:off x="985684" y="2208162"/>
          <a:ext cx="7015315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64"/>
                <a:gridCol w="1895168"/>
                <a:gridCol w="33478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Data Type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Definition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Rules and Features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BINARY_ 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data type for 32-bit single-precision 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data types offer more precision</a:t>
                      </a:r>
                      <a:r>
                        <a:rPr lang="en-US" baseline="0" dirty="0" smtClean="0"/>
                        <a:t> than NUMBER().  Also supports </a:t>
                      </a:r>
                      <a:r>
                        <a:rPr lang="en-US" b="1" baseline="0" dirty="0" smtClean="0"/>
                        <a:t>infinity</a:t>
                      </a:r>
                      <a:r>
                        <a:rPr lang="en-US" b="0" baseline="0" dirty="0" smtClean="0"/>
                        <a:t> and </a:t>
                      </a:r>
                      <a:r>
                        <a:rPr lang="en-US" b="1" baseline="0" dirty="0" err="1" smtClean="0"/>
                        <a:t>NaN</a:t>
                      </a:r>
                      <a:r>
                        <a:rPr lang="en-US" b="0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BINARY_ 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Binary data type for 64-bit double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Perfect for scientific computing</a:t>
                      </a:r>
                      <a:r>
                        <a:rPr lang="en-US" baseline="0" dirty="0" smtClean="0"/>
                        <a:t> applications.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precision,scale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Numbers</a:t>
                      </a:r>
                      <a:r>
                        <a:rPr lang="en-US" baseline="0" dirty="0" smtClean="0"/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Precision 1 to 38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Scale -84 to 127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integer</a:t>
                      </a:r>
                      <a:r>
                        <a:rPr lang="en-US" baseline="0" dirty="0" smtClean="0"/>
                        <a:t> or floating point, but will operate slower than the types identified above.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49" y="4465088"/>
            <a:ext cx="228571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Character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Character</a:t>
            </a:r>
            <a:r>
              <a:rPr lang="en-US" dirty="0" smtClean="0"/>
              <a:t> data types allow for numbers and text.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805324"/>
              </p:ext>
            </p:extLst>
          </p:nvPr>
        </p:nvGraphicFramePr>
        <p:xfrm>
          <a:off x="985684" y="2208162"/>
          <a:ext cx="7015315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64"/>
                <a:gridCol w="1895168"/>
                <a:gridCol w="33478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Data Type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Definition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Rules and Features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length</a:t>
                      </a:r>
                      <a:r>
                        <a:rPr lang="en-US" baseline="0" dirty="0" smtClean="0"/>
                        <a:t> character data from 1 to 32,767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map to either CHAR or LONG database columns.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Varying length character data from 1 to 32,767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map to either VARCHAR2 or LONG database columns.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8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Predefined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Predefined</a:t>
            </a:r>
            <a:r>
              <a:rPr lang="en-US" dirty="0" smtClean="0"/>
              <a:t> data types allow for different value types and more control.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78860"/>
              </p:ext>
            </p:extLst>
          </p:nvPr>
        </p:nvGraphicFramePr>
        <p:xfrm>
          <a:off x="985684" y="2606371"/>
          <a:ext cx="7015315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561"/>
                <a:gridCol w="2109020"/>
                <a:gridCol w="35617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Data Type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Definition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Rules and Features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ROWID (obsolete)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row ID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Identifies a physical row in a table.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or Logical row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Identifies</a:t>
                      </a:r>
                      <a:r>
                        <a:rPr lang="en-US" baseline="0" dirty="0" smtClean="0"/>
                        <a:t> a physical or logical row in a table.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Only values of True/False/Null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Useful for conditional testing.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Date</a:t>
                      </a:r>
                      <a:r>
                        <a:rPr lang="en-US" baseline="0" dirty="0" smtClean="0"/>
                        <a:t>/Time from  4712 BC to 4712 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rules that apply to database column.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0" y="3041869"/>
            <a:ext cx="228571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Synonyms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For compatibility with non-Oracle data sources.</a:t>
            </a:r>
          </a:p>
          <a:p>
            <a:pPr lvl="1"/>
            <a:r>
              <a:rPr lang="en-US" dirty="0" smtClean="0"/>
              <a:t>IBM DB2</a:t>
            </a:r>
          </a:p>
          <a:p>
            <a:pPr lvl="1"/>
            <a:r>
              <a:rPr lang="en-US" dirty="0" smtClean="0"/>
              <a:t>SQL Server</a:t>
            </a:r>
          </a:p>
          <a:p>
            <a:r>
              <a:rPr lang="en-US" dirty="0" smtClean="0"/>
              <a:t>Not recommended unless you are truly accessing a non-Oracle database.</a:t>
            </a:r>
          </a:p>
          <a:p>
            <a:endParaRPr lang="en-US" baseline="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513693"/>
              </p:ext>
            </p:extLst>
          </p:nvPr>
        </p:nvGraphicFramePr>
        <p:xfrm>
          <a:off x="985684" y="4007464"/>
          <a:ext cx="701531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684"/>
                <a:gridCol w="56486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Data Type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Synonym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DEC, DECIMAL, DOUBLE PRECISION, FLOAT, INTEGER, INT, NUMERIC, REAL, SMALLINT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CHARACTER,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6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</TotalTime>
  <Words>444</Words>
  <Application>Microsoft Office PowerPoint</Application>
  <PresentationFormat>On-screen Show (4:3)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Segoe UI Light</vt:lpstr>
      <vt:lpstr>Segoe UI Semilight</vt:lpstr>
      <vt:lpstr>Office Theme</vt:lpstr>
      <vt:lpstr>Available Data Types</vt:lpstr>
      <vt:lpstr>Integer Data Types</vt:lpstr>
      <vt:lpstr>Integer Data Subtypes</vt:lpstr>
      <vt:lpstr>Floating Point Data Types</vt:lpstr>
      <vt:lpstr>Character Data Types</vt:lpstr>
      <vt:lpstr>Predefined Data Types</vt:lpstr>
      <vt:lpstr>Data Type Synonyms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68</cp:revision>
  <dcterms:created xsi:type="dcterms:W3CDTF">2013-02-09T16:35:40Z</dcterms:created>
  <dcterms:modified xsi:type="dcterms:W3CDTF">2013-03-17T13:24:07Z</dcterms:modified>
</cp:coreProperties>
</file>