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9" r:id="rId3"/>
    <p:sldId id="276" r:id="rId4"/>
    <p:sldId id="281" r:id="rId5"/>
    <p:sldId id="280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86470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Declare Simple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declaring a variable with the name and type, other options exist.</a:t>
            </a:r>
          </a:p>
          <a:p>
            <a:pPr lvl="1"/>
            <a:r>
              <a:rPr lang="en-US" dirty="0" smtClean="0"/>
              <a:t>Setting the default value</a:t>
            </a:r>
          </a:p>
          <a:p>
            <a:pPr lvl="1"/>
            <a:r>
              <a:rPr lang="en-US" dirty="0" smtClean="0"/>
              <a:t>Ensuring the variables are NOT NULL</a:t>
            </a:r>
          </a:p>
          <a:p>
            <a:pPr lvl="1"/>
            <a:r>
              <a:rPr lang="en-US" dirty="0" smtClean="0"/>
              <a:t>Declaring a CONSTANT value</a:t>
            </a:r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Default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When</a:t>
            </a:r>
            <a:r>
              <a:rPr lang="en-US" dirty="0" smtClean="0"/>
              <a:t> setting a value to a variable, you must use the assignment ‘</a:t>
            </a:r>
            <a:r>
              <a:rPr lang="en-US" b="1" dirty="0" smtClean="0">
                <a:solidFill>
                  <a:schemeClr val="bg1"/>
                </a:solidFill>
              </a:rPr>
              <a:t>:=</a:t>
            </a:r>
            <a:r>
              <a:rPr lang="en-US" dirty="0" smtClean="0"/>
              <a:t>‘ operator.</a:t>
            </a:r>
          </a:p>
          <a:p>
            <a:r>
              <a:rPr lang="en-US" baseline="0" dirty="0" smtClean="0"/>
              <a:t>If an</a:t>
            </a:r>
            <a:r>
              <a:rPr lang="en-US" dirty="0" smtClean="0"/>
              <a:t> assignment is not made, variables will default to NULL.</a:t>
            </a:r>
            <a:endParaRPr lang="en-US" baseline="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1000431" y="3554360"/>
            <a:ext cx="6961238" cy="233516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--Definitions are the same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nEmpSalary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NUMBER(6) := 25000;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nEmpSal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NUMBER(6) DEFAULT 25000;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675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Default Values by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type dictates what values can be entered.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Boolean values allow for NULL/TRUE/FALSE only.</a:t>
            </a:r>
          </a:p>
          <a:p>
            <a:pPr lvl="1"/>
            <a:endParaRPr lang="en-US" sz="2000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2780069"/>
            <a:ext cx="6961238" cy="233516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--Defining a Boolean variable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bEndOfLoop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BOOLEAN := FALSE;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1687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Variables 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Similar to the database constraint, you may apply the NOT NULL variable constraint to a declaration.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the PL/SQL script attempts to set the variable to NULL, an exception is generated.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</a:t>
            </a:r>
            <a:r>
              <a:rPr lang="en-US" sz="2400" b="1" dirty="0" smtClean="0">
                <a:solidFill>
                  <a:schemeClr val="bg1"/>
                </a:solidFill>
              </a:rPr>
              <a:t>must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an initial value to avoid violating the rule.</a:t>
            </a:r>
          </a:p>
          <a:p>
            <a:pPr lvl="1"/>
            <a:endParaRPr lang="en-US" sz="2000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3841957"/>
            <a:ext cx="6961238" cy="1981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--Defining a NOT NULL variable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nDefaultDNO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NUMBER(2) NOT NULL := 10;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655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61963" algn="l"/>
              </a:tabLs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Constants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are similar to variables, except they cannot be changed.</a:t>
            </a:r>
          </a:p>
          <a:p>
            <a:pPr>
              <a:tabLst>
                <a:tab pos="461963" algn="l"/>
              </a:tabLst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Must use the CONSTANT keyword before the type declaration.</a:t>
            </a:r>
          </a:p>
          <a:p>
            <a:pPr lvl="1"/>
            <a:endParaRPr lang="en-US" sz="2000" baseline="0" dirty="0" smtClean="0"/>
          </a:p>
        </p:txBody>
      </p:sp>
      <p:sp>
        <p:nvSpPr>
          <p:cNvPr id="5" name="Folded Corner 4"/>
          <p:cNvSpPr/>
          <p:nvPr/>
        </p:nvSpPr>
        <p:spPr>
          <a:xfrm>
            <a:off x="1000431" y="3303635"/>
            <a:ext cx="6961238" cy="233516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--Defining a constant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nMinSalary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CONSTANT NUMBER(6) := 20000;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nMaxSalary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CONSTANT NUMBER(6) :=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90000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37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171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Segoe UI Light</vt:lpstr>
      <vt:lpstr>Segoe UI Semilight</vt:lpstr>
      <vt:lpstr>Office Theme</vt:lpstr>
      <vt:lpstr>Declare Simple Types</vt:lpstr>
      <vt:lpstr>Setting the Default Value</vt:lpstr>
      <vt:lpstr>Setting Default Values by Type</vt:lpstr>
      <vt:lpstr>Declare Variables NOT NULL</vt:lpstr>
      <vt:lpstr>Declare Constants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64</cp:revision>
  <dcterms:created xsi:type="dcterms:W3CDTF">2013-02-09T16:35:40Z</dcterms:created>
  <dcterms:modified xsi:type="dcterms:W3CDTF">2013-03-17T13:24:39Z</dcterms:modified>
</cp:coreProperties>
</file>