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266"/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user-defined types may be defined which nest several levels within a hierarchy.</a:t>
            </a:r>
          </a:p>
          <a:p>
            <a:r>
              <a:rPr lang="en-US" dirty="0" smtClean="0"/>
              <a:t>For example, an employee bonus might be more than just payment of a sum of money</a:t>
            </a:r>
          </a:p>
          <a:p>
            <a:pPr lvl="1"/>
            <a:r>
              <a:rPr lang="en-US" dirty="0" smtClean="0"/>
              <a:t>Cash payment</a:t>
            </a:r>
          </a:p>
          <a:p>
            <a:pPr lvl="1"/>
            <a:r>
              <a:rPr lang="en-US" dirty="0" smtClean="0"/>
              <a:t>Use of company car</a:t>
            </a:r>
          </a:p>
          <a:p>
            <a:pPr lvl="1"/>
            <a:r>
              <a:rPr lang="en-US" dirty="0" smtClean="0"/>
              <a:t>Extra vacation weeks</a:t>
            </a:r>
            <a:endParaRPr lang="en-US" dirty="0" smtClean="0"/>
          </a:p>
          <a:p>
            <a:pPr marL="0" lvl="0" indent="0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 of User-Defined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940611" y="1743338"/>
            <a:ext cx="6961238" cy="40507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--Simple type declaration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BonusCompensation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IS RECORD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CashPayment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NUMBER(6),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CompanyCar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BOOLEAN,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VacationWeeks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--Extended type declaration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IS RECORD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BonusPayment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BonusCompensation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105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 Light</vt:lpstr>
      <vt:lpstr>Segoe UI Semilight</vt:lpstr>
      <vt:lpstr>Office Theme</vt:lpstr>
      <vt:lpstr>User-Defined Types</vt:lpstr>
      <vt:lpstr>Example of User-Defined Type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71</cp:revision>
  <dcterms:created xsi:type="dcterms:W3CDTF">2013-02-09T16:35:40Z</dcterms:created>
  <dcterms:modified xsi:type="dcterms:W3CDTF">2013-03-17T14:15:49Z</dcterms:modified>
</cp:coreProperties>
</file>