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93" autoAdjust="0"/>
    <p:restoredTop sz="86470" autoAdjust="0"/>
  </p:normalViewPr>
  <p:slideViewPr>
    <p:cSldViewPr snapToGrid="0">
      <p:cViewPr varScale="1">
        <p:scale>
          <a:sx n="97" d="100"/>
          <a:sy n="97" d="100"/>
        </p:scale>
        <p:origin x="157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3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1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4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70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543"/>
            <a:ext cx="7886700" cy="44121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59588" y="6071769"/>
            <a:ext cx="2852802" cy="649706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r>
              <a:rPr lang="en-US" sz="1350" dirty="0" smtClean="0">
                <a:solidFill>
                  <a:schemeClr val="bg1"/>
                </a:solidFill>
              </a:rPr>
              <a:t>Oracle 11g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794641" y="6071769"/>
            <a:ext cx="5207385" cy="649705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sz="1350" dirty="0" smtClean="0">
                <a:solidFill>
                  <a:schemeClr val="bg1"/>
                </a:solidFill>
              </a:rPr>
              <a:t>PL/SQL Fundamentals I</a:t>
            </a:r>
            <a:endParaRPr lang="en-US" sz="135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41372" y="6071770"/>
            <a:ext cx="649224" cy="649705"/>
            <a:chOff x="188495" y="5947443"/>
            <a:chExt cx="774032" cy="774032"/>
          </a:xfrm>
        </p:grpSpPr>
        <p:sp>
          <p:nvSpPr>
            <p:cNvPr id="10" name="Rectangle 9"/>
            <p:cNvSpPr/>
            <p:nvPr/>
          </p:nvSpPr>
          <p:spPr>
            <a:xfrm>
              <a:off x="188495" y="5947443"/>
              <a:ext cx="774032" cy="774032"/>
            </a:xfrm>
            <a:prstGeom prst="rect">
              <a:avLst/>
            </a:prstGeom>
            <a:solidFill>
              <a:srgbClr val="3B5998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49" y="6029697"/>
              <a:ext cx="609524" cy="60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545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3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5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1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0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9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14A9-3380-41CD-A6E9-30D98D5F8B17}" type="datetimeFigureOut">
              <a:rPr lang="en-US" smtClean="0"/>
              <a:t>3/21/2013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DML Within PL/SQL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One of the most frequent tasks will be accessing objects which exist within the database.</a:t>
            </a:r>
          </a:p>
          <a:p>
            <a:pPr lvl="0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major strength of using PL/SQL.</a:t>
            </a:r>
          </a:p>
          <a:p>
            <a:pPr lvl="0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Any valid SQL DML update or transaction control statement may be directly executed in PL/SQL.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942309"/>
              </p:ext>
            </p:extLst>
          </p:nvPr>
        </p:nvGraphicFramePr>
        <p:xfrm>
          <a:off x="941460" y="3774088"/>
          <a:ext cx="7317636" cy="1849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8818"/>
                <a:gridCol w="3658818"/>
              </a:tblGrid>
              <a:tr h="36632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DML Update Statement</a:t>
                      </a:r>
                      <a:endParaRPr lang="en-US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Transaction Control Statement</a:t>
                      </a:r>
                      <a:endParaRPr lang="en-US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ROLLBACK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SAVEPOINT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LOCK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TRANSACTION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51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See it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38" y="662130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</TotalTime>
  <Words>65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Segoe UI Light</vt:lpstr>
      <vt:lpstr>Segoe UI Semilight</vt:lpstr>
      <vt:lpstr>Office Theme</vt:lpstr>
      <vt:lpstr>SQL DML Within PL/SQL</vt:lpstr>
      <vt:lpstr>See it in action</vt:lpstr>
    </vt:vector>
  </TitlesOfParts>
  <Company>eXponent Consulting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11g PL/SQL Fundamentals I</dc:title>
  <dc:creator>Timothy Miles</dc:creator>
  <cp:lastModifiedBy>Timothy Miles</cp:lastModifiedBy>
  <cp:revision>53</cp:revision>
  <dcterms:created xsi:type="dcterms:W3CDTF">2013-02-09T16:35:40Z</dcterms:created>
  <dcterms:modified xsi:type="dcterms:W3CDTF">2013-03-21T23:53:28Z</dcterms:modified>
</cp:coreProperties>
</file>