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5" r:id="rId3"/>
    <p:sldId id="27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9958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80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GOTO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GOTO statement is simply a jump within program execution.</a:t>
            </a:r>
          </a:p>
          <a:p>
            <a:r>
              <a:rPr lang="en-US" dirty="0" smtClean="0"/>
              <a:t>Rules of GOTO</a:t>
            </a:r>
          </a:p>
          <a:p>
            <a:pPr lvl="1"/>
            <a:r>
              <a:rPr lang="en-US" dirty="0" smtClean="0"/>
              <a:t>A valid label</a:t>
            </a:r>
            <a:r>
              <a:rPr lang="en-US" baseline="0" dirty="0" smtClean="0"/>
              <a:t> name must be specified as the target</a:t>
            </a:r>
          </a:p>
          <a:p>
            <a:pPr lvl="1"/>
            <a:r>
              <a:rPr lang="en-US" baseline="0" dirty="0" smtClean="0"/>
              <a:t>Angle brackets are used only to DEFINE the label</a:t>
            </a:r>
          </a:p>
          <a:p>
            <a:pPr lvl="1"/>
            <a:r>
              <a:rPr lang="en-US" baseline="0" dirty="0" smtClean="0"/>
              <a:t>The GOTO statement simply identifies the NAME</a:t>
            </a:r>
            <a:endParaRPr lang="en-US" dirty="0" smtClean="0"/>
          </a:p>
        </p:txBody>
      </p:sp>
      <p:sp>
        <p:nvSpPr>
          <p:cNvPr id="5" name="Folded Corner 4"/>
          <p:cNvSpPr/>
          <p:nvPr/>
        </p:nvSpPr>
        <p:spPr>
          <a:xfrm>
            <a:off x="1091381" y="4244198"/>
            <a:ext cx="6961238" cy="17509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LabelName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GOTO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LabelName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U-Turn Arrow 5"/>
          <p:cNvSpPr/>
          <p:nvPr/>
        </p:nvSpPr>
        <p:spPr>
          <a:xfrm rot="16200000">
            <a:off x="461510" y="4757468"/>
            <a:ext cx="888520" cy="793626"/>
          </a:xfrm>
          <a:prstGeom prst="uturnArrow">
            <a:avLst>
              <a:gd name="adj1" fmla="val 18183"/>
              <a:gd name="adj2" fmla="val 20378"/>
              <a:gd name="adj3" fmla="val 27719"/>
              <a:gd name="adj4" fmla="val 43750"/>
              <a:gd name="adj5" fmla="val 82004"/>
            </a:avLst>
          </a:prstGeom>
          <a:solidFill>
            <a:srgbClr val="3B59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GOTO/Label Eccentricities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Labels cannot be the last statement within a PL/SQL program.</a:t>
            </a:r>
          </a:p>
          <a:p>
            <a:pPr lvl="1"/>
            <a:r>
              <a:rPr lang="en-US" dirty="0" smtClean="0"/>
              <a:t>Include the NULL statement to avoid any issues.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091381" y="3114143"/>
            <a:ext cx="6961238" cy="272578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ActiveEmp.ssn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InactiveEmp.ssn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GOTO Conclusion;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IF;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&lt;&lt;Conclusion&gt;&gt;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NULL;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1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1453</TotalTime>
  <Words>108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Courier New</vt:lpstr>
      <vt:lpstr>Segoe UI Light</vt:lpstr>
      <vt:lpstr>Segoe UI Semilight</vt:lpstr>
      <vt:lpstr>Office Theme</vt:lpstr>
      <vt:lpstr>The GOTO Statement</vt:lpstr>
      <vt:lpstr>GOTO/Label Eccentricities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88</cp:revision>
  <dcterms:created xsi:type="dcterms:W3CDTF">2013-02-09T16:35:40Z</dcterms:created>
  <dcterms:modified xsi:type="dcterms:W3CDTF">2013-03-23T21:14:50Z</dcterms:modified>
</cp:coreProperties>
</file>