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2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6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loops execute indefinitely until either an exception occurs or the </a:t>
            </a:r>
            <a:r>
              <a:rPr lang="en-US" b="1" dirty="0" smtClean="0">
                <a:solidFill>
                  <a:schemeClr val="bg1"/>
                </a:solidFill>
              </a:rPr>
              <a:t>EXIT</a:t>
            </a:r>
            <a:r>
              <a:rPr lang="en-US" dirty="0" smtClean="0"/>
              <a:t> statement is issued.</a:t>
            </a:r>
          </a:p>
          <a:p>
            <a:r>
              <a:rPr lang="en-US" dirty="0" smtClean="0"/>
              <a:t>The beginning and ending statements are </a:t>
            </a:r>
            <a:r>
              <a:rPr lang="en-US" b="1" dirty="0" smtClean="0">
                <a:solidFill>
                  <a:schemeClr val="bg1"/>
                </a:solidFill>
              </a:rPr>
              <a:t>LOOP…END LOOP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5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Words>31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Segoe UI Light</vt:lpstr>
      <vt:lpstr>Segoe UI Semilight</vt:lpstr>
      <vt:lpstr>Office Theme</vt:lpstr>
      <vt:lpstr>Indefinite Loops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94</cp:revision>
  <dcterms:created xsi:type="dcterms:W3CDTF">2013-02-09T16:35:40Z</dcterms:created>
  <dcterms:modified xsi:type="dcterms:W3CDTF">2013-03-23T22:18:03Z</dcterms:modified>
</cp:coreProperties>
</file>