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7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998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62" autoAdjust="0"/>
    <p:restoredTop sz="86451" autoAdjust="0"/>
  </p:normalViewPr>
  <p:slideViewPr>
    <p:cSldViewPr snapToGrid="0">
      <p:cViewPr varScale="1">
        <p:scale>
          <a:sx n="111" d="100"/>
          <a:sy n="111" d="100"/>
        </p:scale>
        <p:origin x="60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3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1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4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70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543"/>
            <a:ext cx="7886700" cy="44121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59588" y="6071769"/>
            <a:ext cx="2852802" cy="649706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r>
              <a:rPr lang="en-US" sz="1350" dirty="0" smtClean="0">
                <a:solidFill>
                  <a:schemeClr val="bg1"/>
                </a:solidFill>
              </a:rPr>
              <a:t>Oracle 11g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794641" y="6071769"/>
            <a:ext cx="5207385" cy="649705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sz="1350" dirty="0" smtClean="0">
                <a:solidFill>
                  <a:schemeClr val="bg1"/>
                </a:solidFill>
              </a:rPr>
              <a:t>PL/SQL Fundamentals I</a:t>
            </a:r>
            <a:endParaRPr lang="en-US" sz="135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41372" y="6071770"/>
            <a:ext cx="649224" cy="649705"/>
            <a:chOff x="188495" y="5947443"/>
            <a:chExt cx="774032" cy="774032"/>
          </a:xfrm>
        </p:grpSpPr>
        <p:sp>
          <p:nvSpPr>
            <p:cNvPr id="10" name="Rectangle 9"/>
            <p:cNvSpPr/>
            <p:nvPr/>
          </p:nvSpPr>
          <p:spPr>
            <a:xfrm>
              <a:off x="188495" y="5947443"/>
              <a:ext cx="774032" cy="774032"/>
            </a:xfrm>
            <a:prstGeom prst="rect">
              <a:avLst/>
            </a:prstGeom>
            <a:solidFill>
              <a:srgbClr val="3B5998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49" y="6029697"/>
              <a:ext cx="609524" cy="60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545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3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5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1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0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9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loops execute indefinitely while a given condition is </a:t>
            </a:r>
            <a:r>
              <a:rPr lang="en-US" b="1" dirty="0" smtClean="0">
                <a:solidFill>
                  <a:schemeClr val="bg1"/>
                </a:solidFill>
              </a:rPr>
              <a:t>TRUE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Generally this loop is used when the loop logic changes the </a:t>
            </a:r>
            <a:r>
              <a:rPr lang="en-US" smtClean="0"/>
              <a:t>conditional expression.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751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See it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38" y="662130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1522</TotalTime>
  <Words>31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Segoe UI Light</vt:lpstr>
      <vt:lpstr>Segoe UI Semilight</vt:lpstr>
      <vt:lpstr>Office Theme</vt:lpstr>
      <vt:lpstr>Conditional Loops</vt:lpstr>
      <vt:lpstr>See it in action</vt:lpstr>
    </vt:vector>
  </TitlesOfParts>
  <Company>eXponent Consulting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11g PL/SQL Fundamentals I</dc:title>
  <dc:creator>Timothy Miles</dc:creator>
  <cp:lastModifiedBy>Timothy Miles</cp:lastModifiedBy>
  <cp:revision>95</cp:revision>
  <dcterms:created xsi:type="dcterms:W3CDTF">2013-02-09T16:35:40Z</dcterms:created>
  <dcterms:modified xsi:type="dcterms:W3CDTF">2013-03-23T22:23:40Z</dcterms:modified>
</cp:coreProperties>
</file>