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85" r:id="rId3"/>
    <p:sldId id="286" r:id="rId4"/>
    <p:sldId id="28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51" autoAdjust="0"/>
  </p:normalViewPr>
  <p:slideViewPr>
    <p:cSldViewPr snapToGrid="0">
      <p:cViewPr varScale="1">
        <p:scale>
          <a:sx n="104" d="100"/>
          <a:sy n="104" d="100"/>
        </p:scale>
        <p:origin x="108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FOR…LOOP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FOR…LOOP Cursor is a very effective technique that greatly improves performance.</a:t>
            </a:r>
          </a:p>
          <a:p>
            <a:r>
              <a:rPr lang="en-US" dirty="0"/>
              <a:t>Simplifies the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More concise</a:t>
            </a:r>
          </a:p>
          <a:p>
            <a:r>
              <a:rPr lang="en-US" dirty="0" smtClean="0"/>
              <a:t>Manages Cursor Opening and Closing</a:t>
            </a:r>
          </a:p>
          <a:p>
            <a:r>
              <a:rPr lang="en-US" dirty="0" smtClean="0"/>
              <a:t>Manages EXIT</a:t>
            </a:r>
          </a:p>
          <a:p>
            <a:r>
              <a:rPr lang="en-US" dirty="0" smtClean="0"/>
              <a:t>FETCH is automatic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395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Cursor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lded Corner 3"/>
          <p:cNvSpPr/>
          <p:nvPr/>
        </p:nvSpPr>
        <p:spPr>
          <a:xfrm>
            <a:off x="1000431" y="1459345"/>
            <a:ext cx="6961238" cy="442264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CURSOR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SELECT *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FROM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EmpRecord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Employees%ROWTYPE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 Employees;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FETCH Employees INTO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EmpRecord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 WHEN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Employees%NOTFOUND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(‘Employee: ‘ ||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Employees.Lname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LOOP;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CLOSE Employees;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1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FOR…LOOP Cursor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shortcut syntax is possible because the system understands that cursor processing follows a set pattern.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1091381" y="1617543"/>
            <a:ext cx="6961238" cy="291711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--Create FOR…LOOP cursor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FOR Employees IN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(SELECT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employee) LOOP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('Employee: ' ||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END LOOP;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726866" y="2207372"/>
            <a:ext cx="3505201" cy="997646"/>
          </a:xfrm>
          <a:prstGeom prst="wedgeRectCallout">
            <a:avLst>
              <a:gd name="adj1" fmla="val -65437"/>
              <a:gd name="adj2" fmla="val -31158"/>
            </a:avLst>
          </a:prstGeom>
          <a:solidFill>
            <a:srgbClr val="3B59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time the FOR is executed, the record is placed in an implicitly declared object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2854034" y="3398356"/>
            <a:ext cx="3131127" cy="1015764"/>
          </a:xfrm>
          <a:prstGeom prst="wedgeRectCallout">
            <a:avLst>
              <a:gd name="adj1" fmla="val -66876"/>
              <a:gd name="adj2" fmla="val -21156"/>
            </a:avLst>
          </a:prstGeom>
          <a:solidFill>
            <a:srgbClr val="3B59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Implicit FETCH is performed along with a check of the %NOTFOUND attribute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2572325" y="3915942"/>
            <a:ext cx="3131127" cy="1015764"/>
          </a:xfrm>
          <a:prstGeom prst="wedgeRectCallout">
            <a:avLst>
              <a:gd name="adj1" fmla="val -63631"/>
              <a:gd name="adj2" fmla="val -57528"/>
            </a:avLst>
          </a:prstGeom>
          <a:solidFill>
            <a:srgbClr val="3B59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%NOTFOUND is True, the implicit EXIT is fired along with an implicit CLOSE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3805381" y="2650837"/>
            <a:ext cx="2567709" cy="1015764"/>
          </a:xfrm>
          <a:prstGeom prst="wedgeRectCallout">
            <a:avLst>
              <a:gd name="adj1" fmla="val -65437"/>
              <a:gd name="adj2" fmla="val -31158"/>
            </a:avLst>
          </a:prstGeom>
          <a:solidFill>
            <a:srgbClr val="3B59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statement declares the Cursor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</TotalTime>
  <Words>195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Courier New</vt:lpstr>
      <vt:lpstr>Segoe UI Light</vt:lpstr>
      <vt:lpstr>Segoe UI Semilight</vt:lpstr>
      <vt:lpstr>Office Theme</vt:lpstr>
      <vt:lpstr>FOR…LOOP Cursors</vt:lpstr>
      <vt:lpstr>Standard Cursor Syntax</vt:lpstr>
      <vt:lpstr>FOR…LOOP Cursor Syntax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100</cp:revision>
  <dcterms:created xsi:type="dcterms:W3CDTF">2013-02-09T16:35:40Z</dcterms:created>
  <dcterms:modified xsi:type="dcterms:W3CDTF">2013-03-28T19:05:00Z</dcterms:modified>
</cp:coreProperties>
</file>