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6"/>
  </p:notesMasterIdLst>
  <p:handoutMasterIdLst>
    <p:handoutMasterId r:id="rId7"/>
  </p:handoutMasterIdLst>
  <p:sldIdLst>
    <p:sldId id="258" r:id="rId2"/>
    <p:sldId id="273" r:id="rId3"/>
    <p:sldId id="275" r:id="rId4"/>
    <p:sldId id="28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A27"/>
    <a:srgbClr val="8B2F0A"/>
    <a:srgbClr val="CD5322"/>
    <a:srgbClr val="4BAD85"/>
    <a:srgbClr val="548235"/>
    <a:srgbClr val="CC4C33"/>
    <a:srgbClr val="CD5323"/>
    <a:srgbClr val="B34719"/>
    <a:srgbClr val="3E78B3"/>
    <a:srgbClr val="AC5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7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11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Compilation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buNone/>
            </a:pPr>
            <a:r>
              <a:rPr lang="en-US" dirty="0" smtClean="0"/>
              <a:t>When a stored program is submitted for creation, it is submitted to a compilation process.</a:t>
            </a:r>
          </a:p>
          <a:p>
            <a:pPr marL="457200" lvl="0" indent="0" rtl="0" eaLnBrk="1" latinLnBrk="0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If successful, the program unit is ready for execution.</a:t>
            </a:r>
          </a:p>
          <a:p>
            <a:pPr marL="457200" lvl="0" indent="0" rtl="0" eaLnBrk="1" latinLnBrk="0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If compilation fails due to errors, the source code is still stored within the data dictionary but an error message is displayed.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1080429" y="4735504"/>
            <a:ext cx="6961238" cy="97517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Warning:	execution completed with warning</a:t>
            </a:r>
          </a:p>
          <a:p>
            <a:pPr>
              <a:tabLst>
                <a:tab pos="1087438" algn="l"/>
              </a:tabLs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salary_valid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Compiled.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53" y="3247151"/>
            <a:ext cx="380952" cy="380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53" y="2699140"/>
            <a:ext cx="3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an Error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All compilation errors are stored in the dictionary view </a:t>
            </a:r>
            <a:r>
              <a:rPr lang="en-US" dirty="0" smtClean="0">
                <a:solidFill>
                  <a:srgbClr val="D95A27"/>
                </a:solidFill>
              </a:rPr>
              <a:t>USER_ERRORS</a:t>
            </a:r>
            <a:r>
              <a:rPr lang="en-US" dirty="0" smtClean="0"/>
              <a:t>.  While you can directly query this view, you can also use the </a:t>
            </a:r>
            <a:r>
              <a:rPr lang="en-US" dirty="0">
                <a:solidFill>
                  <a:srgbClr val="D95A27"/>
                </a:solidFill>
              </a:rPr>
              <a:t>SHOW ERRORS </a:t>
            </a:r>
            <a:r>
              <a:rPr lang="en-US" dirty="0" smtClean="0"/>
              <a:t>command.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3194559"/>
            <a:ext cx="6448425" cy="2867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an Error Report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6" y="1622425"/>
            <a:ext cx="7353300" cy="48387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You can also generate a report for any stored procedure by appending the type and name of the object you wish to view.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The object types are: </a:t>
            </a:r>
            <a:r>
              <a:rPr lang="en-US" dirty="0" smtClean="0">
                <a:solidFill>
                  <a:srgbClr val="D95A27"/>
                </a:solidFill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D95A27"/>
                </a:solidFill>
              </a:rPr>
              <a:t>PROCEDURE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D95A27"/>
                </a:solidFill>
              </a:rPr>
              <a:t>PACKAGE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D95A27"/>
                </a:solidFill>
              </a:rPr>
              <a:t>PACKAGE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95A27"/>
                </a:solidFill>
              </a:rPr>
              <a:t>BODY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D95A27"/>
                </a:solidFill>
              </a:rPr>
              <a:t>TRIGGER</a:t>
            </a:r>
            <a:r>
              <a:rPr lang="en-US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690563" indent="-690563">
              <a:spcBef>
                <a:spcPts val="0"/>
              </a:spcBef>
              <a:buNone/>
            </a:pPr>
            <a:r>
              <a:rPr lang="en-US" sz="1800" dirty="0">
                <a:solidFill>
                  <a:srgbClr val="D95A27"/>
                </a:solidFill>
              </a:rPr>
              <a:t>Note:</a:t>
            </a:r>
            <a:r>
              <a:rPr lang="en-US" sz="1800" dirty="0" smtClean="0"/>
              <a:t>	This command can be issued from SQL*Plus or SQL Developer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baseline="0" dirty="0" smtClean="0"/>
          </a:p>
        </p:txBody>
      </p:sp>
      <p:sp>
        <p:nvSpPr>
          <p:cNvPr id="4" name="Folded Corner 3"/>
          <p:cNvSpPr/>
          <p:nvPr/>
        </p:nvSpPr>
        <p:spPr>
          <a:xfrm>
            <a:off x="1080429" y="4217920"/>
            <a:ext cx="6961238" cy="97517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ERRORS PROCEDURE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error_salary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582" y="735845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3113</TotalTime>
  <Words>146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Aller</vt:lpstr>
      <vt:lpstr>Aller Light</vt:lpstr>
      <vt:lpstr>Arial</vt:lpstr>
      <vt:lpstr>Calibri</vt:lpstr>
      <vt:lpstr>Courier New</vt:lpstr>
      <vt:lpstr>Office Theme</vt:lpstr>
      <vt:lpstr>About Compilation Errors</vt:lpstr>
      <vt:lpstr>Generating an Error Report</vt:lpstr>
      <vt:lpstr>Generating an Error Report (cont)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178</cp:revision>
  <dcterms:created xsi:type="dcterms:W3CDTF">2013-02-22T17:59:00Z</dcterms:created>
  <dcterms:modified xsi:type="dcterms:W3CDTF">2013-07-22T23:58:37Z</dcterms:modified>
</cp:coreProperties>
</file>