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8" r:id="rId3"/>
    <p:sldId id="269" r:id="rId4"/>
    <p:sldId id="270" r:id="rId5"/>
    <p:sldId id="267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3" autoAdjust="0"/>
    <p:restoredTop sz="86470" autoAdjust="0"/>
  </p:normalViewPr>
  <p:slideViewPr>
    <p:cSldViewPr snapToGrid="0">
      <p:cViewPr varScale="1">
        <p:scale>
          <a:sx n="64" d="100"/>
          <a:sy n="64" d="100"/>
        </p:scale>
        <p:origin x="80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2/16/2013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</a:t>
            </a:r>
            <a:r>
              <a:rPr lang="en-US" baseline="0" dirty="0" smtClean="0"/>
              <a:t>m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stall Oracle XE</a:t>
            </a:r>
          </a:p>
          <a:p>
            <a: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Developer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Installation</a:t>
            </a:r>
            <a:endParaRPr lang="en-US" sz="2800" dirty="0" smtClean="0">
              <a:effectLst/>
            </a:endParaRPr>
          </a:p>
          <a:p>
            <a:r>
              <a:rPr lang="en-US" dirty="0" smtClean="0"/>
              <a:t>Workstation Setup</a:t>
            </a:r>
          </a:p>
          <a:p>
            <a:pPr lvl="1"/>
            <a:r>
              <a:rPr lang="en-US" dirty="0" smtClean="0"/>
              <a:t>Download Database</a:t>
            </a:r>
            <a:r>
              <a:rPr lang="en-US" baseline="0" dirty="0" smtClean="0"/>
              <a:t> Scripts</a:t>
            </a:r>
          </a:p>
          <a:p>
            <a:pPr lvl="1"/>
            <a:r>
              <a:rPr lang="en-US" baseline="0" dirty="0" smtClean="0"/>
              <a:t>Setup Sample Data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69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Oracle 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b="1" dirty="0" smtClean="0">
                <a:solidFill>
                  <a:schemeClr val="bg1"/>
                </a:solidFill>
              </a:rPr>
              <a:t>OracleXE112_Win32.zip</a:t>
            </a:r>
          </a:p>
          <a:p>
            <a:r>
              <a:rPr lang="en-US" dirty="0" smtClean="0"/>
              <a:t>System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6426"/>
              </p:ext>
            </p:extLst>
          </p:nvPr>
        </p:nvGraphicFramePr>
        <p:xfrm>
          <a:off x="924231" y="2753852"/>
          <a:ext cx="743318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099"/>
                <a:gridCol w="53590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 Windows 2000 SP4 or greater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Disk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1.75 GB</a:t>
                      </a:r>
                      <a:r>
                        <a:rPr lang="en-US" baseline="0" dirty="0" smtClean="0"/>
                        <a:t> of free 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 MB or 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TCP/IP network</a:t>
                      </a:r>
                      <a:r>
                        <a:rPr lang="en-US" baseline="0" dirty="0" smtClean="0"/>
                        <a:t> protocol must be configured and working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 not mandatory, it is recommended</a:t>
                      </a:r>
                      <a:r>
                        <a:rPr lang="en-US" baseline="0" dirty="0" smtClean="0"/>
                        <a:t> that you have internet access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" y="2013285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Oracle 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close attention to this step.</a:t>
            </a:r>
            <a:endParaRPr lang="en-US" baseline="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5" y="2358747"/>
            <a:ext cx="4541890" cy="346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1535289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0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Oracle 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close attention to the final step.</a:t>
            </a:r>
            <a:endParaRPr lang="en-US" baseline="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8" y="1535289"/>
            <a:ext cx="609524" cy="6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359152"/>
            <a:ext cx="4544568" cy="346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3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SQL Developer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b="1" dirty="0" smtClean="0">
                <a:solidFill>
                  <a:schemeClr val="bg1"/>
                </a:solidFill>
              </a:rPr>
              <a:t>SQL Developer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is extremely simple.</a:t>
            </a:r>
          </a:p>
          <a:p>
            <a:r>
              <a:rPr lang="en-US" dirty="0" smtClean="0"/>
              <a:t>It only requires that you copy the files to a folder on your system.</a:t>
            </a:r>
          </a:p>
          <a:p>
            <a:r>
              <a:rPr lang="en-US" dirty="0" smtClean="0"/>
              <a:t>Once the copied, find the </a:t>
            </a:r>
            <a:r>
              <a:rPr lang="en-US" b="1" dirty="0" smtClean="0">
                <a:solidFill>
                  <a:schemeClr val="bg1"/>
                </a:solidFill>
              </a:rPr>
              <a:t>sqldeveloper.exe </a:t>
            </a:r>
            <a:r>
              <a:rPr lang="en-US" dirty="0" smtClean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41120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Final System Course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Database Scripts</a:t>
            </a:r>
          </a:p>
          <a:p>
            <a:r>
              <a:rPr lang="en-US" dirty="0" smtClean="0"/>
              <a:t>Create and Fill Database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81369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136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 Light</vt:lpstr>
      <vt:lpstr>Segoe UI Semilight</vt:lpstr>
      <vt:lpstr>Office Theme</vt:lpstr>
      <vt:lpstr>System Setup</vt:lpstr>
      <vt:lpstr>Installing Oracle XE</vt:lpstr>
      <vt:lpstr>Installing Oracle XE</vt:lpstr>
      <vt:lpstr>Installing Oracle XE</vt:lpstr>
      <vt:lpstr>SQL Developer Installation</vt:lpstr>
      <vt:lpstr>Final System Course Setup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23</cp:revision>
  <dcterms:created xsi:type="dcterms:W3CDTF">2013-02-09T16:35:40Z</dcterms:created>
  <dcterms:modified xsi:type="dcterms:W3CDTF">2013-02-16T19:07:48Z</dcterms:modified>
</cp:coreProperties>
</file>