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5" r:id="rId3"/>
    <p:sldId id="284" r:id="rId4"/>
    <p:sldId id="286" r:id="rId5"/>
    <p:sldId id="287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9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19958" autoAdjust="0"/>
    <p:restoredTop sz="86451" autoAdjust="0"/>
  </p:normalViewPr>
  <p:slideViewPr>
    <p:cSldViewPr snapToGrid="0">
      <p:cViewPr varScale="1">
        <p:scale>
          <a:sx n="111" d="100"/>
          <a:sy n="111" d="100"/>
        </p:scale>
        <p:origin x="128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39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1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48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701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17543"/>
            <a:ext cx="7886700" cy="441215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59588" y="6071769"/>
            <a:ext cx="2852802" cy="649706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r>
              <a:rPr lang="en-US" sz="1350" dirty="0" smtClean="0">
                <a:solidFill>
                  <a:schemeClr val="bg1"/>
                </a:solidFill>
              </a:rPr>
              <a:t>Oracle 11g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794641" y="6071769"/>
            <a:ext cx="5207385" cy="649705"/>
          </a:xfrm>
          <a:prstGeom prst="rect">
            <a:avLst/>
          </a:prstGeom>
          <a:solidFill>
            <a:srgbClr val="3B5998"/>
          </a:solidFill>
          <a:ln w="25400">
            <a:solidFill>
              <a:schemeClr val="bg1"/>
            </a:solidFill>
            <a:miter lim="800000"/>
          </a:ln>
        </p:spPr>
        <p:txBody>
          <a:bodyPr wrap="square" rtlCol="0" anchor="b" anchorCtr="0">
            <a:noAutofit/>
          </a:bodyPr>
          <a:lstStyle/>
          <a:p>
            <a:pPr algn="r"/>
            <a:r>
              <a:rPr lang="en-US" sz="1350" dirty="0" smtClean="0">
                <a:solidFill>
                  <a:schemeClr val="bg1"/>
                </a:solidFill>
              </a:rPr>
              <a:t>PL/SQL Fundamentals I</a:t>
            </a:r>
            <a:endParaRPr lang="en-US" sz="1350" dirty="0">
              <a:solidFill>
                <a:schemeClr val="bg1"/>
              </a:solidFill>
            </a:endParaRPr>
          </a:p>
        </p:txBody>
      </p:sp>
      <p:grpSp>
        <p:nvGrpSpPr>
          <p:cNvPr id="9" name="Group 8"/>
          <p:cNvGrpSpPr/>
          <p:nvPr userDrawn="1"/>
        </p:nvGrpSpPr>
        <p:grpSpPr>
          <a:xfrm>
            <a:off x="141372" y="6071770"/>
            <a:ext cx="649224" cy="649705"/>
            <a:chOff x="188495" y="5947443"/>
            <a:chExt cx="774032" cy="774032"/>
          </a:xfrm>
        </p:grpSpPr>
        <p:sp>
          <p:nvSpPr>
            <p:cNvPr id="10" name="Rectangle 9"/>
            <p:cNvSpPr/>
            <p:nvPr/>
          </p:nvSpPr>
          <p:spPr>
            <a:xfrm>
              <a:off x="188495" y="5947443"/>
              <a:ext cx="774032" cy="774032"/>
            </a:xfrm>
            <a:prstGeom prst="rect">
              <a:avLst/>
            </a:prstGeom>
            <a:solidFill>
              <a:srgbClr val="3B5998"/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749" y="6029697"/>
              <a:ext cx="609524" cy="609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545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3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5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5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9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914A9-3380-41CD-A6E9-30D98D5F8B17}" type="datetimeFigureOut">
              <a:rPr lang="en-US" smtClean="0"/>
              <a:t>3/23/2013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0985F-9BFB-4A34-85D8-9580826A09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5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Sequences</a:t>
            </a:r>
            <a:r>
              <a:rPr lang="en-US" dirty="0" smtClean="0"/>
              <a:t> are an automated method of creating a unique value within</a:t>
            </a:r>
            <a:r>
              <a:rPr lang="en-US" baseline="0" dirty="0" smtClean="0"/>
              <a:t> a table.</a:t>
            </a: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Sequences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smtClean="0"/>
              <a:t>may be referenced within the program just as any other database object.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6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</a:t>
            </a:r>
            <a:r>
              <a:rPr lang="en-US" baseline="0" dirty="0" smtClean="0"/>
              <a:t> 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 are typically created for one field as the primary key managed by the database.</a:t>
            </a:r>
            <a:endParaRPr lang="en-US" baseline="0" dirty="0" smtClean="0"/>
          </a:p>
        </p:txBody>
      </p:sp>
      <p:sp>
        <p:nvSpPr>
          <p:cNvPr id="4" name="Folded Corner 3"/>
          <p:cNvSpPr/>
          <p:nvPr/>
        </p:nvSpPr>
        <p:spPr>
          <a:xfrm>
            <a:off x="1000431" y="2838102"/>
            <a:ext cx="6961238" cy="280126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--Modify the table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ALTER TABLE employee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ADD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NUMBER(4) 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CONSTRAINT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empPK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PRIMARY KEY NOVALIDATE;</a:t>
            </a:r>
          </a:p>
          <a:p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--Create new sequence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SEQUENCE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EmpIDSequence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1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a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a Sequence</a:t>
            </a:r>
            <a:r>
              <a:rPr lang="en-US" baseline="0" dirty="0" smtClean="0"/>
              <a:t> is created, you can reference it within your PL/SQL script.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00431" y="2743201"/>
            <a:ext cx="7367192" cy="2809891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--Add records to the table referencing the Sequence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I IN 1..1000 LOOP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INSERT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employee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VALUES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EmpIDSequence.NEXTVAL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'Doe', 'Jane', 1, 30000 + I);</a:t>
            </a:r>
          </a:p>
          <a:p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3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Oracle 11g and later releases</a:t>
            </a:r>
            <a:r>
              <a:rPr lang="en-US" baseline="0" dirty="0" smtClean="0"/>
              <a:t> of the database make it possible to reference a sequence as part of a PL/SQL expression.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000431" y="2924347"/>
            <a:ext cx="7367192" cy="2967495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newEmpID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employee.EmpID%TYPE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EmpIDsequence.NEXTVAL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INTO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newEmpID</a:t>
            </a:r>
            <a:endParaRPr lang="en-US" sz="1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FROM dual;</a:t>
            </a:r>
          </a:p>
          <a:p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employee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newEmpID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'Doe', 'Jane', 1,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45000);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58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Sequence Processing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Although the previous method works, it does not scale well.</a:t>
            </a:r>
          </a:p>
          <a:p>
            <a:r>
              <a:rPr lang="en-US" dirty="0" smtClean="0"/>
              <a:t>The same task can now be performed</a:t>
            </a:r>
            <a:r>
              <a:rPr lang="en-US" baseline="0" dirty="0" smtClean="0"/>
              <a:t> within the PL/SQL script.</a:t>
            </a:r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1000431" y="3493698"/>
            <a:ext cx="7367192" cy="2398144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newEmpID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employee.EmpID%TYPE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 smtClean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newEmpID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EmpIDSequence.NEXTVAL</a:t>
            </a:r>
            <a:r>
              <a:rPr lang="en-US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 employee (</a:t>
            </a: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EmpID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fname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dno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salary)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newEmpID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'Doe', 'Jane', 1, </a:t>
            </a:r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45000);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33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See it in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38" y="662130"/>
            <a:ext cx="609524" cy="6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7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213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Segoe UI Light</vt:lpstr>
      <vt:lpstr>Segoe UI Semilight</vt:lpstr>
      <vt:lpstr>Office Theme</vt:lpstr>
      <vt:lpstr>Using Sequences</vt:lpstr>
      <vt:lpstr>Creating Sequences</vt:lpstr>
      <vt:lpstr>Referencing a Sequence</vt:lpstr>
      <vt:lpstr>SELECT Sequence</vt:lpstr>
      <vt:lpstr>Faster Sequence Processing </vt:lpstr>
      <vt:lpstr>See it in action</vt:lpstr>
    </vt:vector>
  </TitlesOfParts>
  <Company>eXponent Consulting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11g PL/SQL Fundamentals I</dc:title>
  <dc:creator>Timothy Miles</dc:creator>
  <cp:lastModifiedBy>Timothy Miles</cp:lastModifiedBy>
  <cp:revision>85</cp:revision>
  <dcterms:created xsi:type="dcterms:W3CDTF">2013-02-09T16:35:40Z</dcterms:created>
  <dcterms:modified xsi:type="dcterms:W3CDTF">2013-03-23T20:37:02Z</dcterms:modified>
</cp:coreProperties>
</file>