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B9491B"/>
    <a:srgbClr val="3E78B3"/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86451" autoAdjust="0"/>
  </p:normalViewPr>
  <p:slideViewPr>
    <p:cSldViewPr snapToGrid="0">
      <p:cViewPr varScale="1">
        <p:scale>
          <a:sx n="64" d="100"/>
          <a:sy n="64" d="100"/>
        </p:scale>
        <p:origin x="4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Install Oracle XE</a:t>
            </a:r>
          </a:p>
          <a:p>
            <a:r>
              <a:rPr lang="en-US" baseline="0" dirty="0" smtClean="0"/>
              <a:t>SQL Developer Installation</a:t>
            </a:r>
          </a:p>
          <a:p>
            <a:r>
              <a:rPr lang="en-US" baseline="0" dirty="0" smtClean="0"/>
              <a:t>Workstation Setup</a:t>
            </a:r>
          </a:p>
          <a:p>
            <a:pPr lvl="1"/>
            <a:r>
              <a:rPr lang="en-US" baseline="0" dirty="0" smtClean="0"/>
              <a:t>Download Database Scripts</a:t>
            </a:r>
          </a:p>
          <a:p>
            <a:pPr lvl="1"/>
            <a:r>
              <a:rPr lang="en-US" baseline="0" dirty="0" smtClean="0"/>
              <a:t>Setup Sample Data Models</a:t>
            </a: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Oracle</a:t>
            </a:r>
            <a:r>
              <a:rPr lang="en-US" baseline="0" dirty="0" smtClean="0"/>
              <a:t>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Download </a:t>
            </a:r>
            <a:r>
              <a:rPr lang="en-US" sz="2200" kern="1200" baseline="0" dirty="0" smtClean="0">
                <a:solidFill>
                  <a:srgbClr val="B34719"/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OracleXE112_Win32.zip</a:t>
            </a:r>
          </a:p>
          <a:p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System Requirements</a:t>
            </a:r>
          </a:p>
          <a:p>
            <a:endParaRPr lang="en-US" sz="2200" kern="1200" baseline="0" dirty="0" smtClean="0">
              <a:solidFill>
                <a:schemeClr val="bg2">
                  <a:lumMod val="25000"/>
                </a:schemeClr>
              </a:solidFill>
              <a:effectLst/>
              <a:latin typeface="Aller" panose="02000503030000020004" pitchFamily="2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0808"/>
              </p:ext>
            </p:extLst>
          </p:nvPr>
        </p:nvGraphicFramePr>
        <p:xfrm>
          <a:off x="1233578" y="3010139"/>
          <a:ext cx="6685472" cy="2763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15516"/>
                <a:gridCol w="46699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Requirement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Explanation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OS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Microsoft Windows 2000 SP4 or greater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Disk Space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1.75 GB</a:t>
                      </a: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 of free space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Memory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512 MB or RAM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Network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The TCP/IP network</a:t>
                      </a: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 protocol must be configured and working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Internet Access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While not mandatory, it is recommended</a:t>
                      </a:r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 that you have internet access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1" y="2393135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0">
              <a:buNone/>
            </a:pPr>
            <a:r>
              <a:rPr lang="en-US" dirty="0" smtClean="0"/>
              <a:t>Pay close attention to this step.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77144"/>
            <a:ext cx="380952" cy="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5" y="2358747"/>
            <a:ext cx="4541890" cy="34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6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0">
              <a:buNone/>
            </a:pPr>
            <a:r>
              <a:rPr lang="en-US" dirty="0" smtClean="0"/>
              <a:t>Pay close attention to the final step.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677144"/>
            <a:ext cx="380952" cy="3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59152"/>
            <a:ext cx="4544568" cy="346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0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Developer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smtClean="0">
                <a:solidFill>
                  <a:srgbClr val="B34719"/>
                </a:solidFill>
              </a:rPr>
              <a:t>SQL Developer</a:t>
            </a:r>
            <a:r>
              <a:rPr lang="en-US" dirty="0" smtClean="0"/>
              <a:t> is extremely simple.</a:t>
            </a:r>
          </a:p>
          <a:p>
            <a:r>
              <a:rPr lang="en-US" dirty="0" smtClean="0"/>
              <a:t>It only requires that you copy the files to a folder on your system.</a:t>
            </a:r>
          </a:p>
          <a:p>
            <a:r>
              <a:rPr lang="en-US" dirty="0" smtClean="0"/>
              <a:t>Once copied, find the </a:t>
            </a:r>
            <a:r>
              <a:rPr lang="en-US" dirty="0" smtClean="0">
                <a:solidFill>
                  <a:srgbClr val="B34719"/>
                </a:solidFill>
              </a:rPr>
              <a:t>sqldeveloper.exe</a:t>
            </a:r>
            <a:r>
              <a:rPr lang="en-US" dirty="0" smtClean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387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Final System</a:t>
            </a:r>
            <a:r>
              <a:rPr lang="en-US" baseline="0" dirty="0" smtClean="0"/>
              <a:t> Course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Database Scripts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and Fill Database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3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20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139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Aller</vt:lpstr>
      <vt:lpstr>Aller Light</vt:lpstr>
      <vt:lpstr>Arial</vt:lpstr>
      <vt:lpstr>Calibri</vt:lpstr>
      <vt:lpstr>Office Theme</vt:lpstr>
      <vt:lpstr>System Setup</vt:lpstr>
      <vt:lpstr>Installing Oracle XE</vt:lpstr>
      <vt:lpstr>Installing Oracle XE</vt:lpstr>
      <vt:lpstr>Installing Oracle XE</vt:lpstr>
      <vt:lpstr>SQL Developer Installation</vt:lpstr>
      <vt:lpstr>Final System Course Setup 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136</cp:revision>
  <dcterms:created xsi:type="dcterms:W3CDTF">2013-02-22T17:59:00Z</dcterms:created>
  <dcterms:modified xsi:type="dcterms:W3CDTF">2013-07-21T15:38:34Z</dcterms:modified>
</cp:coreProperties>
</file>