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258" r:id="rId2"/>
    <p:sldId id="275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60" d="100"/>
          <a:sy n="60" d="100"/>
        </p:scale>
        <p:origin x="48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Definition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D95A27"/>
                </a:solidFill>
              </a:rPr>
              <a:t>Package</a:t>
            </a:r>
            <a:r>
              <a:rPr lang="en-US" dirty="0"/>
              <a:t> </a:t>
            </a:r>
            <a:r>
              <a:rPr lang="en-US" dirty="0" smtClean="0"/>
              <a:t>is really no different from a standalone program.  </a:t>
            </a:r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 tools available for getting additional information work for </a:t>
            </a:r>
            <a:r>
              <a:rPr lang="en-US" dirty="0">
                <a:solidFill>
                  <a:srgbClr val="D95A27"/>
                </a:solidFill>
              </a:rPr>
              <a:t>Packages</a:t>
            </a:r>
            <a:r>
              <a:rPr lang="en-US" dirty="0" smtClean="0"/>
              <a:t> too.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1062806" y="3743867"/>
            <a:ext cx="6961238" cy="234836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status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user_objects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WHERE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('PACKAGE', 'PACKAGE BODY');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NAME		OBJECT_TYPE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 ------------------------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PERSONNEL		PACKAGE BODY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PERSONNEL		PACKAGE</a:t>
            </a: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DESCRIBE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622425"/>
            <a:ext cx="489585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ular Callout 8"/>
          <p:cNvSpPr/>
          <p:nvPr/>
        </p:nvSpPr>
        <p:spPr>
          <a:xfrm>
            <a:off x="2486243" y="5520906"/>
            <a:ext cx="3402902" cy="1136158"/>
          </a:xfrm>
          <a:prstGeom prst="wedgeRectCallout">
            <a:avLst>
              <a:gd name="adj1" fmla="val -28016"/>
              <a:gd name="adj2" fmla="val -6880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Notice only the public interface is visible.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011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2246</TotalTime>
  <Words>56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Package Definition Information</vt:lpstr>
      <vt:lpstr>Using DESCRIBE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172</cp:revision>
  <dcterms:created xsi:type="dcterms:W3CDTF">2013-02-22T17:59:00Z</dcterms:created>
  <dcterms:modified xsi:type="dcterms:W3CDTF">2013-08-17T14:56:24Z</dcterms:modified>
</cp:coreProperties>
</file>