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65" r:id="rId3"/>
    <p:sldId id="280" r:id="rId4"/>
    <p:sldId id="276" r:id="rId5"/>
    <p:sldId id="27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4" autoAdjust="0"/>
    <p:restoredTop sz="86451" autoAdjust="0"/>
  </p:normalViewPr>
  <p:slideViewPr>
    <p:cSldViewPr snapToGrid="0">
      <p:cViewPr varScale="1">
        <p:scale>
          <a:sx n="59" d="100"/>
          <a:sy n="59" d="100"/>
        </p:scale>
        <p:origin x="6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3/19/2013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The BEGIN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Manipulate Internal Program Data</a:t>
            </a:r>
          </a:p>
          <a:p>
            <a:r>
              <a:rPr lang="en-US" dirty="0" smtClean="0"/>
              <a:t>Manipulate Database Data Elements</a:t>
            </a:r>
          </a:p>
          <a:p>
            <a:r>
              <a:rPr lang="en-US" dirty="0" smtClean="0"/>
              <a:t>Using Regular Expressions</a:t>
            </a:r>
          </a:p>
          <a:p>
            <a:r>
              <a:rPr lang="en-US" dirty="0" smtClean="0"/>
              <a:t>Handling Literal Values</a:t>
            </a:r>
          </a:p>
          <a:p>
            <a:r>
              <a:rPr lang="en-US" dirty="0" smtClean="0"/>
              <a:t>Accessing Database Objects</a:t>
            </a:r>
          </a:p>
          <a:p>
            <a:r>
              <a:rPr lang="en-US" dirty="0" smtClean="0"/>
              <a:t>Logic Control and Branching</a:t>
            </a:r>
          </a:p>
        </p:txBody>
      </p:sp>
    </p:spTree>
    <p:extLst>
      <p:ext uri="{BB962C8B-B14F-4D97-AF65-F5344CB8AC3E}">
        <p14:creationId xmlns:p14="http://schemas.microsoft.com/office/powerpoint/2010/main" val="28039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Be Included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BEGIN Clause is where actual processing is performed.</a:t>
            </a:r>
          </a:p>
          <a:p>
            <a:pPr lvl="0"/>
            <a:r>
              <a:rPr lang="en-US" dirty="0" smtClean="0"/>
              <a:t>Access Data using </a:t>
            </a:r>
            <a:r>
              <a:rPr lang="en-US" dirty="0"/>
              <a:t>SQL</a:t>
            </a:r>
          </a:p>
          <a:p>
            <a:r>
              <a:rPr lang="en-US" baseline="0" dirty="0" smtClean="0"/>
              <a:t>Data </a:t>
            </a:r>
            <a:r>
              <a:rPr lang="en-US" baseline="0" dirty="0" smtClean="0"/>
              <a:t>Manipulation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Other Data Sources</a:t>
            </a:r>
          </a:p>
          <a:p>
            <a:pPr lvl="0"/>
            <a:r>
              <a:rPr lang="en-US" dirty="0" smtClean="0"/>
              <a:t>Standard </a:t>
            </a:r>
            <a:r>
              <a:rPr lang="en-US" dirty="0" smtClean="0"/>
              <a:t>Logic</a:t>
            </a:r>
            <a:r>
              <a:rPr lang="en-US" baseline="0" dirty="0" smtClean="0"/>
              <a:t> and Branching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069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Available to the</a:t>
            </a:r>
            <a:r>
              <a:rPr lang="en-US" baseline="0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3363" indent="0">
              <a:buNone/>
            </a:pPr>
            <a:r>
              <a:rPr lang="en-US" dirty="0" smtClean="0"/>
              <a:t>Database Server Data</a:t>
            </a:r>
          </a:p>
          <a:p>
            <a:pPr lvl="1"/>
            <a:r>
              <a:rPr lang="en-US" dirty="0" smtClean="0"/>
              <a:t>Primary Source of</a:t>
            </a:r>
            <a:r>
              <a:rPr lang="en-US" baseline="0" dirty="0" smtClean="0"/>
              <a:t> Data</a:t>
            </a:r>
          </a:p>
          <a:p>
            <a:pPr lvl="1"/>
            <a:r>
              <a:rPr lang="en-US" baseline="0" dirty="0" smtClean="0"/>
              <a:t>Typically retrieved using SELECT…INTO statement</a:t>
            </a:r>
          </a:p>
          <a:p>
            <a:pPr marL="233363" lvl="0" indent="0">
              <a:buNone/>
            </a:pPr>
            <a:r>
              <a:rPr lang="en-US" dirty="0"/>
              <a:t>Declared Objects</a:t>
            </a:r>
          </a:p>
          <a:p>
            <a:pPr lvl="1"/>
            <a:r>
              <a:rPr lang="en-US" dirty="0" smtClean="0"/>
              <a:t>Identified within the DECLARE clause</a:t>
            </a:r>
          </a:p>
          <a:p>
            <a:pPr marL="233363" lvl="0" indent="0">
              <a:buNone/>
            </a:pPr>
            <a:r>
              <a:rPr lang="en-US" dirty="0"/>
              <a:t>Environment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SQL*Plus</a:t>
            </a:r>
            <a:r>
              <a:rPr lang="en-US" baseline="0" dirty="0" smtClean="0"/>
              <a:t> Environment Variables</a:t>
            </a:r>
          </a:p>
          <a:p>
            <a:pPr lvl="1"/>
            <a:r>
              <a:rPr lang="en-US" baseline="0" dirty="0" smtClean="0"/>
              <a:t>Data referenced in Oracle Developer Forms or Reports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" y="2919347"/>
            <a:ext cx="380952" cy="380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" y="1617543"/>
            <a:ext cx="380952" cy="380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" y="3823619"/>
            <a:ext cx="38095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3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Data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61963" algn="l"/>
              </a:tabLst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Regardless of data</a:t>
            </a:r>
            <a:r>
              <a:rPr lang="en-US" sz="24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origin, one of the main aspects of any program is to manipulate data.</a:t>
            </a:r>
          </a:p>
          <a:p>
            <a:pPr marL="0" indent="0">
              <a:buNone/>
              <a:tabLst>
                <a:tab pos="461963" algn="l"/>
              </a:tabLst>
            </a:pPr>
            <a:r>
              <a:rPr lang="en-US" sz="24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There are several techniques we will consider: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tabLst>
                <a:tab pos="461963" algn="l"/>
              </a:tabLst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Reference basic</a:t>
            </a:r>
            <a:r>
              <a:rPr lang="en-US" sz="24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(scalar) variables and composite types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tabLst>
                <a:tab pos="461963" algn="l"/>
              </a:tabLst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Handling string literals</a:t>
            </a:r>
            <a:r>
              <a:rPr lang="en-US" sz="24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within the program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tabLst>
                <a:tab pos="461963" algn="l"/>
              </a:tabLst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Using SQL DML to reference database columns</a:t>
            </a:r>
          </a:p>
          <a:p>
            <a:pPr lvl="1"/>
            <a:endParaRPr lang="en-US" sz="20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71687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End </a:t>
            </a:r>
            <a:r>
              <a:rPr lang="en-US" smtClean="0"/>
              <a:t>of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38" y="66213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</TotalTime>
  <Words>143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Segoe UI Light</vt:lpstr>
      <vt:lpstr>Segoe UI Semilight</vt:lpstr>
      <vt:lpstr>Office Theme</vt:lpstr>
      <vt:lpstr>The BEGIN Clause</vt:lpstr>
      <vt:lpstr>What Can Be Included</vt:lpstr>
      <vt:lpstr>Data Available to the Program</vt:lpstr>
      <vt:lpstr>Performing Data Manipulation</vt:lpstr>
      <vt:lpstr>End of Section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65</cp:revision>
  <dcterms:created xsi:type="dcterms:W3CDTF">2013-02-09T16:35:40Z</dcterms:created>
  <dcterms:modified xsi:type="dcterms:W3CDTF">2013-03-19T19:53:40Z</dcterms:modified>
</cp:coreProperties>
</file>