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79" r:id="rId3"/>
    <p:sldId id="283" r:id="rId4"/>
    <p:sldId id="284" r:id="rId5"/>
    <p:sldId id="286" r:id="rId6"/>
    <p:sldId id="285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86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115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&amp; Embedded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creating a </a:t>
            </a:r>
            <a:r>
              <a:rPr lang="en-US" dirty="0" smtClean="0">
                <a:solidFill>
                  <a:schemeClr val="bg1"/>
                </a:solidFill>
              </a:rPr>
              <a:t>SELECT…INTO</a:t>
            </a:r>
            <a:r>
              <a:rPr lang="en-US" dirty="0" smtClean="0"/>
              <a:t> statement, you must ensure that it returns a </a:t>
            </a:r>
            <a:r>
              <a:rPr lang="en-US" b="1" dirty="0" smtClean="0">
                <a:solidFill>
                  <a:schemeClr val="bg1"/>
                </a:solidFill>
              </a:rPr>
              <a:t>single</a:t>
            </a:r>
            <a:r>
              <a:rPr lang="en-US" dirty="0" smtClean="0"/>
              <a:t> row.</a:t>
            </a:r>
          </a:p>
          <a:p>
            <a:pPr lvl="1"/>
            <a:r>
              <a:rPr lang="en-US" dirty="0" smtClean="0"/>
              <a:t>That is the reason for the </a:t>
            </a:r>
            <a:r>
              <a:rPr lang="en-US" b="1" dirty="0" smtClean="0">
                <a:solidFill>
                  <a:schemeClr val="bg1"/>
                </a:solidFill>
              </a:rPr>
              <a:t>ROWNUM &lt;= 1</a:t>
            </a:r>
            <a:r>
              <a:rPr lang="en-US" dirty="0" smtClean="0"/>
              <a:t> criteria.</a:t>
            </a:r>
          </a:p>
          <a:p>
            <a:r>
              <a:rPr lang="en-US" dirty="0" smtClean="0"/>
              <a:t>If</a:t>
            </a:r>
            <a:r>
              <a:rPr lang="en-US" baseline="0" dirty="0" smtClean="0"/>
              <a:t> more than one row were returned, then the </a:t>
            </a:r>
            <a:r>
              <a:rPr lang="en-US" b="1" baseline="0" dirty="0" smtClean="0">
                <a:solidFill>
                  <a:schemeClr val="bg1"/>
                </a:solidFill>
              </a:rPr>
              <a:t>TOO_MANY_ROWS</a:t>
            </a:r>
            <a:r>
              <a:rPr lang="en-US" baseline="0" dirty="0" smtClean="0"/>
              <a:t> exception would have returned.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49" y="2999825"/>
            <a:ext cx="228571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Single-Row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6" name="Folded Corner 5"/>
          <p:cNvSpPr/>
          <p:nvPr/>
        </p:nvSpPr>
        <p:spPr>
          <a:xfrm>
            <a:off x="1000431" y="1518245"/>
            <a:ext cx="6961238" cy="447479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EmpRecord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RECORD 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employee.ssn%TYPE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employee.Lname%TYPE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department.Dname%TYPE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BonusPay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NUMBER(6));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InactiveEmp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EmpRecord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essn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InactiveEmp</a:t>
            </a:r>
            <a:endParaRPr lang="en-US" sz="1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employee, department,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works_on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employee.dno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department.dnumber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employee.ssn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works_on.essn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hours = (SELECT MIN(hours) FROM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works_on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ROWNUM &lt;= 1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759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Data Returned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Conversely, if a </a:t>
            </a:r>
            <a:r>
              <a:rPr lang="en-US" dirty="0" smtClean="0">
                <a:solidFill>
                  <a:schemeClr val="bg1"/>
                </a:solidFill>
              </a:rPr>
              <a:t>SELECT…INTO</a:t>
            </a:r>
            <a:r>
              <a:rPr lang="en-US" dirty="0" smtClean="0"/>
              <a:t> statement does</a:t>
            </a:r>
            <a:r>
              <a:rPr lang="en-US" baseline="0" dirty="0" smtClean="0"/>
              <a:t> not return any rows, the </a:t>
            </a:r>
            <a:r>
              <a:rPr lang="en-US" b="1" baseline="0" dirty="0" smtClean="0">
                <a:solidFill>
                  <a:schemeClr val="bg1"/>
                </a:solidFill>
              </a:rPr>
              <a:t>NO_DATA_FOUND</a:t>
            </a:r>
            <a:r>
              <a:rPr lang="en-US" baseline="0" dirty="0" smtClean="0"/>
              <a:t> exception is returned.</a:t>
            </a:r>
          </a:p>
          <a:p>
            <a:r>
              <a:rPr lang="en-US" dirty="0" smtClean="0"/>
              <a:t>When using a </a:t>
            </a:r>
            <a:r>
              <a:rPr lang="en-US" dirty="0" smtClean="0">
                <a:solidFill>
                  <a:schemeClr val="bg1"/>
                </a:solidFill>
              </a:rPr>
              <a:t>SELECT…INTO</a:t>
            </a:r>
            <a:r>
              <a:rPr lang="en-US" dirty="0" smtClean="0"/>
              <a:t> statement, the result must return one and only one row to avoid exceptions.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7" y="2999821"/>
            <a:ext cx="228571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Summary</a:t>
            </a:r>
            <a:r>
              <a:rPr lang="en-US" baseline="0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summary functions (e.g. </a:t>
            </a:r>
            <a:r>
              <a:rPr lang="en-US" dirty="0" smtClean="0">
                <a:solidFill>
                  <a:schemeClr val="bg1"/>
                </a:solidFill>
              </a:rPr>
              <a:t>SUM()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/>
                </a:solidFill>
              </a:rPr>
              <a:t>COUNT()</a:t>
            </a:r>
            <a:r>
              <a:rPr lang="en-US" dirty="0" smtClean="0"/>
              <a:t>, etc.) eliminates the chances</a:t>
            </a:r>
            <a:r>
              <a:rPr lang="en-US" baseline="0" dirty="0" smtClean="0"/>
              <a:t> of an exception.</a:t>
            </a:r>
          </a:p>
          <a:p>
            <a:pPr lvl="1"/>
            <a:r>
              <a:rPr lang="en-US" dirty="0" smtClean="0"/>
              <a:t>They always return a single row.</a:t>
            </a:r>
          </a:p>
          <a:p>
            <a:pPr lvl="1"/>
            <a:r>
              <a:rPr lang="en-US" dirty="0" smtClean="0"/>
              <a:t>Even if no data is found, they return a value of 0 or NULL.</a:t>
            </a:r>
          </a:p>
        </p:txBody>
      </p:sp>
    </p:spTree>
    <p:extLst>
      <p:ext uri="{BB962C8B-B14F-4D97-AF65-F5344CB8AC3E}">
        <p14:creationId xmlns:p14="http://schemas.microsoft.com/office/powerpoint/2010/main" val="1008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6" name="Folded Corner 5"/>
          <p:cNvSpPr/>
          <p:nvPr/>
        </p:nvSpPr>
        <p:spPr>
          <a:xfrm>
            <a:off x="1000431" y="1518245"/>
            <a:ext cx="6961238" cy="447479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variables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vHours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works_on.hours%TYPE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SELECT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SUM(HOURS)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INTO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vHours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FROM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works_on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enter_ssn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Display the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('Total hours: ' ||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vHours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 Update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r>
              <a:rPr lang="en-US" baseline="0" dirty="0" smtClean="0"/>
              <a:t> Update Statements have no restrictions.</a:t>
            </a:r>
          </a:p>
          <a:p>
            <a:r>
              <a:rPr lang="en-US" baseline="0" dirty="0" smtClean="0"/>
              <a:t>Whether they apply to one row, many rows, or no rows at all, no exceptions are thrown.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6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</TotalTime>
  <Words>174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Segoe UI Light</vt:lpstr>
      <vt:lpstr>Segoe UI Semilight</vt:lpstr>
      <vt:lpstr>Office Theme</vt:lpstr>
      <vt:lpstr>Exceptions &amp; Embedded SQL</vt:lpstr>
      <vt:lpstr>Single-Row SELECT</vt:lpstr>
      <vt:lpstr>No Data Returned</vt:lpstr>
      <vt:lpstr>Using Summary Functions</vt:lpstr>
      <vt:lpstr>SELECT Using Functions</vt:lpstr>
      <vt:lpstr>DML Update Statements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81</cp:revision>
  <dcterms:created xsi:type="dcterms:W3CDTF">2013-02-09T16:35:40Z</dcterms:created>
  <dcterms:modified xsi:type="dcterms:W3CDTF">2013-03-24T14:26:24Z</dcterms:modified>
</cp:coreProperties>
</file>