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86" r:id="rId3"/>
    <p:sldId id="287" r:id="rId4"/>
    <p:sldId id="288" r:id="rId5"/>
    <p:sldId id="27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998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62" autoAdjust="0"/>
    <p:restoredTop sz="86451" autoAdjust="0"/>
  </p:normalViewPr>
  <p:slideViewPr>
    <p:cSldViewPr snapToGrid="0">
      <p:cViewPr varScale="1">
        <p:scale>
          <a:sx n="111" d="100"/>
          <a:sy n="111" d="100"/>
        </p:scale>
        <p:origin x="115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3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1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4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70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543"/>
            <a:ext cx="7886700" cy="44121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59588" y="6071769"/>
            <a:ext cx="2852802" cy="649706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r>
              <a:rPr lang="en-US" sz="1350" dirty="0" smtClean="0">
                <a:solidFill>
                  <a:schemeClr val="bg1"/>
                </a:solidFill>
              </a:rPr>
              <a:t>Oracle 11g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794641" y="6071769"/>
            <a:ext cx="5207385" cy="649705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sz="1350" dirty="0" smtClean="0">
                <a:solidFill>
                  <a:schemeClr val="bg1"/>
                </a:solidFill>
              </a:rPr>
              <a:t>PL/SQL Fundamentals I</a:t>
            </a:r>
            <a:endParaRPr lang="en-US" sz="135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41372" y="6071770"/>
            <a:ext cx="649224" cy="649705"/>
            <a:chOff x="188495" y="5947443"/>
            <a:chExt cx="774032" cy="774032"/>
          </a:xfrm>
        </p:grpSpPr>
        <p:sp>
          <p:nvSpPr>
            <p:cNvPr id="10" name="Rectangle 9"/>
            <p:cNvSpPr/>
            <p:nvPr/>
          </p:nvSpPr>
          <p:spPr>
            <a:xfrm>
              <a:off x="188495" y="5947443"/>
              <a:ext cx="774032" cy="774032"/>
            </a:xfrm>
            <a:prstGeom prst="rect">
              <a:avLst/>
            </a:prstGeom>
            <a:solidFill>
              <a:srgbClr val="3B5998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749" y="6029697"/>
              <a:ext cx="609524" cy="60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545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3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5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1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0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9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14A9-3380-41CD-A6E9-30D98D5F8B17}" type="datetimeFigureOut">
              <a:rPr lang="en-US" smtClean="0"/>
              <a:t>3/24/2013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Frequently a series of program statements must execute iteratively.  PL/SQL allows for this by using </a:t>
            </a:r>
            <a:r>
              <a:rPr lang="en-US" b="1" dirty="0" smtClean="0">
                <a:solidFill>
                  <a:schemeClr val="bg1"/>
                </a:solidFill>
              </a:rPr>
              <a:t>Loops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All Loops have the following basic elements: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bg1"/>
                </a:solidFill>
              </a:rPr>
              <a:t>LOOP</a:t>
            </a:r>
            <a:r>
              <a:rPr lang="en-US" dirty="0" smtClean="0"/>
              <a:t> clause which defines the starting point of the loop.</a:t>
            </a:r>
          </a:p>
          <a:p>
            <a:pPr lvl="1"/>
            <a:r>
              <a:rPr lang="en-US" dirty="0" smtClean="0"/>
              <a:t>Any number of execution statements follow the loop.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bg1"/>
                </a:solidFill>
              </a:rPr>
              <a:t>EXIT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bg1"/>
                </a:solidFill>
              </a:rPr>
              <a:t>EXIT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WHEN</a:t>
            </a:r>
            <a:r>
              <a:rPr lang="en-US" dirty="0" smtClean="0"/>
              <a:t> clause allows you to abort the loop.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bg1"/>
                </a:solidFill>
              </a:rPr>
              <a:t>CONTINUE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bg1"/>
                </a:solidFill>
              </a:rPr>
              <a:t>CONTINUE WHEN </a:t>
            </a:r>
            <a:r>
              <a:rPr lang="en-US" dirty="0" smtClean="0"/>
              <a:t>clause allows you to exit the current iteration of the loop.</a:t>
            </a:r>
          </a:p>
          <a:p>
            <a:pPr lvl="1"/>
            <a:r>
              <a:rPr lang="en-US" dirty="0" smtClean="0"/>
              <a:t>An </a:t>
            </a:r>
            <a:r>
              <a:rPr lang="en-US" dirty="0" smtClean="0">
                <a:solidFill>
                  <a:schemeClr val="bg1"/>
                </a:solidFill>
              </a:rPr>
              <a:t>END LOOP </a:t>
            </a:r>
            <a:r>
              <a:rPr lang="en-US" dirty="0" smtClean="0"/>
              <a:t>statement terminates the loop definition.</a:t>
            </a:r>
          </a:p>
        </p:txBody>
      </p:sp>
    </p:spTree>
    <p:extLst>
      <p:ext uri="{BB962C8B-B14F-4D97-AF65-F5344CB8AC3E}">
        <p14:creationId xmlns:p14="http://schemas.microsoft.com/office/powerpoint/2010/main" val="401751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Iteration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first type of Loop is the </a:t>
            </a:r>
            <a:r>
              <a:rPr lang="en-US" b="1" dirty="0">
                <a:solidFill>
                  <a:schemeClr val="bg1"/>
                </a:solidFill>
              </a:rPr>
              <a:t>Fixed Iteration </a:t>
            </a:r>
            <a:r>
              <a:rPr lang="en-US" b="1" dirty="0" smtClean="0">
                <a:solidFill>
                  <a:schemeClr val="bg1"/>
                </a:solidFill>
              </a:rPr>
              <a:t>Loop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An index variable is specified and implicitly declared.</a:t>
            </a:r>
          </a:p>
          <a:p>
            <a:r>
              <a:rPr lang="en-US" dirty="0" smtClean="0"/>
              <a:t>The index increments each time the loop executes.</a:t>
            </a:r>
            <a:endParaRPr lang="en-US" dirty="0" smtClean="0"/>
          </a:p>
        </p:txBody>
      </p:sp>
      <p:sp>
        <p:nvSpPr>
          <p:cNvPr id="4" name="Folded Corner 3"/>
          <p:cNvSpPr/>
          <p:nvPr/>
        </p:nvSpPr>
        <p:spPr>
          <a:xfrm>
            <a:off x="1091381" y="4011283"/>
            <a:ext cx="6961238" cy="192369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--Prepare a loop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I IN 1..1000 LOOP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LOOP;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3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Index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logic can leverage the index value.</a:t>
            </a:r>
            <a:endParaRPr lang="en-US" dirty="0" smtClean="0"/>
          </a:p>
        </p:txBody>
      </p:sp>
      <p:sp>
        <p:nvSpPr>
          <p:cNvPr id="4" name="Folded Corner 3"/>
          <p:cNvSpPr/>
          <p:nvPr/>
        </p:nvSpPr>
        <p:spPr>
          <a:xfrm>
            <a:off x="1091381" y="2329132"/>
            <a:ext cx="6961238" cy="360584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--Prepare a loop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I IN 1..1000 LOOP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--Insert the new record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INSERT INTO employee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salary)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VALUES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(900000000 + I, 'Doe', 'Jane', 30000 + 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 LOOP;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WHEN OTHERS THEN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ROLLBACK;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60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in Reverse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variation on the </a:t>
            </a:r>
            <a:r>
              <a:rPr lang="en-US" dirty="0" smtClean="0">
                <a:solidFill>
                  <a:schemeClr val="bg1"/>
                </a:solidFill>
              </a:rPr>
              <a:t>FOR…NEXT</a:t>
            </a:r>
            <a:r>
              <a:rPr lang="en-US" dirty="0" smtClean="0"/>
              <a:t> loop is to execute in reverse order.</a:t>
            </a:r>
          </a:p>
          <a:p>
            <a:r>
              <a:rPr lang="en-US" dirty="0" smtClean="0"/>
              <a:t>The following example will start with number 10 and proceed to 1.</a:t>
            </a:r>
            <a:endParaRPr lang="en-US" dirty="0" smtClean="0"/>
          </a:p>
        </p:txBody>
      </p:sp>
      <p:sp>
        <p:nvSpPr>
          <p:cNvPr id="4" name="Folded Corner 3"/>
          <p:cNvSpPr/>
          <p:nvPr/>
        </p:nvSpPr>
        <p:spPr>
          <a:xfrm>
            <a:off x="1091381" y="3631721"/>
            <a:ext cx="6961238" cy="230325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--Prepare a loop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I IN REVERSE 1..10 LOOP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--Insert the new record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INSERT INTO employee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salary)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VALUES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(900000000 + I, 'Doe', 'Jane', 30000 + 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 LOOP;</a:t>
            </a:r>
          </a:p>
        </p:txBody>
      </p:sp>
    </p:spTree>
    <p:extLst>
      <p:ext uri="{BB962C8B-B14F-4D97-AF65-F5344CB8AC3E}">
        <p14:creationId xmlns:p14="http://schemas.microsoft.com/office/powerpoint/2010/main" val="178956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See it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38" y="662130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1533</TotalTime>
  <Words>278</Words>
  <Application>Microsoft Office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Courier New</vt:lpstr>
      <vt:lpstr>Segoe UI Light</vt:lpstr>
      <vt:lpstr>Segoe UI Semilight</vt:lpstr>
      <vt:lpstr>Office Theme</vt:lpstr>
      <vt:lpstr>Loops</vt:lpstr>
      <vt:lpstr>Fixed Iteration Loop</vt:lpstr>
      <vt:lpstr>Using the Index Value</vt:lpstr>
      <vt:lpstr>Loop in Reverse</vt:lpstr>
      <vt:lpstr>See it in action</vt:lpstr>
    </vt:vector>
  </TitlesOfParts>
  <Company>eXponent Consulting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11g PL/SQL Fundamentals I</dc:title>
  <dc:creator>Timothy Miles</dc:creator>
  <cp:lastModifiedBy>Timothy Miles</cp:lastModifiedBy>
  <cp:revision>96</cp:revision>
  <dcterms:created xsi:type="dcterms:W3CDTF">2013-02-09T16:35:40Z</dcterms:created>
  <dcterms:modified xsi:type="dcterms:W3CDTF">2013-03-24T18:16:58Z</dcterms:modified>
</cp:coreProperties>
</file>