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Using the 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Unlike </a:t>
            </a:r>
            <a:r>
              <a:rPr lang="en-US" dirty="0">
                <a:solidFill>
                  <a:schemeClr val="bg1"/>
                </a:solidFill>
              </a:rPr>
              <a:t>EXIT</a:t>
            </a:r>
            <a:r>
              <a:rPr lang="en-US" dirty="0" smtClean="0"/>
              <a:t> which terminates the execution of a loop in its entirety, </a:t>
            </a:r>
            <a:r>
              <a:rPr lang="en-US" dirty="0">
                <a:solidFill>
                  <a:schemeClr val="bg1"/>
                </a:solidFill>
              </a:rPr>
              <a:t>CONTINUE</a:t>
            </a:r>
            <a:r>
              <a:rPr lang="en-US" dirty="0" smtClean="0"/>
              <a:t> terminates the </a:t>
            </a:r>
            <a:r>
              <a:rPr lang="en-US" b="1" u="sng" dirty="0" smtClean="0"/>
              <a:t>current iteration</a:t>
            </a:r>
            <a:r>
              <a:rPr lang="en-US" dirty="0" smtClean="0"/>
              <a:t> of the loop.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>
                <a:solidFill>
                  <a:schemeClr val="bg1"/>
                </a:solidFill>
              </a:rPr>
              <a:t>EXIT</a:t>
            </a:r>
            <a:r>
              <a:rPr lang="en-US" dirty="0" smtClean="0"/>
              <a:t>, the </a:t>
            </a:r>
            <a:r>
              <a:rPr lang="en-US" dirty="0">
                <a:solidFill>
                  <a:schemeClr val="bg1"/>
                </a:solidFill>
              </a:rPr>
              <a:t>CONTINUE</a:t>
            </a:r>
            <a:r>
              <a:rPr lang="en-US" dirty="0" smtClean="0"/>
              <a:t> statement includes a </a:t>
            </a:r>
            <a:r>
              <a:rPr lang="en-US" dirty="0">
                <a:solidFill>
                  <a:schemeClr val="bg1"/>
                </a:solidFill>
              </a:rPr>
              <a:t>WHEN</a:t>
            </a:r>
            <a:r>
              <a:rPr lang="en-US" dirty="0" smtClean="0"/>
              <a:t> clause.</a:t>
            </a:r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1866</TotalTime>
  <Words>41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 Light</vt:lpstr>
      <vt:lpstr>Segoe UI Semilight</vt:lpstr>
      <vt:lpstr>Office Theme</vt:lpstr>
      <vt:lpstr>Using the CONTINUE Statement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86</cp:revision>
  <dcterms:created xsi:type="dcterms:W3CDTF">2013-02-09T16:35:40Z</dcterms:created>
  <dcterms:modified xsi:type="dcterms:W3CDTF">2013-03-28T13:46:47Z</dcterms:modified>
</cp:coreProperties>
</file>