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257" r:id="rId2"/>
    <p:sldId id="298" r:id="rId3"/>
    <p:sldId id="297" r:id="rId4"/>
    <p:sldId id="299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481A"/>
    <a:srgbClr val="A73D15"/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6451" autoAdjust="0"/>
  </p:normalViewPr>
  <p:slideViewPr>
    <p:cSldViewPr snapToGrid="0">
      <p:cViewPr varScale="1">
        <p:scale>
          <a:sx n="132" d="100"/>
          <a:sy n="132" d="100"/>
        </p:scale>
        <p:origin x="54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/>
              <a:t>the Dependency Tracking </a:t>
            </a:r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You can execute the </a:t>
            </a:r>
            <a:r>
              <a:rPr lang="en-US" dirty="0">
                <a:solidFill>
                  <a:srgbClr val="D95A27"/>
                </a:solidFill>
              </a:rPr>
              <a:t>DEPTREE_FILL() </a:t>
            </a:r>
            <a:r>
              <a:rPr lang="en-US" dirty="0" smtClean="0"/>
              <a:t>procedure for any database object you wish to test.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It fills the </a:t>
            </a:r>
            <a:r>
              <a:rPr lang="en-US" dirty="0">
                <a:solidFill>
                  <a:srgbClr val="D95A27"/>
                </a:solidFill>
              </a:rPr>
              <a:t>IDEPTREE</a:t>
            </a:r>
            <a:r>
              <a:rPr lang="en-US" dirty="0" smtClean="0"/>
              <a:t> utility table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It reports </a:t>
            </a:r>
            <a:r>
              <a:rPr lang="en-US" dirty="0">
                <a:solidFill>
                  <a:srgbClr val="D95A27"/>
                </a:solidFill>
              </a:rPr>
              <a:t>all</a:t>
            </a:r>
            <a:r>
              <a:rPr lang="en-US" dirty="0" smtClean="0"/>
              <a:t> database objects which are dependent upon the specified object.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It requires 3 parameters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Object Type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Object Owner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Object Name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Execute Dependency </a:t>
            </a:r>
            <a:r>
              <a:rPr lang="en-US" dirty="0"/>
              <a:t>Tracking </a:t>
            </a:r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smtClean="0"/>
              <a:t>This same operation can be performed within an </a:t>
            </a:r>
            <a:r>
              <a:rPr lang="en-US" dirty="0">
                <a:solidFill>
                  <a:srgbClr val="D95A27"/>
                </a:solidFill>
              </a:rPr>
              <a:t>anonymous</a:t>
            </a:r>
            <a:r>
              <a:rPr lang="en-US" dirty="0" smtClean="0"/>
              <a:t> block.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622425"/>
            <a:ext cx="6324600" cy="1095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4033214"/>
            <a:ext cx="6324600" cy="1628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ular Callout 6"/>
          <p:cNvSpPr/>
          <p:nvPr/>
        </p:nvSpPr>
        <p:spPr>
          <a:xfrm>
            <a:off x="3858149" y="2717800"/>
            <a:ext cx="2225363" cy="845077"/>
          </a:xfrm>
          <a:prstGeom prst="wedgeRectCallout">
            <a:avLst>
              <a:gd name="adj1" fmla="val -20586"/>
              <a:gd name="adj2" fmla="val -66048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Object type is TABLE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745487" y="2710931"/>
            <a:ext cx="2225363" cy="845077"/>
          </a:xfrm>
          <a:prstGeom prst="wedgeRectCallout">
            <a:avLst>
              <a:gd name="adj1" fmla="val -20586"/>
              <a:gd name="adj2" fmla="val -66048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Owner is SYSTEM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847799" y="2717800"/>
            <a:ext cx="2225363" cy="845077"/>
          </a:xfrm>
          <a:prstGeom prst="wedgeRectCallout">
            <a:avLst>
              <a:gd name="adj1" fmla="val -20586"/>
              <a:gd name="adj2" fmla="val -66048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Object Name is EMPLOYEE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40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Tracking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When the Dependency Tracking Utility completes, the following example is produced.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28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Track Dependencies in SQL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The SQL Developer interface includes a Dependencies tab for any database-resident program component.</a:t>
            </a:r>
            <a:endParaRPr lang="en-US" dirty="0" smtClean="0"/>
          </a:p>
          <a:p>
            <a:pPr>
              <a:spcAft>
                <a:spcPts val="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30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197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2352</TotalTime>
  <Words>115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Aller</vt:lpstr>
      <vt:lpstr>Aller Light</vt:lpstr>
      <vt:lpstr>Arial</vt:lpstr>
      <vt:lpstr>Calibri</vt:lpstr>
      <vt:lpstr>Office Theme</vt:lpstr>
      <vt:lpstr>Using the Dependency Tracking Utility</vt:lpstr>
      <vt:lpstr>Execute Dependency Tracking Utility</vt:lpstr>
      <vt:lpstr>Dependency Tracking Results</vt:lpstr>
      <vt:lpstr>Track Dependencies in SQL Developer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199</cp:revision>
  <dcterms:created xsi:type="dcterms:W3CDTF">2013-02-22T17:59:00Z</dcterms:created>
  <dcterms:modified xsi:type="dcterms:W3CDTF">2013-08-08T19:41:51Z</dcterms:modified>
</cp:coreProperties>
</file>