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Salary </a:t>
            </a:r>
            <a:r>
              <a:rPr lang="en-US" dirty="0" smtClean="0"/>
              <a:t>Check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This example </a:t>
            </a:r>
            <a:r>
              <a:rPr lang="en-US" dirty="0" smtClean="0"/>
              <a:t>will only allow an employee salary to exceed $70,000 if he/she is a manager.</a:t>
            </a:r>
          </a:p>
          <a:p>
            <a:pPr>
              <a:spcAft>
                <a:spcPts val="0"/>
              </a:spcAft>
            </a:pPr>
            <a:r>
              <a:rPr lang="en-US" baseline="0" dirty="0" smtClean="0"/>
              <a:t>This condition cannot be implemented with a simple declarative constraint.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Application logic could perform this test before the update is ever processed.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63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50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Aller</vt:lpstr>
      <vt:lpstr>Aller Light</vt:lpstr>
      <vt:lpstr>Arial</vt:lpstr>
      <vt:lpstr>Calibri</vt:lpstr>
      <vt:lpstr>Office Theme</vt:lpstr>
      <vt:lpstr>Employee Salary Check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219</cp:revision>
  <dcterms:created xsi:type="dcterms:W3CDTF">2013-02-22T17:59:00Z</dcterms:created>
  <dcterms:modified xsi:type="dcterms:W3CDTF">2013-08-23T17:18:45Z</dcterms:modified>
</cp:coreProperties>
</file>