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Budget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aseline="0" dirty="0" smtClean="0"/>
              <a:t>This </a:t>
            </a:r>
            <a:r>
              <a:rPr lang="en-US" dirty="0">
                <a:solidFill>
                  <a:srgbClr val="D95A27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INSERT OR UPDATE </a:t>
            </a:r>
            <a:r>
              <a:rPr lang="en-US" baseline="0" dirty="0" smtClean="0"/>
              <a:t>Row-Level Trigger</a:t>
            </a:r>
            <a:r>
              <a:rPr lang="en-US" dirty="0" smtClean="0"/>
              <a:t> will request additional money for a department’s budget when:</a:t>
            </a:r>
          </a:p>
          <a:p>
            <a:pPr>
              <a:spcAft>
                <a:spcPts val="0"/>
              </a:spcAft>
            </a:pPr>
            <a:r>
              <a:rPr lang="en-US" baseline="0" dirty="0" smtClean="0"/>
              <a:t>An employee is hired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An employee is given a raise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41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Aller</vt:lpstr>
      <vt:lpstr>Aller Light</vt:lpstr>
      <vt:lpstr>Arial</vt:lpstr>
      <vt:lpstr>Calibri</vt:lpstr>
      <vt:lpstr>Office Theme</vt:lpstr>
      <vt:lpstr>Budget Event Example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219</cp:revision>
  <dcterms:created xsi:type="dcterms:W3CDTF">2013-02-22T17:59:00Z</dcterms:created>
  <dcterms:modified xsi:type="dcterms:W3CDTF">2013-08-23T18:07:09Z</dcterms:modified>
</cp:coreProperties>
</file>