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7" r:id="rId2"/>
    <p:sldId id="298" r:id="rId3"/>
    <p:sldId id="293" r:id="rId4"/>
    <p:sldId id="299" r:id="rId5"/>
    <p:sldId id="258" r:id="rId6"/>
    <p:sldId id="294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89B92-CF60-4CEE-BE0D-61B8E3502C43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FB169F0-9ACB-49D5-AA4C-617E97A548F0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err="1" smtClean="0">
              <a:latin typeface="Aller" panose="02000503030000020004" pitchFamily="2" charset="0"/>
            </a:rPr>
            <a:t>Security_Time_Check</a:t>
          </a:r>
          <a:endParaRPr lang="en-US" sz="2000" dirty="0">
            <a:latin typeface="Aller" panose="02000503030000020004" pitchFamily="2" charset="0"/>
          </a:endParaRPr>
        </a:p>
      </dgm:t>
    </dgm:pt>
    <dgm:pt modelId="{E984FFB6-7717-4ED1-8582-5DF7722F4EEE}" type="parTrans" cxnId="{C483A2D7-7BD7-4E27-9279-36D6EB0A5A80}">
      <dgm:prSet/>
      <dgm:spPr/>
      <dgm:t>
        <a:bodyPr/>
        <a:lstStyle/>
        <a:p>
          <a:endParaRPr lang="en-US" sz="1200">
            <a:latin typeface="Aller" panose="02000503030000020004" pitchFamily="2" charset="0"/>
          </a:endParaRPr>
        </a:p>
      </dgm:t>
    </dgm:pt>
    <dgm:pt modelId="{300D95B6-AC67-4A7B-B2C0-BC8AB7F1B424}" type="sibTrans" cxnId="{C483A2D7-7BD7-4E27-9279-36D6EB0A5A80}">
      <dgm:prSet/>
      <dgm:spPr/>
      <dgm:t>
        <a:bodyPr/>
        <a:lstStyle/>
        <a:p>
          <a:endParaRPr lang="en-US" sz="1200">
            <a:latin typeface="Aller" panose="02000503030000020004" pitchFamily="2" charset="0"/>
          </a:endParaRPr>
        </a:p>
      </dgm:t>
    </dgm:pt>
    <dgm:pt modelId="{13102355-2F10-4240-83ED-083E9F569B8A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err="1" smtClean="0">
              <a:latin typeface="Aller" panose="02000503030000020004" pitchFamily="2" charset="0"/>
            </a:rPr>
            <a:t>Security_Hour_Check</a:t>
          </a:r>
          <a:endParaRPr lang="en-US" sz="2000" dirty="0">
            <a:latin typeface="Aller" panose="02000503030000020004" pitchFamily="2" charset="0"/>
          </a:endParaRPr>
        </a:p>
      </dgm:t>
    </dgm:pt>
    <dgm:pt modelId="{5B92CF59-D493-45CB-9872-3A140588A724}" type="parTrans" cxnId="{7AB36E6E-2B8C-490B-B1C5-A7F2B1A25596}">
      <dgm:prSet/>
      <dgm:spPr/>
      <dgm:t>
        <a:bodyPr/>
        <a:lstStyle/>
        <a:p>
          <a:endParaRPr lang="en-US" sz="1200">
            <a:latin typeface="Aller" panose="02000503030000020004" pitchFamily="2" charset="0"/>
          </a:endParaRPr>
        </a:p>
      </dgm:t>
    </dgm:pt>
    <dgm:pt modelId="{F1055E95-5EF2-41D8-BD62-BA8CE2E7DD6D}" type="sibTrans" cxnId="{7AB36E6E-2B8C-490B-B1C5-A7F2B1A25596}">
      <dgm:prSet/>
      <dgm:spPr/>
      <dgm:t>
        <a:bodyPr/>
        <a:lstStyle/>
        <a:p>
          <a:endParaRPr lang="en-US" sz="1200">
            <a:latin typeface="Aller" panose="02000503030000020004" pitchFamily="2" charset="0"/>
          </a:endParaRPr>
        </a:p>
      </dgm:t>
    </dgm:pt>
    <dgm:pt modelId="{1830F883-4C01-46EA-8938-95FECB0EB16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err="1" smtClean="0">
              <a:latin typeface="Aller" panose="02000503030000020004" pitchFamily="2" charset="0"/>
            </a:rPr>
            <a:t>Security_Day_Check</a:t>
          </a:r>
          <a:endParaRPr lang="en-US" sz="2000" dirty="0">
            <a:latin typeface="Aller" panose="02000503030000020004" pitchFamily="2" charset="0"/>
          </a:endParaRPr>
        </a:p>
      </dgm:t>
    </dgm:pt>
    <dgm:pt modelId="{DC04FF28-48FF-4106-AEA9-16196DB2E6CC}" type="parTrans" cxnId="{C8A2E712-7235-45A4-88AF-FD3F7F7FEDD3}">
      <dgm:prSet/>
      <dgm:spPr/>
      <dgm:t>
        <a:bodyPr/>
        <a:lstStyle/>
        <a:p>
          <a:endParaRPr lang="en-US" sz="1200">
            <a:latin typeface="Aller" panose="02000503030000020004" pitchFamily="2" charset="0"/>
          </a:endParaRPr>
        </a:p>
      </dgm:t>
    </dgm:pt>
    <dgm:pt modelId="{D8597131-7109-46ED-9431-886D9D930AED}" type="sibTrans" cxnId="{C8A2E712-7235-45A4-88AF-FD3F7F7FEDD3}">
      <dgm:prSet/>
      <dgm:spPr/>
      <dgm:t>
        <a:bodyPr/>
        <a:lstStyle/>
        <a:p>
          <a:endParaRPr lang="en-US" sz="1200">
            <a:latin typeface="Aller" panose="02000503030000020004" pitchFamily="2" charset="0"/>
          </a:endParaRPr>
        </a:p>
      </dgm:t>
    </dgm:pt>
    <dgm:pt modelId="{FF131E4D-901D-4B45-853A-5251AA2FCDDA}" type="pres">
      <dgm:prSet presAssocID="{0DC89B92-CF60-4CEE-BE0D-61B8E3502C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D0400C-8900-4737-9C63-2C0E699BF46B}" type="pres">
      <dgm:prSet presAssocID="{2FB169F0-9ACB-49D5-AA4C-617E97A548F0}" presName="hierRoot1" presStyleCnt="0">
        <dgm:presLayoutVars>
          <dgm:hierBranch val="init"/>
        </dgm:presLayoutVars>
      </dgm:prSet>
      <dgm:spPr/>
    </dgm:pt>
    <dgm:pt modelId="{BF313A5F-D2BE-44DB-A942-5CDD7D55846B}" type="pres">
      <dgm:prSet presAssocID="{2FB169F0-9ACB-49D5-AA4C-617E97A548F0}" presName="rootComposite1" presStyleCnt="0"/>
      <dgm:spPr/>
    </dgm:pt>
    <dgm:pt modelId="{A4F9FF23-3192-4C2D-A0AC-EDD0C6E3D406}" type="pres">
      <dgm:prSet presAssocID="{2FB169F0-9ACB-49D5-AA4C-617E97A548F0}" presName="rootText1" presStyleLbl="node0" presStyleIdx="0" presStyleCnt="1">
        <dgm:presLayoutVars>
          <dgm:chPref val="3"/>
        </dgm:presLayoutVars>
      </dgm:prSet>
      <dgm:spPr/>
    </dgm:pt>
    <dgm:pt modelId="{4FE0CFBF-574F-4BA8-8BFF-5AA23A5AB508}" type="pres">
      <dgm:prSet presAssocID="{2FB169F0-9ACB-49D5-AA4C-617E97A548F0}" presName="rootConnector1" presStyleLbl="node1" presStyleIdx="0" presStyleCnt="0"/>
      <dgm:spPr/>
    </dgm:pt>
    <dgm:pt modelId="{D4F71402-F78C-4B39-96A8-B6BB2A7E75B6}" type="pres">
      <dgm:prSet presAssocID="{2FB169F0-9ACB-49D5-AA4C-617E97A548F0}" presName="hierChild2" presStyleCnt="0"/>
      <dgm:spPr/>
    </dgm:pt>
    <dgm:pt modelId="{25091520-B9EC-4CEA-892E-A95B74F0C806}" type="pres">
      <dgm:prSet presAssocID="{5B92CF59-D493-45CB-9872-3A140588A724}" presName="Name64" presStyleLbl="parChTrans1D2" presStyleIdx="0" presStyleCnt="2"/>
      <dgm:spPr/>
    </dgm:pt>
    <dgm:pt modelId="{E39EFA0C-839B-4ABC-AE39-C482FF95724B}" type="pres">
      <dgm:prSet presAssocID="{13102355-2F10-4240-83ED-083E9F569B8A}" presName="hierRoot2" presStyleCnt="0">
        <dgm:presLayoutVars>
          <dgm:hierBranch val="init"/>
        </dgm:presLayoutVars>
      </dgm:prSet>
      <dgm:spPr/>
    </dgm:pt>
    <dgm:pt modelId="{AE29F4B1-0BE9-42DD-9F17-FCC52E6E5EC6}" type="pres">
      <dgm:prSet presAssocID="{13102355-2F10-4240-83ED-083E9F569B8A}" presName="rootComposite" presStyleCnt="0"/>
      <dgm:spPr/>
    </dgm:pt>
    <dgm:pt modelId="{8EBC1408-D5CA-49A7-9C67-804733C4A192}" type="pres">
      <dgm:prSet presAssocID="{13102355-2F10-4240-83ED-083E9F569B8A}" presName="rootText" presStyleLbl="node2" presStyleIdx="0" presStyleCnt="2">
        <dgm:presLayoutVars>
          <dgm:chPref val="3"/>
        </dgm:presLayoutVars>
      </dgm:prSet>
      <dgm:spPr/>
    </dgm:pt>
    <dgm:pt modelId="{2BE85A84-0D3C-480F-929F-420E2A86C59E}" type="pres">
      <dgm:prSet presAssocID="{13102355-2F10-4240-83ED-083E9F569B8A}" presName="rootConnector" presStyleLbl="node2" presStyleIdx="0" presStyleCnt="2"/>
      <dgm:spPr/>
    </dgm:pt>
    <dgm:pt modelId="{502AA573-B092-45D7-ACCE-21743DB744AF}" type="pres">
      <dgm:prSet presAssocID="{13102355-2F10-4240-83ED-083E9F569B8A}" presName="hierChild4" presStyleCnt="0"/>
      <dgm:spPr/>
    </dgm:pt>
    <dgm:pt modelId="{85440C5D-EF94-4500-9B6B-4E5AA8A2C85F}" type="pres">
      <dgm:prSet presAssocID="{13102355-2F10-4240-83ED-083E9F569B8A}" presName="hierChild5" presStyleCnt="0"/>
      <dgm:spPr/>
    </dgm:pt>
    <dgm:pt modelId="{18FCC24D-C068-44BC-9EE4-076C1683EF1D}" type="pres">
      <dgm:prSet presAssocID="{DC04FF28-48FF-4106-AEA9-16196DB2E6CC}" presName="Name64" presStyleLbl="parChTrans1D2" presStyleIdx="1" presStyleCnt="2"/>
      <dgm:spPr/>
    </dgm:pt>
    <dgm:pt modelId="{3C1C0207-5FEA-46B3-B313-3B6AEE621DDB}" type="pres">
      <dgm:prSet presAssocID="{1830F883-4C01-46EA-8938-95FECB0EB163}" presName="hierRoot2" presStyleCnt="0">
        <dgm:presLayoutVars>
          <dgm:hierBranch val="init"/>
        </dgm:presLayoutVars>
      </dgm:prSet>
      <dgm:spPr/>
    </dgm:pt>
    <dgm:pt modelId="{4734BFC0-59CB-4604-AB68-029FA292EB47}" type="pres">
      <dgm:prSet presAssocID="{1830F883-4C01-46EA-8938-95FECB0EB163}" presName="rootComposite" presStyleCnt="0"/>
      <dgm:spPr/>
    </dgm:pt>
    <dgm:pt modelId="{0055F3EB-181E-49DD-A46F-F94036B2E1DE}" type="pres">
      <dgm:prSet presAssocID="{1830F883-4C01-46EA-8938-95FECB0EB163}" presName="rootText" presStyleLbl="node2" presStyleIdx="1" presStyleCnt="2">
        <dgm:presLayoutVars>
          <dgm:chPref val="3"/>
        </dgm:presLayoutVars>
      </dgm:prSet>
      <dgm:spPr/>
    </dgm:pt>
    <dgm:pt modelId="{6FC30EAF-A138-450A-951E-D86C2D2F017D}" type="pres">
      <dgm:prSet presAssocID="{1830F883-4C01-46EA-8938-95FECB0EB163}" presName="rootConnector" presStyleLbl="node2" presStyleIdx="1" presStyleCnt="2"/>
      <dgm:spPr/>
    </dgm:pt>
    <dgm:pt modelId="{6A3E7280-FE34-4047-A7A0-BE340120A18F}" type="pres">
      <dgm:prSet presAssocID="{1830F883-4C01-46EA-8938-95FECB0EB163}" presName="hierChild4" presStyleCnt="0"/>
      <dgm:spPr/>
    </dgm:pt>
    <dgm:pt modelId="{65A1AE34-8805-42E0-90E1-0DCC3ED3B508}" type="pres">
      <dgm:prSet presAssocID="{1830F883-4C01-46EA-8938-95FECB0EB163}" presName="hierChild5" presStyleCnt="0"/>
      <dgm:spPr/>
    </dgm:pt>
    <dgm:pt modelId="{9C73A3EC-5EE8-4526-A865-C1D1D07916CF}" type="pres">
      <dgm:prSet presAssocID="{2FB169F0-9ACB-49D5-AA4C-617E97A548F0}" presName="hierChild3" presStyleCnt="0"/>
      <dgm:spPr/>
    </dgm:pt>
  </dgm:ptLst>
  <dgm:cxnLst>
    <dgm:cxn modelId="{95726C51-E29E-47FF-B2CA-77E15AA96163}" type="presOf" srcId="{2FB169F0-9ACB-49D5-AA4C-617E97A548F0}" destId="{4FE0CFBF-574F-4BA8-8BFF-5AA23A5AB508}" srcOrd="1" destOrd="0" presId="urn:microsoft.com/office/officeart/2009/3/layout/HorizontalOrganizationChart"/>
    <dgm:cxn modelId="{37D74C09-E6D3-4196-9E6A-158019AB1A9B}" type="presOf" srcId="{1830F883-4C01-46EA-8938-95FECB0EB163}" destId="{6FC30EAF-A138-450A-951E-D86C2D2F017D}" srcOrd="1" destOrd="0" presId="urn:microsoft.com/office/officeart/2009/3/layout/HorizontalOrganizationChart"/>
    <dgm:cxn modelId="{FE82CA84-1372-46C8-82C7-E7FE9D1F929A}" type="presOf" srcId="{1830F883-4C01-46EA-8938-95FECB0EB163}" destId="{0055F3EB-181E-49DD-A46F-F94036B2E1DE}" srcOrd="0" destOrd="0" presId="urn:microsoft.com/office/officeart/2009/3/layout/HorizontalOrganizationChart"/>
    <dgm:cxn modelId="{11724917-F11D-41EE-8C3C-F1D462316354}" type="presOf" srcId="{5B92CF59-D493-45CB-9872-3A140588A724}" destId="{25091520-B9EC-4CEA-892E-A95B74F0C806}" srcOrd="0" destOrd="0" presId="urn:microsoft.com/office/officeart/2009/3/layout/HorizontalOrganizationChart"/>
    <dgm:cxn modelId="{C8A2E712-7235-45A4-88AF-FD3F7F7FEDD3}" srcId="{2FB169F0-9ACB-49D5-AA4C-617E97A548F0}" destId="{1830F883-4C01-46EA-8938-95FECB0EB163}" srcOrd="1" destOrd="0" parTransId="{DC04FF28-48FF-4106-AEA9-16196DB2E6CC}" sibTransId="{D8597131-7109-46ED-9431-886D9D930AED}"/>
    <dgm:cxn modelId="{7AB36E6E-2B8C-490B-B1C5-A7F2B1A25596}" srcId="{2FB169F0-9ACB-49D5-AA4C-617E97A548F0}" destId="{13102355-2F10-4240-83ED-083E9F569B8A}" srcOrd="0" destOrd="0" parTransId="{5B92CF59-D493-45CB-9872-3A140588A724}" sibTransId="{F1055E95-5EF2-41D8-BD62-BA8CE2E7DD6D}"/>
    <dgm:cxn modelId="{20035841-06AC-49E0-9EF6-9982F3429AC2}" type="presOf" srcId="{13102355-2F10-4240-83ED-083E9F569B8A}" destId="{8EBC1408-D5CA-49A7-9C67-804733C4A192}" srcOrd="0" destOrd="0" presId="urn:microsoft.com/office/officeart/2009/3/layout/HorizontalOrganizationChart"/>
    <dgm:cxn modelId="{AAA5472E-4999-4FC6-AA86-1D659AC908F5}" type="presOf" srcId="{0DC89B92-CF60-4CEE-BE0D-61B8E3502C43}" destId="{FF131E4D-901D-4B45-853A-5251AA2FCDDA}" srcOrd="0" destOrd="0" presId="urn:microsoft.com/office/officeart/2009/3/layout/HorizontalOrganizationChart"/>
    <dgm:cxn modelId="{46DD8FB0-211E-4B7A-8B83-75FF1BC38CEF}" type="presOf" srcId="{2FB169F0-9ACB-49D5-AA4C-617E97A548F0}" destId="{A4F9FF23-3192-4C2D-A0AC-EDD0C6E3D406}" srcOrd="0" destOrd="0" presId="urn:microsoft.com/office/officeart/2009/3/layout/HorizontalOrganizationChart"/>
    <dgm:cxn modelId="{C483A2D7-7BD7-4E27-9279-36D6EB0A5A80}" srcId="{0DC89B92-CF60-4CEE-BE0D-61B8E3502C43}" destId="{2FB169F0-9ACB-49D5-AA4C-617E97A548F0}" srcOrd="0" destOrd="0" parTransId="{E984FFB6-7717-4ED1-8582-5DF7722F4EEE}" sibTransId="{300D95B6-AC67-4A7B-B2C0-BC8AB7F1B424}"/>
    <dgm:cxn modelId="{F1DFFF95-8A1F-4DD5-8FF6-3CD3A539254C}" type="presOf" srcId="{13102355-2F10-4240-83ED-083E9F569B8A}" destId="{2BE85A84-0D3C-480F-929F-420E2A86C59E}" srcOrd="1" destOrd="0" presId="urn:microsoft.com/office/officeart/2009/3/layout/HorizontalOrganizationChart"/>
    <dgm:cxn modelId="{F792E984-FD8C-41C6-9165-5EDDA9824C30}" type="presOf" srcId="{DC04FF28-48FF-4106-AEA9-16196DB2E6CC}" destId="{18FCC24D-C068-44BC-9EE4-076C1683EF1D}" srcOrd="0" destOrd="0" presId="urn:microsoft.com/office/officeart/2009/3/layout/HorizontalOrganizationChart"/>
    <dgm:cxn modelId="{56B5325B-A576-407D-89FE-9EF344C1E81A}" type="presParOf" srcId="{FF131E4D-901D-4B45-853A-5251AA2FCDDA}" destId="{02D0400C-8900-4737-9C63-2C0E699BF46B}" srcOrd="0" destOrd="0" presId="urn:microsoft.com/office/officeart/2009/3/layout/HorizontalOrganizationChart"/>
    <dgm:cxn modelId="{29981A88-1E5C-484B-B3C2-9E0719E788E7}" type="presParOf" srcId="{02D0400C-8900-4737-9C63-2C0E699BF46B}" destId="{BF313A5F-D2BE-44DB-A942-5CDD7D55846B}" srcOrd="0" destOrd="0" presId="urn:microsoft.com/office/officeart/2009/3/layout/HorizontalOrganizationChart"/>
    <dgm:cxn modelId="{04F3D56C-3E4C-470A-A57B-CB932F7FA841}" type="presParOf" srcId="{BF313A5F-D2BE-44DB-A942-5CDD7D55846B}" destId="{A4F9FF23-3192-4C2D-A0AC-EDD0C6E3D406}" srcOrd="0" destOrd="0" presId="urn:microsoft.com/office/officeart/2009/3/layout/HorizontalOrganizationChart"/>
    <dgm:cxn modelId="{ABBB88EE-0F2F-45DA-902E-B875CC6E31E2}" type="presParOf" srcId="{BF313A5F-D2BE-44DB-A942-5CDD7D55846B}" destId="{4FE0CFBF-574F-4BA8-8BFF-5AA23A5AB508}" srcOrd="1" destOrd="0" presId="urn:microsoft.com/office/officeart/2009/3/layout/HorizontalOrganizationChart"/>
    <dgm:cxn modelId="{19C04EF9-0F0B-41D2-BE0E-5364678511DF}" type="presParOf" srcId="{02D0400C-8900-4737-9C63-2C0E699BF46B}" destId="{D4F71402-F78C-4B39-96A8-B6BB2A7E75B6}" srcOrd="1" destOrd="0" presId="urn:microsoft.com/office/officeart/2009/3/layout/HorizontalOrganizationChart"/>
    <dgm:cxn modelId="{2E568E4A-EF67-4549-BF71-89869CAA955E}" type="presParOf" srcId="{D4F71402-F78C-4B39-96A8-B6BB2A7E75B6}" destId="{25091520-B9EC-4CEA-892E-A95B74F0C806}" srcOrd="0" destOrd="0" presId="urn:microsoft.com/office/officeart/2009/3/layout/HorizontalOrganizationChart"/>
    <dgm:cxn modelId="{42B4CC29-EC0C-4F41-8453-4770CD76B666}" type="presParOf" srcId="{D4F71402-F78C-4B39-96A8-B6BB2A7E75B6}" destId="{E39EFA0C-839B-4ABC-AE39-C482FF95724B}" srcOrd="1" destOrd="0" presId="urn:microsoft.com/office/officeart/2009/3/layout/HorizontalOrganizationChart"/>
    <dgm:cxn modelId="{FEBBD7BC-E9D3-4EB3-B4EF-F075D7E0E4AF}" type="presParOf" srcId="{E39EFA0C-839B-4ABC-AE39-C482FF95724B}" destId="{AE29F4B1-0BE9-42DD-9F17-FCC52E6E5EC6}" srcOrd="0" destOrd="0" presId="urn:microsoft.com/office/officeart/2009/3/layout/HorizontalOrganizationChart"/>
    <dgm:cxn modelId="{CFAF3EA9-6898-47B9-A435-A8C73494094D}" type="presParOf" srcId="{AE29F4B1-0BE9-42DD-9F17-FCC52E6E5EC6}" destId="{8EBC1408-D5CA-49A7-9C67-804733C4A192}" srcOrd="0" destOrd="0" presId="urn:microsoft.com/office/officeart/2009/3/layout/HorizontalOrganizationChart"/>
    <dgm:cxn modelId="{7775CC33-E1A3-4F0B-9025-1CDDA0F63679}" type="presParOf" srcId="{AE29F4B1-0BE9-42DD-9F17-FCC52E6E5EC6}" destId="{2BE85A84-0D3C-480F-929F-420E2A86C59E}" srcOrd="1" destOrd="0" presId="urn:microsoft.com/office/officeart/2009/3/layout/HorizontalOrganizationChart"/>
    <dgm:cxn modelId="{28480EDF-E10B-42D0-B80A-21CC80AC5AB4}" type="presParOf" srcId="{E39EFA0C-839B-4ABC-AE39-C482FF95724B}" destId="{502AA573-B092-45D7-ACCE-21743DB744AF}" srcOrd="1" destOrd="0" presId="urn:microsoft.com/office/officeart/2009/3/layout/HorizontalOrganizationChart"/>
    <dgm:cxn modelId="{909D1B34-AF9E-4415-B401-BFADFC979E66}" type="presParOf" srcId="{E39EFA0C-839B-4ABC-AE39-C482FF95724B}" destId="{85440C5D-EF94-4500-9B6B-4E5AA8A2C85F}" srcOrd="2" destOrd="0" presId="urn:microsoft.com/office/officeart/2009/3/layout/HorizontalOrganizationChart"/>
    <dgm:cxn modelId="{B9315123-0449-4321-8B53-13B25D494C62}" type="presParOf" srcId="{D4F71402-F78C-4B39-96A8-B6BB2A7E75B6}" destId="{18FCC24D-C068-44BC-9EE4-076C1683EF1D}" srcOrd="2" destOrd="0" presId="urn:microsoft.com/office/officeart/2009/3/layout/HorizontalOrganizationChart"/>
    <dgm:cxn modelId="{0078C43D-8D1A-4517-A952-45861901CAC7}" type="presParOf" srcId="{D4F71402-F78C-4B39-96A8-B6BB2A7E75B6}" destId="{3C1C0207-5FEA-46B3-B313-3B6AEE621DDB}" srcOrd="3" destOrd="0" presId="urn:microsoft.com/office/officeart/2009/3/layout/HorizontalOrganizationChart"/>
    <dgm:cxn modelId="{E4C96151-FC2F-4873-9A6B-E50B308C2BAB}" type="presParOf" srcId="{3C1C0207-5FEA-46B3-B313-3B6AEE621DDB}" destId="{4734BFC0-59CB-4604-AB68-029FA292EB47}" srcOrd="0" destOrd="0" presId="urn:microsoft.com/office/officeart/2009/3/layout/HorizontalOrganizationChart"/>
    <dgm:cxn modelId="{31950D3A-30BB-49CB-B999-2F358CA9A88C}" type="presParOf" srcId="{4734BFC0-59CB-4604-AB68-029FA292EB47}" destId="{0055F3EB-181E-49DD-A46F-F94036B2E1DE}" srcOrd="0" destOrd="0" presId="urn:microsoft.com/office/officeart/2009/3/layout/HorizontalOrganizationChart"/>
    <dgm:cxn modelId="{722F1889-71CF-453F-89C2-F328DDCD012F}" type="presParOf" srcId="{4734BFC0-59CB-4604-AB68-029FA292EB47}" destId="{6FC30EAF-A138-450A-951E-D86C2D2F017D}" srcOrd="1" destOrd="0" presId="urn:microsoft.com/office/officeart/2009/3/layout/HorizontalOrganizationChart"/>
    <dgm:cxn modelId="{7E8AC8FD-E2FF-4BA9-AAB9-F049C9246D9F}" type="presParOf" srcId="{3C1C0207-5FEA-46B3-B313-3B6AEE621DDB}" destId="{6A3E7280-FE34-4047-A7A0-BE340120A18F}" srcOrd="1" destOrd="0" presId="urn:microsoft.com/office/officeart/2009/3/layout/HorizontalOrganizationChart"/>
    <dgm:cxn modelId="{B295E495-4745-4FB4-A9EA-A69AA6A81025}" type="presParOf" srcId="{3C1C0207-5FEA-46B3-B313-3B6AEE621DDB}" destId="{65A1AE34-8805-42E0-90E1-0DCC3ED3B508}" srcOrd="2" destOrd="0" presId="urn:microsoft.com/office/officeart/2009/3/layout/HorizontalOrganizationChart"/>
    <dgm:cxn modelId="{05D66DE5-2248-4882-A5CA-9CF62D2330F1}" type="presParOf" srcId="{02D0400C-8900-4737-9C63-2C0E699BF46B}" destId="{9C73A3EC-5EE8-4526-A865-C1D1D07916CF}" srcOrd="2" destOrd="0" presId="urn:microsoft.com/office/officeart/2009/3/layout/HorizontalOrganizationChar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CC24D-C068-44BC-9EE4-076C1683EF1D}">
      <dsp:nvSpPr>
        <dsp:cNvPr id="0" name=""/>
        <dsp:cNvSpPr/>
      </dsp:nvSpPr>
      <dsp:spPr>
        <a:xfrm>
          <a:off x="2771179" y="1107806"/>
          <a:ext cx="553640" cy="595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20" y="0"/>
              </a:lnTo>
              <a:lnTo>
                <a:pt x="276820" y="595163"/>
              </a:lnTo>
              <a:lnTo>
                <a:pt x="553640" y="59516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91520-B9EC-4CEA-892E-A95B74F0C806}">
      <dsp:nvSpPr>
        <dsp:cNvPr id="0" name=""/>
        <dsp:cNvSpPr/>
      </dsp:nvSpPr>
      <dsp:spPr>
        <a:xfrm>
          <a:off x="2771179" y="512642"/>
          <a:ext cx="553640" cy="595163"/>
        </a:xfrm>
        <a:custGeom>
          <a:avLst/>
          <a:gdLst/>
          <a:ahLst/>
          <a:cxnLst/>
          <a:rect l="0" t="0" r="0" b="0"/>
          <a:pathLst>
            <a:path>
              <a:moveTo>
                <a:pt x="0" y="595163"/>
              </a:moveTo>
              <a:lnTo>
                <a:pt x="276820" y="595163"/>
              </a:lnTo>
              <a:lnTo>
                <a:pt x="276820" y="0"/>
              </a:lnTo>
              <a:lnTo>
                <a:pt x="553640" y="0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9FF23-3192-4C2D-A0AC-EDD0C6E3D406}">
      <dsp:nvSpPr>
        <dsp:cNvPr id="0" name=""/>
        <dsp:cNvSpPr/>
      </dsp:nvSpPr>
      <dsp:spPr>
        <a:xfrm>
          <a:off x="2976" y="685655"/>
          <a:ext cx="2768203" cy="84430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ller" panose="02000503030000020004" pitchFamily="2" charset="0"/>
            </a:rPr>
            <a:t>Security_Time_Check</a:t>
          </a:r>
          <a:endParaRPr lang="en-US" sz="2000" kern="1200" dirty="0">
            <a:latin typeface="Aller" panose="02000503030000020004" pitchFamily="2" charset="0"/>
          </a:endParaRPr>
        </a:p>
      </dsp:txBody>
      <dsp:txXfrm>
        <a:off x="2976" y="685655"/>
        <a:ext cx="2768203" cy="844301"/>
      </dsp:txXfrm>
    </dsp:sp>
    <dsp:sp modelId="{8EBC1408-D5CA-49A7-9C67-804733C4A192}">
      <dsp:nvSpPr>
        <dsp:cNvPr id="0" name=""/>
        <dsp:cNvSpPr/>
      </dsp:nvSpPr>
      <dsp:spPr>
        <a:xfrm>
          <a:off x="3324820" y="90491"/>
          <a:ext cx="2768203" cy="844301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ller" panose="02000503030000020004" pitchFamily="2" charset="0"/>
            </a:rPr>
            <a:t>Security_Hour_Check</a:t>
          </a:r>
          <a:endParaRPr lang="en-US" sz="2000" kern="1200" dirty="0">
            <a:latin typeface="Aller" panose="02000503030000020004" pitchFamily="2" charset="0"/>
          </a:endParaRPr>
        </a:p>
      </dsp:txBody>
      <dsp:txXfrm>
        <a:off x="3324820" y="90491"/>
        <a:ext cx="2768203" cy="844301"/>
      </dsp:txXfrm>
    </dsp:sp>
    <dsp:sp modelId="{0055F3EB-181E-49DD-A46F-F94036B2E1DE}">
      <dsp:nvSpPr>
        <dsp:cNvPr id="0" name=""/>
        <dsp:cNvSpPr/>
      </dsp:nvSpPr>
      <dsp:spPr>
        <a:xfrm>
          <a:off x="3324820" y="1280818"/>
          <a:ext cx="2768203" cy="844301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ller" panose="02000503030000020004" pitchFamily="2" charset="0"/>
            </a:rPr>
            <a:t>Security_Day_Check</a:t>
          </a:r>
          <a:endParaRPr lang="en-US" sz="2000" kern="1200" dirty="0">
            <a:latin typeface="Aller" panose="02000503030000020004" pitchFamily="2" charset="0"/>
          </a:endParaRPr>
        </a:p>
      </dsp:txBody>
      <dsp:txXfrm>
        <a:off x="3324820" y="1280818"/>
        <a:ext cx="2768203" cy="844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Triggers For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aseline="0" dirty="0" smtClean="0"/>
              <a:t>Before considering</a:t>
            </a:r>
            <a:r>
              <a:rPr lang="en-US" dirty="0" smtClean="0"/>
              <a:t> the implications of having multiple triggers for the </a:t>
            </a:r>
            <a:r>
              <a:rPr lang="en-US" dirty="0">
                <a:solidFill>
                  <a:srgbClr val="D95A27"/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event</a:t>
            </a:r>
            <a:r>
              <a:rPr lang="en-US" dirty="0" smtClean="0"/>
              <a:t> on the </a:t>
            </a:r>
            <a:r>
              <a:rPr lang="en-US" dirty="0">
                <a:solidFill>
                  <a:srgbClr val="D95A27"/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table</a:t>
            </a:r>
            <a:r>
              <a:rPr lang="en-US" dirty="0" smtClean="0"/>
              <a:t>, we need to understand the order of execution.</a:t>
            </a:r>
            <a:endParaRPr lang="en-US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aseline="0" dirty="0" smtClean="0"/>
              <a:t>Execute the </a:t>
            </a:r>
            <a:r>
              <a:rPr lang="en-US" dirty="0">
                <a:solidFill>
                  <a:srgbClr val="D95A27"/>
                </a:solidFill>
              </a:rPr>
              <a:t>BEFORE</a:t>
            </a:r>
            <a:r>
              <a:rPr lang="en-US" baseline="0" dirty="0" smtClean="0"/>
              <a:t> statement trigger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Loop for each row and perform the following: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aseline="0" dirty="0" smtClean="0"/>
              <a:t>Execute</a:t>
            </a:r>
            <a:r>
              <a:rPr lang="en-US" dirty="0" smtClean="0"/>
              <a:t> the BEFORE ROW trigger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aseline="0" dirty="0" smtClean="0"/>
              <a:t>Execute</a:t>
            </a:r>
            <a:r>
              <a:rPr lang="en-US" dirty="0" smtClean="0"/>
              <a:t> the triggering statement with declarative constraints checked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aseline="0" dirty="0" smtClean="0"/>
              <a:t>Execute the AFTER ROW trigger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Complete any deferred declarative constraints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aseline="0" dirty="0" smtClean="0"/>
              <a:t>Execute the </a:t>
            </a:r>
            <a:r>
              <a:rPr lang="en-US" dirty="0">
                <a:solidFill>
                  <a:srgbClr val="D95A27"/>
                </a:solidFill>
              </a:rPr>
              <a:t>AFTER</a:t>
            </a:r>
            <a:r>
              <a:rPr lang="en-US" baseline="0" dirty="0" smtClean="0"/>
              <a:t> statement trigger</a:t>
            </a:r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Triggers At The Same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Oracle allows multiple </a:t>
            </a:r>
            <a:r>
              <a:rPr lang="en-US" dirty="0" smtClean="0">
                <a:solidFill>
                  <a:srgbClr val="D95A27"/>
                </a:solidFill>
              </a:rPr>
              <a:t>Triggers</a:t>
            </a:r>
            <a:r>
              <a:rPr lang="en-US" dirty="0" smtClean="0"/>
              <a:t> to be attached to the same DML event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This keeps the implementation logic of each trigger consolidated to a single task</a:t>
            </a:r>
            <a:endParaRPr lang="en-US" dirty="0" smtClean="0"/>
          </a:p>
          <a:p>
            <a:endParaRPr lang="en-US" baseline="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0419261"/>
              </p:ext>
            </p:extLst>
          </p:nvPr>
        </p:nvGraphicFramePr>
        <p:xfrm>
          <a:off x="1342845" y="3717985"/>
          <a:ext cx="6096000" cy="221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2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Hour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We creat</a:t>
            </a:r>
            <a:r>
              <a:rPr lang="en-US" dirty="0" smtClean="0"/>
              <a:t>e a new trigger for testing the hour of day.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2258042"/>
            <a:ext cx="6737230" cy="3080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security_hour_check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OR UPDATE ON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hh_of_day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NUMBER(2);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hh_of_day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:= TO_CHAR(SYSDATE,'HH24');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hh_of_day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BETWEEN 8 AND 17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(-20600,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'Transaction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for security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reasons – Time of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day');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Day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We creat</a:t>
            </a:r>
            <a:r>
              <a:rPr lang="en-US" dirty="0" smtClean="0"/>
              <a:t>e another trigger for testing the day of week.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2258042"/>
            <a:ext cx="6737230" cy="3080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security_day_check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OR UPDATE ON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CHAR(3);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TO_CHAR(SYSDATE,'DY');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('TUE', 'SUN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20601,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'Transaction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for security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reasons – day of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week');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Implications?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Based on what we learned about the order of execution, Oracle doesn’t care which order these triggers fire.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There is no guarantee on the order in which each trigger will fire.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:OLD</a:t>
            </a:r>
            <a:r>
              <a:rPr lang="en-US" dirty="0" smtClean="0"/>
              <a:t> values from the original state of the row persists for all triggers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:NEW </a:t>
            </a:r>
            <a:r>
              <a:rPr lang="en-US" dirty="0" smtClean="0"/>
              <a:t>values represent the latest value as set by the previous trigger which executed.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The Order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aseline="0" dirty="0" smtClean="0"/>
              <a:t>In some cases</a:t>
            </a:r>
            <a:r>
              <a:rPr lang="en-US" dirty="0" smtClean="0"/>
              <a:t> you may need to control the order of execution of triggers defined for the same event.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To do this, you use the </a:t>
            </a:r>
            <a:r>
              <a:rPr lang="en-US" dirty="0">
                <a:solidFill>
                  <a:srgbClr val="D95A27"/>
                </a:solidFill>
              </a:rPr>
              <a:t>FOLLOWS</a:t>
            </a:r>
            <a:r>
              <a:rPr lang="en-US" dirty="0" smtClean="0"/>
              <a:t> clause within the trigger declaration.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20076" y="6238874"/>
            <a:ext cx="931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95A27"/>
                </a:solidFill>
                <a:latin typeface="Aller" panose="02000503030000020004" pitchFamily="2" charset="0"/>
              </a:rPr>
              <a:t>11g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4810" y="3457113"/>
            <a:ext cx="6737230" cy="3080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security_day_check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OR UPDATE ON employee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FOLLOWS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security_hour_check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CHAR(3);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TO_CHAR(SYSDATE,'DY');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('TUE', 'SUN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20601,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'Transaction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for security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reasons – day of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week');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428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Aller</vt:lpstr>
      <vt:lpstr>Aller Light</vt:lpstr>
      <vt:lpstr>Arial</vt:lpstr>
      <vt:lpstr>Calibri</vt:lpstr>
      <vt:lpstr>Courier New</vt:lpstr>
      <vt:lpstr>Office Theme</vt:lpstr>
      <vt:lpstr>Multiple Triggers For A Table</vt:lpstr>
      <vt:lpstr>Multiple Triggers At The Same Event</vt:lpstr>
      <vt:lpstr>Security Hour Check</vt:lpstr>
      <vt:lpstr>Security Day Check</vt:lpstr>
      <vt:lpstr>What Are The Implications?</vt:lpstr>
      <vt:lpstr>Controlling The Order Of Execution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216</cp:revision>
  <dcterms:created xsi:type="dcterms:W3CDTF">2013-02-22T17:59:00Z</dcterms:created>
  <dcterms:modified xsi:type="dcterms:W3CDTF">2013-08-23T22:44:21Z</dcterms:modified>
</cp:coreProperties>
</file>